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61" r:id="rId5"/>
    <p:sldId id="300" r:id="rId6"/>
    <p:sldId id="316" r:id="rId7"/>
    <p:sldId id="321" r:id="rId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589A2-FA03-4BC0-A24D-581F5BA093E8}">
          <p14:sldIdLst>
            <p14:sldId id="261"/>
          </p14:sldIdLst>
        </p14:section>
        <p14:section name="Untitled Section" id="{C4D66E1F-CEED-40B8-AD77-005198FB6FCB}">
          <p14:sldIdLst>
            <p14:sldId id="300"/>
            <p14:sldId id="316"/>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C2E0"/>
    <a:srgbClr val="EB1C23"/>
    <a:srgbClr val="A90F13"/>
    <a:srgbClr val="7F0B0E"/>
    <a:srgbClr val="221F20"/>
    <a:srgbClr val="8081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42C99-405E-4A65-8C54-CA09A2587C55}" v="23" dt="2024-01-15T08:01:39.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3" autoAdjust="0"/>
    <p:restoredTop sz="93557" autoAdjust="0"/>
  </p:normalViewPr>
  <p:slideViewPr>
    <p:cSldViewPr snapToGrid="0">
      <p:cViewPr varScale="1">
        <p:scale>
          <a:sx n="64" d="100"/>
          <a:sy n="64" d="100"/>
        </p:scale>
        <p:origin x="644" y="4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lum Chesshire" userId="619735b4-a4c1-414a-804b-1021287ebdee" providerId="ADAL" clId="{05507008-3EFA-44D3-BFFC-0366534B1B75}"/>
    <pc:docChg chg="undo custSel addSld modSld">
      <pc:chgData name="Callum Chesshire" userId="619735b4-a4c1-414a-804b-1021287ebdee" providerId="ADAL" clId="{05507008-3EFA-44D3-BFFC-0366534B1B75}" dt="2022-11-17T16:49:58.740" v="2026" actId="20577"/>
      <pc:docMkLst>
        <pc:docMk/>
      </pc:docMkLst>
      <pc:sldChg chg="modSp mod modTransition">
        <pc:chgData name="Callum Chesshire" userId="619735b4-a4c1-414a-804b-1021287ebdee" providerId="ADAL" clId="{05507008-3EFA-44D3-BFFC-0366534B1B75}" dt="2022-11-17T16:33:58.866" v="1302" actId="20577"/>
        <pc:sldMkLst>
          <pc:docMk/>
          <pc:sldMk cId="3233010142" sldId="261"/>
        </pc:sldMkLst>
        <pc:spChg chg="mod">
          <ac:chgData name="Callum Chesshire" userId="619735b4-a4c1-414a-804b-1021287ebdee" providerId="ADAL" clId="{05507008-3EFA-44D3-BFFC-0366534B1B75}" dt="2022-11-17T16:33:58.866" v="1302" actId="20577"/>
          <ac:spMkLst>
            <pc:docMk/>
            <pc:sldMk cId="3233010142" sldId="261"/>
            <ac:spMk id="116" creationId="{B11244DD-94B1-C750-86D3-B150A46C7AF3}"/>
          </ac:spMkLst>
        </pc:spChg>
      </pc:sldChg>
      <pc:sldChg chg="modSp mod modTransition">
        <pc:chgData name="Callum Chesshire" userId="619735b4-a4c1-414a-804b-1021287ebdee" providerId="ADAL" clId="{05507008-3EFA-44D3-BFFC-0366534B1B75}" dt="2022-11-17T16:34:08.025" v="1303"/>
        <pc:sldMkLst>
          <pc:docMk/>
          <pc:sldMk cId="609462541" sldId="265"/>
        </pc:sldMkLst>
        <pc:spChg chg="mod">
          <ac:chgData name="Callum Chesshire" userId="619735b4-a4c1-414a-804b-1021287ebdee" providerId="ADAL" clId="{05507008-3EFA-44D3-BFFC-0366534B1B75}" dt="2022-11-17T16:34:08.025" v="1303"/>
          <ac:spMkLst>
            <pc:docMk/>
            <pc:sldMk cId="609462541" sldId="265"/>
            <ac:spMk id="171" creationId="{AFD3D3BD-B70F-6811-B6C2-B9F44150F5A3}"/>
          </ac:spMkLst>
        </pc:spChg>
      </pc:sldChg>
      <pc:sldChg chg="addSp delSp modSp mod modTransition delAnim modNotesTx">
        <pc:chgData name="Callum Chesshire" userId="619735b4-a4c1-414a-804b-1021287ebdee" providerId="ADAL" clId="{05507008-3EFA-44D3-BFFC-0366534B1B75}" dt="2022-11-17T16:39:02.854" v="1358" actId="20577"/>
        <pc:sldMkLst>
          <pc:docMk/>
          <pc:sldMk cId="933689207" sldId="273"/>
        </pc:sldMkLst>
        <pc:spChg chg="add mod">
          <ac:chgData name="Callum Chesshire" userId="619735b4-a4c1-414a-804b-1021287ebdee" providerId="ADAL" clId="{05507008-3EFA-44D3-BFFC-0366534B1B75}" dt="2022-11-17T16:34:16.734" v="1305"/>
          <ac:spMkLst>
            <pc:docMk/>
            <pc:sldMk cId="933689207" sldId="273"/>
            <ac:spMk id="3" creationId="{096C30A0-52AD-640E-6AD8-C4F5236EA9BA}"/>
          </ac:spMkLst>
        </pc:spChg>
        <pc:spChg chg="mod">
          <ac:chgData name="Callum Chesshire" userId="619735b4-a4c1-414a-804b-1021287ebdee" providerId="ADAL" clId="{05507008-3EFA-44D3-BFFC-0366534B1B75}" dt="2022-11-17T16:39:02.854" v="1358" actId="20577"/>
          <ac:spMkLst>
            <pc:docMk/>
            <pc:sldMk cId="933689207" sldId="273"/>
            <ac:spMk id="5" creationId="{3BD342B8-4224-BA1F-6619-FBC8AEC8168E}"/>
          </ac:spMkLst>
        </pc:spChg>
        <pc:spChg chg="del">
          <ac:chgData name="Callum Chesshire" userId="619735b4-a4c1-414a-804b-1021287ebdee" providerId="ADAL" clId="{05507008-3EFA-44D3-BFFC-0366534B1B75}" dt="2022-11-17T16:34:16.373" v="1304" actId="478"/>
          <ac:spMkLst>
            <pc:docMk/>
            <pc:sldMk cId="933689207" sldId="273"/>
            <ac:spMk id="9" creationId="{994157DC-029E-4D03-A759-908083B68B5D}"/>
          </ac:spMkLst>
        </pc:spChg>
        <pc:picChg chg="del">
          <ac:chgData name="Callum Chesshire" userId="619735b4-a4c1-414a-804b-1021287ebdee" providerId="ADAL" clId="{05507008-3EFA-44D3-BFFC-0366534B1B75}" dt="2022-11-17T15:57:10.953" v="52" actId="478"/>
          <ac:picMkLst>
            <pc:docMk/>
            <pc:sldMk cId="933689207" sldId="273"/>
            <ac:picMk id="2" creationId="{101AE298-9873-9DB9-E366-C8FB95A00D19}"/>
          </ac:picMkLst>
        </pc:picChg>
      </pc:sldChg>
      <pc:sldChg chg="addSp delSp modSp mod modNotesTx">
        <pc:chgData name="Callum Chesshire" userId="619735b4-a4c1-414a-804b-1021287ebdee" providerId="ADAL" clId="{05507008-3EFA-44D3-BFFC-0366534B1B75}" dt="2022-11-17T16:35:49.427" v="1324" actId="20577"/>
        <pc:sldMkLst>
          <pc:docMk/>
          <pc:sldMk cId="2954390413" sldId="274"/>
        </pc:sldMkLst>
        <pc:spChg chg="add mod">
          <ac:chgData name="Callum Chesshire" userId="619735b4-a4c1-414a-804b-1021287ebdee" providerId="ADAL" clId="{05507008-3EFA-44D3-BFFC-0366534B1B75}" dt="2022-11-17T16:34:26.776" v="1309"/>
          <ac:spMkLst>
            <pc:docMk/>
            <pc:sldMk cId="2954390413" sldId="274"/>
            <ac:spMk id="8" creationId="{51DB6242-AF49-633B-1D9B-23B4C262ABBD}"/>
          </ac:spMkLst>
        </pc:spChg>
        <pc:spChg chg="del">
          <ac:chgData name="Callum Chesshire" userId="619735b4-a4c1-414a-804b-1021287ebdee" providerId="ADAL" clId="{05507008-3EFA-44D3-BFFC-0366534B1B75}" dt="2022-11-17T16:34:26.418" v="1308" actId="478"/>
          <ac:spMkLst>
            <pc:docMk/>
            <pc:sldMk cId="2954390413" sldId="274"/>
            <ac:spMk id="171" creationId="{AFD3D3BD-B70F-6811-B6C2-B9F44150F5A3}"/>
          </ac:spMkLst>
        </pc:spChg>
      </pc:sldChg>
      <pc:sldChg chg="addSp delSp modSp mod">
        <pc:chgData name="Callum Chesshire" userId="619735b4-a4c1-414a-804b-1021287ebdee" providerId="ADAL" clId="{05507008-3EFA-44D3-BFFC-0366534B1B75}" dt="2022-11-17T16:34:21.687" v="1307"/>
        <pc:sldMkLst>
          <pc:docMk/>
          <pc:sldMk cId="766618558" sldId="275"/>
        </pc:sldMkLst>
        <pc:spChg chg="add mod">
          <ac:chgData name="Callum Chesshire" userId="619735b4-a4c1-414a-804b-1021287ebdee" providerId="ADAL" clId="{05507008-3EFA-44D3-BFFC-0366534B1B75}" dt="2022-11-17T16:34:21.687" v="1307"/>
          <ac:spMkLst>
            <pc:docMk/>
            <pc:sldMk cId="766618558" sldId="275"/>
            <ac:spMk id="3" creationId="{F6D14878-D66A-1473-FA71-3461F40B71D7}"/>
          </ac:spMkLst>
        </pc:spChg>
        <pc:spChg chg="del">
          <ac:chgData name="Callum Chesshire" userId="619735b4-a4c1-414a-804b-1021287ebdee" providerId="ADAL" clId="{05507008-3EFA-44D3-BFFC-0366534B1B75}" dt="2022-11-17T16:34:21.300" v="1306" actId="478"/>
          <ac:spMkLst>
            <pc:docMk/>
            <pc:sldMk cId="766618558" sldId="275"/>
            <ac:spMk id="171" creationId="{AFD3D3BD-B70F-6811-B6C2-B9F44150F5A3}"/>
          </ac:spMkLst>
        </pc:spChg>
      </pc:sldChg>
      <pc:sldChg chg="addSp delSp modSp mod">
        <pc:chgData name="Callum Chesshire" userId="619735b4-a4c1-414a-804b-1021287ebdee" providerId="ADAL" clId="{05507008-3EFA-44D3-BFFC-0366534B1B75}" dt="2022-11-17T16:34:33.396" v="1311"/>
        <pc:sldMkLst>
          <pc:docMk/>
          <pc:sldMk cId="2767352929" sldId="276"/>
        </pc:sldMkLst>
        <pc:spChg chg="add mod">
          <ac:chgData name="Callum Chesshire" userId="619735b4-a4c1-414a-804b-1021287ebdee" providerId="ADAL" clId="{05507008-3EFA-44D3-BFFC-0366534B1B75}" dt="2022-11-17T16:34:33.396" v="1311"/>
          <ac:spMkLst>
            <pc:docMk/>
            <pc:sldMk cId="2767352929" sldId="276"/>
            <ac:spMk id="11" creationId="{C0D77078-F7D0-5FAC-1D9A-34CE9A9479AA}"/>
          </ac:spMkLst>
        </pc:spChg>
        <pc:spChg chg="del">
          <ac:chgData name="Callum Chesshire" userId="619735b4-a4c1-414a-804b-1021287ebdee" providerId="ADAL" clId="{05507008-3EFA-44D3-BFFC-0366534B1B75}" dt="2022-11-17T16:34:33.044" v="1310" actId="478"/>
          <ac:spMkLst>
            <pc:docMk/>
            <pc:sldMk cId="2767352929" sldId="276"/>
            <ac:spMk id="171" creationId="{AFD3D3BD-B70F-6811-B6C2-B9F44150F5A3}"/>
          </ac:spMkLst>
        </pc:spChg>
      </pc:sldChg>
      <pc:sldChg chg="modNotesTx">
        <pc:chgData name="Callum Chesshire" userId="619735b4-a4c1-414a-804b-1021287ebdee" providerId="ADAL" clId="{05507008-3EFA-44D3-BFFC-0366534B1B75}" dt="2022-11-17T16:35:58.266" v="1333" actId="20577"/>
        <pc:sldMkLst>
          <pc:docMk/>
          <pc:sldMk cId="2113031019" sldId="277"/>
        </pc:sldMkLst>
      </pc:sldChg>
      <pc:sldChg chg="addSp delSp modSp mod">
        <pc:chgData name="Callum Chesshire" userId="619735b4-a4c1-414a-804b-1021287ebdee" providerId="ADAL" clId="{05507008-3EFA-44D3-BFFC-0366534B1B75}" dt="2022-11-17T16:34:49.964" v="1313"/>
        <pc:sldMkLst>
          <pc:docMk/>
          <pc:sldMk cId="2572393305" sldId="278"/>
        </pc:sldMkLst>
        <pc:spChg chg="add mod">
          <ac:chgData name="Callum Chesshire" userId="619735b4-a4c1-414a-804b-1021287ebdee" providerId="ADAL" clId="{05507008-3EFA-44D3-BFFC-0366534B1B75}" dt="2022-11-17T16:34:49.964" v="1313"/>
          <ac:spMkLst>
            <pc:docMk/>
            <pc:sldMk cId="2572393305" sldId="278"/>
            <ac:spMk id="2" creationId="{40FACED9-D6B0-DE7F-97BC-E92D0298A6B5}"/>
          </ac:spMkLst>
        </pc:spChg>
        <pc:spChg chg="mod">
          <ac:chgData name="Callum Chesshire" userId="619735b4-a4c1-414a-804b-1021287ebdee" providerId="ADAL" clId="{05507008-3EFA-44D3-BFFC-0366534B1B75}" dt="2022-11-17T16:26:58.227" v="1203" actId="20577"/>
          <ac:spMkLst>
            <pc:docMk/>
            <pc:sldMk cId="2572393305" sldId="278"/>
            <ac:spMk id="5" creationId="{3BD342B8-4224-BA1F-6619-FBC8AEC8168E}"/>
          </ac:spMkLst>
        </pc:spChg>
        <pc:spChg chg="del">
          <ac:chgData name="Callum Chesshire" userId="619735b4-a4c1-414a-804b-1021287ebdee" providerId="ADAL" clId="{05507008-3EFA-44D3-BFFC-0366534B1B75}" dt="2022-11-17T16:34:49.671" v="1312" actId="478"/>
          <ac:spMkLst>
            <pc:docMk/>
            <pc:sldMk cId="2572393305" sldId="278"/>
            <ac:spMk id="9" creationId="{994157DC-029E-4D03-A759-908083B68B5D}"/>
          </ac:spMkLst>
        </pc:spChg>
      </pc:sldChg>
      <pc:sldChg chg="addSp delSp modSp add mod delAnim modAnim">
        <pc:chgData name="Callum Chesshire" userId="619735b4-a4c1-414a-804b-1021287ebdee" providerId="ADAL" clId="{05507008-3EFA-44D3-BFFC-0366534B1B75}" dt="2022-11-17T16:34:57.242" v="1315"/>
        <pc:sldMkLst>
          <pc:docMk/>
          <pc:sldMk cId="3955548041" sldId="279"/>
        </pc:sldMkLst>
        <pc:spChg chg="mod">
          <ac:chgData name="Callum Chesshire" userId="619735b4-a4c1-414a-804b-1021287ebdee" providerId="ADAL" clId="{05507008-3EFA-44D3-BFFC-0366534B1B75}" dt="2022-11-17T16:02:45.116" v="60"/>
          <ac:spMkLst>
            <pc:docMk/>
            <pc:sldMk cId="3955548041" sldId="279"/>
            <ac:spMk id="3" creationId="{D440D9B7-BA54-3E09-7D23-3A32317C01B1}"/>
          </ac:spMkLst>
        </pc:spChg>
        <pc:spChg chg="del">
          <ac:chgData name="Callum Chesshire" userId="619735b4-a4c1-414a-804b-1021287ebdee" providerId="ADAL" clId="{05507008-3EFA-44D3-BFFC-0366534B1B75}" dt="2022-11-17T16:02:31.802" v="57" actId="478"/>
          <ac:spMkLst>
            <pc:docMk/>
            <pc:sldMk cId="3955548041" sldId="279"/>
            <ac:spMk id="5" creationId="{3BD342B8-4224-BA1F-6619-FBC8AEC8168E}"/>
          </ac:spMkLst>
        </pc:spChg>
        <pc:spChg chg="del">
          <ac:chgData name="Callum Chesshire" userId="619735b4-a4c1-414a-804b-1021287ebdee" providerId="ADAL" clId="{05507008-3EFA-44D3-BFFC-0366534B1B75}" dt="2022-11-17T16:34:57.002" v="1314" actId="478"/>
          <ac:spMkLst>
            <pc:docMk/>
            <pc:sldMk cId="3955548041" sldId="279"/>
            <ac:spMk id="9" creationId="{994157DC-029E-4D03-A759-908083B68B5D}"/>
          </ac:spMkLst>
        </pc:spChg>
        <pc:spChg chg="mod">
          <ac:chgData name="Callum Chesshire" userId="619735b4-a4c1-414a-804b-1021287ebdee" providerId="ADAL" clId="{05507008-3EFA-44D3-BFFC-0366534B1B75}" dt="2022-11-17T16:02:45.116" v="60"/>
          <ac:spMkLst>
            <pc:docMk/>
            <pc:sldMk cId="3955548041" sldId="279"/>
            <ac:spMk id="10" creationId="{CDDD5F1B-0FD1-58B6-A3D2-090FD2AB737A}"/>
          </ac:spMkLst>
        </pc:spChg>
        <pc:spChg chg="mod">
          <ac:chgData name="Callum Chesshire" userId="619735b4-a4c1-414a-804b-1021287ebdee" providerId="ADAL" clId="{05507008-3EFA-44D3-BFFC-0366534B1B75}" dt="2022-11-17T16:02:45.116" v="60"/>
          <ac:spMkLst>
            <pc:docMk/>
            <pc:sldMk cId="3955548041" sldId="279"/>
            <ac:spMk id="12" creationId="{199EDD6B-7585-2A8C-AD98-7A4020E689C4}"/>
          </ac:spMkLst>
        </pc:spChg>
        <pc:spChg chg="mod">
          <ac:chgData name="Callum Chesshire" userId="619735b4-a4c1-414a-804b-1021287ebdee" providerId="ADAL" clId="{05507008-3EFA-44D3-BFFC-0366534B1B75}" dt="2022-11-17T16:02:45.116" v="60"/>
          <ac:spMkLst>
            <pc:docMk/>
            <pc:sldMk cId="3955548041" sldId="279"/>
            <ac:spMk id="13" creationId="{F302DDC4-481A-11AF-8365-6B05DD3F4A91}"/>
          </ac:spMkLst>
        </pc:spChg>
        <pc:spChg chg="add mod">
          <ac:chgData name="Callum Chesshire" userId="619735b4-a4c1-414a-804b-1021287ebdee" providerId="ADAL" clId="{05507008-3EFA-44D3-BFFC-0366534B1B75}" dt="2022-11-17T16:02:45.116" v="60"/>
          <ac:spMkLst>
            <pc:docMk/>
            <pc:sldMk cId="3955548041" sldId="279"/>
            <ac:spMk id="14" creationId="{CA1996E2-098E-BE10-15D4-2517D3AEB25F}"/>
          </ac:spMkLst>
        </pc:spChg>
        <pc:spChg chg="mod topLvl">
          <ac:chgData name="Callum Chesshire" userId="619735b4-a4c1-414a-804b-1021287ebdee" providerId="ADAL" clId="{05507008-3EFA-44D3-BFFC-0366534B1B75}" dt="2022-11-17T16:03:15.951" v="64" actId="165"/>
          <ac:spMkLst>
            <pc:docMk/>
            <pc:sldMk cId="3955548041" sldId="279"/>
            <ac:spMk id="17" creationId="{5AA86DF6-024D-AB97-2723-800BA2ECD486}"/>
          </ac:spMkLst>
        </pc:spChg>
        <pc:spChg chg="mod topLvl">
          <ac:chgData name="Callum Chesshire" userId="619735b4-a4c1-414a-804b-1021287ebdee" providerId="ADAL" clId="{05507008-3EFA-44D3-BFFC-0366534B1B75}" dt="2022-11-17T16:03:15.951" v="64" actId="165"/>
          <ac:spMkLst>
            <pc:docMk/>
            <pc:sldMk cId="3955548041" sldId="279"/>
            <ac:spMk id="22" creationId="{D0DC5BF3-546E-E9AE-A2F6-AAB559E24D0C}"/>
          </ac:spMkLst>
        </pc:spChg>
        <pc:spChg chg="mod">
          <ac:chgData name="Callum Chesshire" userId="619735b4-a4c1-414a-804b-1021287ebdee" providerId="ADAL" clId="{05507008-3EFA-44D3-BFFC-0366534B1B75}" dt="2022-11-17T16:03:15.951" v="64" actId="165"/>
          <ac:spMkLst>
            <pc:docMk/>
            <pc:sldMk cId="3955548041" sldId="279"/>
            <ac:spMk id="23" creationId="{C911D7F6-4462-619A-1D95-0B1CD3CD12CC}"/>
          </ac:spMkLst>
        </pc:spChg>
        <pc:spChg chg="mod">
          <ac:chgData name="Callum Chesshire" userId="619735b4-a4c1-414a-804b-1021287ebdee" providerId="ADAL" clId="{05507008-3EFA-44D3-BFFC-0366534B1B75}" dt="2022-11-17T16:03:15.951" v="64" actId="165"/>
          <ac:spMkLst>
            <pc:docMk/>
            <pc:sldMk cId="3955548041" sldId="279"/>
            <ac:spMk id="24" creationId="{AACA8385-C69B-ECF4-EC48-45333F4FA8F7}"/>
          </ac:spMkLst>
        </pc:spChg>
        <pc:spChg chg="mod">
          <ac:chgData name="Callum Chesshire" userId="619735b4-a4c1-414a-804b-1021287ebdee" providerId="ADAL" clId="{05507008-3EFA-44D3-BFFC-0366534B1B75}" dt="2022-11-17T16:03:15.951" v="64" actId="165"/>
          <ac:spMkLst>
            <pc:docMk/>
            <pc:sldMk cId="3955548041" sldId="279"/>
            <ac:spMk id="25" creationId="{8F5D7B3F-D30B-F22C-3AA4-D7E4ADE77483}"/>
          </ac:spMkLst>
        </pc:spChg>
        <pc:spChg chg="mod">
          <ac:chgData name="Callum Chesshire" userId="619735b4-a4c1-414a-804b-1021287ebdee" providerId="ADAL" clId="{05507008-3EFA-44D3-BFFC-0366534B1B75}" dt="2022-11-17T16:03:15.951" v="64" actId="165"/>
          <ac:spMkLst>
            <pc:docMk/>
            <pc:sldMk cId="3955548041" sldId="279"/>
            <ac:spMk id="26" creationId="{14EA0EED-239D-F40D-D27F-26D770C0AA0C}"/>
          </ac:spMkLst>
        </pc:spChg>
        <pc:spChg chg="mod">
          <ac:chgData name="Callum Chesshire" userId="619735b4-a4c1-414a-804b-1021287ebdee" providerId="ADAL" clId="{05507008-3EFA-44D3-BFFC-0366534B1B75}" dt="2022-11-17T16:03:15.951" v="64" actId="165"/>
          <ac:spMkLst>
            <pc:docMk/>
            <pc:sldMk cId="3955548041" sldId="279"/>
            <ac:spMk id="27" creationId="{971269DE-20B1-B315-52B5-846ABFAB53E8}"/>
          </ac:spMkLst>
        </pc:spChg>
        <pc:spChg chg="mod">
          <ac:chgData name="Callum Chesshire" userId="619735b4-a4c1-414a-804b-1021287ebdee" providerId="ADAL" clId="{05507008-3EFA-44D3-BFFC-0366534B1B75}" dt="2022-11-17T16:03:15.951" v="64" actId="165"/>
          <ac:spMkLst>
            <pc:docMk/>
            <pc:sldMk cId="3955548041" sldId="279"/>
            <ac:spMk id="28" creationId="{A12CCF0D-7B58-612D-546D-3EAB19893130}"/>
          </ac:spMkLst>
        </pc:spChg>
        <pc:spChg chg="mod">
          <ac:chgData name="Callum Chesshire" userId="619735b4-a4c1-414a-804b-1021287ebdee" providerId="ADAL" clId="{05507008-3EFA-44D3-BFFC-0366534B1B75}" dt="2022-11-17T16:03:15.951" v="64" actId="165"/>
          <ac:spMkLst>
            <pc:docMk/>
            <pc:sldMk cId="3955548041" sldId="279"/>
            <ac:spMk id="29" creationId="{5576FEC6-8771-B7C5-C76C-367643B818D9}"/>
          </ac:spMkLst>
        </pc:spChg>
        <pc:spChg chg="mod">
          <ac:chgData name="Callum Chesshire" userId="619735b4-a4c1-414a-804b-1021287ebdee" providerId="ADAL" clId="{05507008-3EFA-44D3-BFFC-0366534B1B75}" dt="2022-11-17T16:03:15.951" v="64" actId="165"/>
          <ac:spMkLst>
            <pc:docMk/>
            <pc:sldMk cId="3955548041" sldId="279"/>
            <ac:spMk id="30" creationId="{F67DD90F-52AD-A805-0E0C-5D294371ACD3}"/>
          </ac:spMkLst>
        </pc:spChg>
        <pc:spChg chg="mod">
          <ac:chgData name="Callum Chesshire" userId="619735b4-a4c1-414a-804b-1021287ebdee" providerId="ADAL" clId="{05507008-3EFA-44D3-BFFC-0366534B1B75}" dt="2022-11-17T16:03:15.951" v="64" actId="165"/>
          <ac:spMkLst>
            <pc:docMk/>
            <pc:sldMk cId="3955548041" sldId="279"/>
            <ac:spMk id="31" creationId="{4873BC8B-19DE-26CF-4470-010870419EC2}"/>
          </ac:spMkLst>
        </pc:spChg>
        <pc:spChg chg="mod">
          <ac:chgData name="Callum Chesshire" userId="619735b4-a4c1-414a-804b-1021287ebdee" providerId="ADAL" clId="{05507008-3EFA-44D3-BFFC-0366534B1B75}" dt="2022-11-17T16:03:15.951" v="64" actId="165"/>
          <ac:spMkLst>
            <pc:docMk/>
            <pc:sldMk cId="3955548041" sldId="279"/>
            <ac:spMk id="32" creationId="{8440CA66-072E-00A1-A88A-C9C7186EEC04}"/>
          </ac:spMkLst>
        </pc:spChg>
        <pc:spChg chg="mod">
          <ac:chgData name="Callum Chesshire" userId="619735b4-a4c1-414a-804b-1021287ebdee" providerId="ADAL" clId="{05507008-3EFA-44D3-BFFC-0366534B1B75}" dt="2022-11-17T16:03:15.951" v="64" actId="165"/>
          <ac:spMkLst>
            <pc:docMk/>
            <pc:sldMk cId="3955548041" sldId="279"/>
            <ac:spMk id="33" creationId="{55F7BD6E-0C3D-A402-382D-CEE0B1D678BC}"/>
          </ac:spMkLst>
        </pc:spChg>
        <pc:spChg chg="mod">
          <ac:chgData name="Callum Chesshire" userId="619735b4-a4c1-414a-804b-1021287ebdee" providerId="ADAL" clId="{05507008-3EFA-44D3-BFFC-0366534B1B75}" dt="2022-11-17T16:03:15.951" v="64" actId="165"/>
          <ac:spMkLst>
            <pc:docMk/>
            <pc:sldMk cId="3955548041" sldId="279"/>
            <ac:spMk id="34" creationId="{87FA6A2C-2230-35B9-F6E4-CD26A7DDCE95}"/>
          </ac:spMkLst>
        </pc:spChg>
        <pc:spChg chg="mod">
          <ac:chgData name="Callum Chesshire" userId="619735b4-a4c1-414a-804b-1021287ebdee" providerId="ADAL" clId="{05507008-3EFA-44D3-BFFC-0366534B1B75}" dt="2022-11-17T16:03:15.951" v="64" actId="165"/>
          <ac:spMkLst>
            <pc:docMk/>
            <pc:sldMk cId="3955548041" sldId="279"/>
            <ac:spMk id="35" creationId="{C2F56FF6-F62C-C6BD-2B5B-DA86DCA0EABF}"/>
          </ac:spMkLst>
        </pc:spChg>
        <pc:spChg chg="mod">
          <ac:chgData name="Callum Chesshire" userId="619735b4-a4c1-414a-804b-1021287ebdee" providerId="ADAL" clId="{05507008-3EFA-44D3-BFFC-0366534B1B75}" dt="2022-11-17T16:03:15.951" v="64" actId="165"/>
          <ac:spMkLst>
            <pc:docMk/>
            <pc:sldMk cId="3955548041" sldId="279"/>
            <ac:spMk id="36" creationId="{9EDB9399-EA30-80DB-AF2A-C0D4CA6EF19E}"/>
          </ac:spMkLst>
        </pc:spChg>
        <pc:spChg chg="add mod">
          <ac:chgData name="Callum Chesshire" userId="619735b4-a4c1-414a-804b-1021287ebdee" providerId="ADAL" clId="{05507008-3EFA-44D3-BFFC-0366534B1B75}" dt="2022-11-17T16:02:45.116" v="60"/>
          <ac:spMkLst>
            <pc:docMk/>
            <pc:sldMk cId="3955548041" sldId="279"/>
            <ac:spMk id="37" creationId="{8CFA6486-BAF4-D5E2-3977-D33D8D1506BC}"/>
          </ac:spMkLst>
        </pc:spChg>
        <pc:spChg chg="add mod">
          <ac:chgData name="Callum Chesshire" userId="619735b4-a4c1-414a-804b-1021287ebdee" providerId="ADAL" clId="{05507008-3EFA-44D3-BFFC-0366534B1B75}" dt="2022-11-17T16:02:45.116" v="60"/>
          <ac:spMkLst>
            <pc:docMk/>
            <pc:sldMk cId="3955548041" sldId="279"/>
            <ac:spMk id="38" creationId="{7EAAB2C6-7D54-0B2B-2353-7B1982CA7F1A}"/>
          </ac:spMkLst>
        </pc:spChg>
        <pc:spChg chg="add mod">
          <ac:chgData name="Callum Chesshire" userId="619735b4-a4c1-414a-804b-1021287ebdee" providerId="ADAL" clId="{05507008-3EFA-44D3-BFFC-0366534B1B75}" dt="2022-11-17T16:02:45.116" v="60"/>
          <ac:spMkLst>
            <pc:docMk/>
            <pc:sldMk cId="3955548041" sldId="279"/>
            <ac:spMk id="39" creationId="{A2DBB72B-3CAE-0E17-6748-9CC01C23212B}"/>
          </ac:spMkLst>
        </pc:spChg>
        <pc:spChg chg="add mod">
          <ac:chgData name="Callum Chesshire" userId="619735b4-a4c1-414a-804b-1021287ebdee" providerId="ADAL" clId="{05507008-3EFA-44D3-BFFC-0366534B1B75}" dt="2022-11-17T16:02:45.116" v="60"/>
          <ac:spMkLst>
            <pc:docMk/>
            <pc:sldMk cId="3955548041" sldId="279"/>
            <ac:spMk id="40" creationId="{F4EC772D-C4CE-440C-1E1F-DBE1E2DE6C7B}"/>
          </ac:spMkLst>
        </pc:spChg>
        <pc:spChg chg="add mod">
          <ac:chgData name="Callum Chesshire" userId="619735b4-a4c1-414a-804b-1021287ebdee" providerId="ADAL" clId="{05507008-3EFA-44D3-BFFC-0366534B1B75}" dt="2022-11-17T16:02:45.116" v="60"/>
          <ac:spMkLst>
            <pc:docMk/>
            <pc:sldMk cId="3955548041" sldId="279"/>
            <ac:spMk id="41" creationId="{194CA07C-8D82-898B-3ADA-C715102B17B1}"/>
          </ac:spMkLst>
        </pc:spChg>
        <pc:spChg chg="add mod">
          <ac:chgData name="Callum Chesshire" userId="619735b4-a4c1-414a-804b-1021287ebdee" providerId="ADAL" clId="{05507008-3EFA-44D3-BFFC-0366534B1B75}" dt="2022-11-17T16:02:45.116" v="60"/>
          <ac:spMkLst>
            <pc:docMk/>
            <pc:sldMk cId="3955548041" sldId="279"/>
            <ac:spMk id="42" creationId="{126643EF-CAFB-6420-2590-CB3F1D7A4D40}"/>
          </ac:spMkLst>
        </pc:spChg>
        <pc:spChg chg="add mod">
          <ac:chgData name="Callum Chesshire" userId="619735b4-a4c1-414a-804b-1021287ebdee" providerId="ADAL" clId="{05507008-3EFA-44D3-BFFC-0366534B1B75}" dt="2022-11-17T16:02:45.116" v="60"/>
          <ac:spMkLst>
            <pc:docMk/>
            <pc:sldMk cId="3955548041" sldId="279"/>
            <ac:spMk id="43" creationId="{5F61E6CC-1336-AB45-6565-C0D4F76BE189}"/>
          </ac:spMkLst>
        </pc:spChg>
        <pc:spChg chg="add mod">
          <ac:chgData name="Callum Chesshire" userId="619735b4-a4c1-414a-804b-1021287ebdee" providerId="ADAL" clId="{05507008-3EFA-44D3-BFFC-0366534B1B75}" dt="2022-11-17T16:02:45.116" v="60"/>
          <ac:spMkLst>
            <pc:docMk/>
            <pc:sldMk cId="3955548041" sldId="279"/>
            <ac:spMk id="44" creationId="{7B9A7552-5EE9-3628-2EB0-53E0C055231B}"/>
          </ac:spMkLst>
        </pc:spChg>
        <pc:spChg chg="add mod">
          <ac:chgData name="Callum Chesshire" userId="619735b4-a4c1-414a-804b-1021287ebdee" providerId="ADAL" clId="{05507008-3EFA-44D3-BFFC-0366534B1B75}" dt="2022-11-17T16:02:45.116" v="60"/>
          <ac:spMkLst>
            <pc:docMk/>
            <pc:sldMk cId="3955548041" sldId="279"/>
            <ac:spMk id="45" creationId="{4CC5DA9D-B525-ADC8-FF23-C43EBE2D1E0E}"/>
          </ac:spMkLst>
        </pc:spChg>
        <pc:spChg chg="add mod">
          <ac:chgData name="Callum Chesshire" userId="619735b4-a4c1-414a-804b-1021287ebdee" providerId="ADAL" clId="{05507008-3EFA-44D3-BFFC-0366534B1B75}" dt="2022-11-17T16:02:45.116" v="60"/>
          <ac:spMkLst>
            <pc:docMk/>
            <pc:sldMk cId="3955548041" sldId="279"/>
            <ac:spMk id="46" creationId="{23EE5E37-6649-7041-D233-1330CE91BBF2}"/>
          </ac:spMkLst>
        </pc:spChg>
        <pc:spChg chg="add mod">
          <ac:chgData name="Callum Chesshire" userId="619735b4-a4c1-414a-804b-1021287ebdee" providerId="ADAL" clId="{05507008-3EFA-44D3-BFFC-0366534B1B75}" dt="2022-11-17T16:02:45.116" v="60"/>
          <ac:spMkLst>
            <pc:docMk/>
            <pc:sldMk cId="3955548041" sldId="279"/>
            <ac:spMk id="47" creationId="{968D5A65-88D4-9AF5-4D47-7849915AEAD5}"/>
          </ac:spMkLst>
        </pc:spChg>
        <pc:spChg chg="add mod">
          <ac:chgData name="Callum Chesshire" userId="619735b4-a4c1-414a-804b-1021287ebdee" providerId="ADAL" clId="{05507008-3EFA-44D3-BFFC-0366534B1B75}" dt="2022-11-17T16:02:45.116" v="60"/>
          <ac:spMkLst>
            <pc:docMk/>
            <pc:sldMk cId="3955548041" sldId="279"/>
            <ac:spMk id="48" creationId="{2EC03CF9-A1B0-3DFD-77EE-7CC67BBD15CD}"/>
          </ac:spMkLst>
        </pc:spChg>
        <pc:spChg chg="mod">
          <ac:chgData name="Callum Chesshire" userId="619735b4-a4c1-414a-804b-1021287ebdee" providerId="ADAL" clId="{05507008-3EFA-44D3-BFFC-0366534B1B75}" dt="2022-11-17T16:02:45.116" v="60"/>
          <ac:spMkLst>
            <pc:docMk/>
            <pc:sldMk cId="3955548041" sldId="279"/>
            <ac:spMk id="50" creationId="{8CC82002-9BC6-E587-291C-3FA4C349FD8E}"/>
          </ac:spMkLst>
        </pc:spChg>
        <pc:spChg chg="mod">
          <ac:chgData name="Callum Chesshire" userId="619735b4-a4c1-414a-804b-1021287ebdee" providerId="ADAL" clId="{05507008-3EFA-44D3-BFFC-0366534B1B75}" dt="2022-11-17T16:02:45.116" v="60"/>
          <ac:spMkLst>
            <pc:docMk/>
            <pc:sldMk cId="3955548041" sldId="279"/>
            <ac:spMk id="51" creationId="{00E99685-52F7-6171-F88A-C26968EB0CC2}"/>
          </ac:spMkLst>
        </pc:spChg>
        <pc:spChg chg="mod">
          <ac:chgData name="Callum Chesshire" userId="619735b4-a4c1-414a-804b-1021287ebdee" providerId="ADAL" clId="{05507008-3EFA-44D3-BFFC-0366534B1B75}" dt="2022-11-17T16:02:45.116" v="60"/>
          <ac:spMkLst>
            <pc:docMk/>
            <pc:sldMk cId="3955548041" sldId="279"/>
            <ac:spMk id="52" creationId="{92E065F3-314B-5CF8-369A-879981D2FDAC}"/>
          </ac:spMkLst>
        </pc:spChg>
        <pc:spChg chg="mod">
          <ac:chgData name="Callum Chesshire" userId="619735b4-a4c1-414a-804b-1021287ebdee" providerId="ADAL" clId="{05507008-3EFA-44D3-BFFC-0366534B1B75}" dt="2022-11-17T16:02:45.116" v="60"/>
          <ac:spMkLst>
            <pc:docMk/>
            <pc:sldMk cId="3955548041" sldId="279"/>
            <ac:spMk id="53" creationId="{84748FEF-D208-FE1E-E0FC-638E214B8E30}"/>
          </ac:spMkLst>
        </pc:spChg>
        <pc:spChg chg="mod">
          <ac:chgData name="Callum Chesshire" userId="619735b4-a4c1-414a-804b-1021287ebdee" providerId="ADAL" clId="{05507008-3EFA-44D3-BFFC-0366534B1B75}" dt="2022-11-17T16:02:45.116" v="60"/>
          <ac:spMkLst>
            <pc:docMk/>
            <pc:sldMk cId="3955548041" sldId="279"/>
            <ac:spMk id="54" creationId="{A0DF2252-E105-F33C-63FD-CEA797AF2D0C}"/>
          </ac:spMkLst>
        </pc:spChg>
        <pc:spChg chg="mod">
          <ac:chgData name="Callum Chesshire" userId="619735b4-a4c1-414a-804b-1021287ebdee" providerId="ADAL" clId="{05507008-3EFA-44D3-BFFC-0366534B1B75}" dt="2022-11-17T16:02:45.116" v="60"/>
          <ac:spMkLst>
            <pc:docMk/>
            <pc:sldMk cId="3955548041" sldId="279"/>
            <ac:spMk id="55" creationId="{81CA60AD-2855-605D-E19C-36CB0D92F56F}"/>
          </ac:spMkLst>
        </pc:spChg>
        <pc:spChg chg="add mod">
          <ac:chgData name="Callum Chesshire" userId="619735b4-a4c1-414a-804b-1021287ebdee" providerId="ADAL" clId="{05507008-3EFA-44D3-BFFC-0366534B1B75}" dt="2022-11-17T16:02:45.116" v="60"/>
          <ac:spMkLst>
            <pc:docMk/>
            <pc:sldMk cId="3955548041" sldId="279"/>
            <ac:spMk id="56" creationId="{9C605474-8A73-A3F4-A6EC-8AE1625C56C2}"/>
          </ac:spMkLst>
        </pc:spChg>
        <pc:spChg chg="add mod">
          <ac:chgData name="Callum Chesshire" userId="619735b4-a4c1-414a-804b-1021287ebdee" providerId="ADAL" clId="{05507008-3EFA-44D3-BFFC-0366534B1B75}" dt="2022-11-17T16:02:45.116" v="60"/>
          <ac:spMkLst>
            <pc:docMk/>
            <pc:sldMk cId="3955548041" sldId="279"/>
            <ac:spMk id="57" creationId="{9741B5EC-9166-A3D6-B384-63178158467C}"/>
          </ac:spMkLst>
        </pc:spChg>
        <pc:spChg chg="add mod">
          <ac:chgData name="Callum Chesshire" userId="619735b4-a4c1-414a-804b-1021287ebdee" providerId="ADAL" clId="{05507008-3EFA-44D3-BFFC-0366534B1B75}" dt="2022-11-17T16:02:45.116" v="60"/>
          <ac:spMkLst>
            <pc:docMk/>
            <pc:sldMk cId="3955548041" sldId="279"/>
            <ac:spMk id="58" creationId="{9A81B520-43A2-A38B-C2A9-5D6150445A91}"/>
          </ac:spMkLst>
        </pc:spChg>
        <pc:spChg chg="add mod">
          <ac:chgData name="Callum Chesshire" userId="619735b4-a4c1-414a-804b-1021287ebdee" providerId="ADAL" clId="{05507008-3EFA-44D3-BFFC-0366534B1B75}" dt="2022-11-17T16:03:26.405" v="66" actId="1076"/>
          <ac:spMkLst>
            <pc:docMk/>
            <pc:sldMk cId="3955548041" sldId="279"/>
            <ac:spMk id="59" creationId="{D7516946-A486-3F15-BAD1-32DA0B0D1024}"/>
          </ac:spMkLst>
        </pc:spChg>
        <pc:spChg chg="add mod">
          <ac:chgData name="Callum Chesshire" userId="619735b4-a4c1-414a-804b-1021287ebdee" providerId="ADAL" clId="{05507008-3EFA-44D3-BFFC-0366534B1B75}" dt="2022-11-17T16:34:57.242" v="1315"/>
          <ac:spMkLst>
            <pc:docMk/>
            <pc:sldMk cId="3955548041" sldId="279"/>
            <ac:spMk id="60" creationId="{688727CA-1EE4-F20E-0196-A90DFCCB5C1A}"/>
          </ac:spMkLst>
        </pc:spChg>
        <pc:grpChg chg="add del mod">
          <ac:chgData name="Callum Chesshire" userId="619735b4-a4c1-414a-804b-1021287ebdee" providerId="ADAL" clId="{05507008-3EFA-44D3-BFFC-0366534B1B75}" dt="2022-11-17T16:02:48.808" v="61" actId="478"/>
          <ac:grpSpMkLst>
            <pc:docMk/>
            <pc:sldMk cId="3955548041" sldId="279"/>
            <ac:grpSpMk id="2" creationId="{AFABD6E3-7417-3FE8-CBD7-B174830EDCF5}"/>
          </ac:grpSpMkLst>
        </pc:grpChg>
        <pc:grpChg chg="mod">
          <ac:chgData name="Callum Chesshire" userId="619735b4-a4c1-414a-804b-1021287ebdee" providerId="ADAL" clId="{05507008-3EFA-44D3-BFFC-0366534B1B75}" dt="2022-11-17T16:02:45.116" v="60"/>
          <ac:grpSpMkLst>
            <pc:docMk/>
            <pc:sldMk cId="3955548041" sldId="279"/>
            <ac:grpSpMk id="11" creationId="{3B31EB1F-4D48-8FB6-03F3-7BA74184EF0E}"/>
          </ac:grpSpMkLst>
        </pc:grpChg>
        <pc:grpChg chg="add del mod">
          <ac:chgData name="Callum Chesshire" userId="619735b4-a4c1-414a-804b-1021287ebdee" providerId="ADAL" clId="{05507008-3EFA-44D3-BFFC-0366534B1B75}" dt="2022-11-17T16:03:15.951" v="64" actId="165"/>
          <ac:grpSpMkLst>
            <pc:docMk/>
            <pc:sldMk cId="3955548041" sldId="279"/>
            <ac:grpSpMk id="15" creationId="{7F4B393F-BF60-3E91-FF05-AEC6F2A8C2BA}"/>
          </ac:grpSpMkLst>
        </pc:grpChg>
        <pc:grpChg chg="mod topLvl">
          <ac:chgData name="Callum Chesshire" userId="619735b4-a4c1-414a-804b-1021287ebdee" providerId="ADAL" clId="{05507008-3EFA-44D3-BFFC-0366534B1B75}" dt="2022-11-17T16:03:15.951" v="64" actId="165"/>
          <ac:grpSpMkLst>
            <pc:docMk/>
            <pc:sldMk cId="3955548041" sldId="279"/>
            <ac:grpSpMk id="16" creationId="{13C8EE28-31D7-A6B9-8BDD-C816633BAE4D}"/>
          </ac:grpSpMkLst>
        </pc:grpChg>
        <pc:grpChg chg="mod topLvl">
          <ac:chgData name="Callum Chesshire" userId="619735b4-a4c1-414a-804b-1021287ebdee" providerId="ADAL" clId="{05507008-3EFA-44D3-BFFC-0366534B1B75}" dt="2022-11-17T16:03:15.951" v="64" actId="165"/>
          <ac:grpSpMkLst>
            <pc:docMk/>
            <pc:sldMk cId="3955548041" sldId="279"/>
            <ac:grpSpMk id="18" creationId="{9E0FAF10-4861-F013-4CD9-4EA206089F20}"/>
          </ac:grpSpMkLst>
        </pc:grpChg>
        <pc:grpChg chg="mod topLvl">
          <ac:chgData name="Callum Chesshire" userId="619735b4-a4c1-414a-804b-1021287ebdee" providerId="ADAL" clId="{05507008-3EFA-44D3-BFFC-0366534B1B75}" dt="2022-11-17T16:03:15.951" v="64" actId="165"/>
          <ac:grpSpMkLst>
            <pc:docMk/>
            <pc:sldMk cId="3955548041" sldId="279"/>
            <ac:grpSpMk id="19" creationId="{7AF2E6D1-44CA-109E-155B-8473C82C1ED5}"/>
          </ac:grpSpMkLst>
        </pc:grpChg>
        <pc:grpChg chg="mod topLvl">
          <ac:chgData name="Callum Chesshire" userId="619735b4-a4c1-414a-804b-1021287ebdee" providerId="ADAL" clId="{05507008-3EFA-44D3-BFFC-0366534B1B75}" dt="2022-11-17T16:03:15.951" v="64" actId="165"/>
          <ac:grpSpMkLst>
            <pc:docMk/>
            <pc:sldMk cId="3955548041" sldId="279"/>
            <ac:grpSpMk id="20" creationId="{04591EA3-D7AD-D7A9-4858-CC14A4A6D3B4}"/>
          </ac:grpSpMkLst>
        </pc:grpChg>
        <pc:grpChg chg="mod topLvl">
          <ac:chgData name="Callum Chesshire" userId="619735b4-a4c1-414a-804b-1021287ebdee" providerId="ADAL" clId="{05507008-3EFA-44D3-BFFC-0366534B1B75}" dt="2022-11-17T16:03:15.951" v="64" actId="165"/>
          <ac:grpSpMkLst>
            <pc:docMk/>
            <pc:sldMk cId="3955548041" sldId="279"/>
            <ac:grpSpMk id="21" creationId="{9EC8205D-9BE8-B823-1C5B-5DCF9FBDE051}"/>
          </ac:grpSpMkLst>
        </pc:grpChg>
        <pc:grpChg chg="add mod">
          <ac:chgData name="Callum Chesshire" userId="619735b4-a4c1-414a-804b-1021287ebdee" providerId="ADAL" clId="{05507008-3EFA-44D3-BFFC-0366534B1B75}" dt="2022-11-17T16:02:45.116" v="60"/>
          <ac:grpSpMkLst>
            <pc:docMk/>
            <pc:sldMk cId="3955548041" sldId="279"/>
            <ac:grpSpMk id="49" creationId="{C25261A5-4A3C-76CD-EF3F-CA51E85514D3}"/>
          </ac:grpSpMkLst>
        </pc:grpChg>
        <pc:picChg chg="del">
          <ac:chgData name="Callum Chesshire" userId="619735b4-a4c1-414a-804b-1021287ebdee" providerId="ADAL" clId="{05507008-3EFA-44D3-BFFC-0366534B1B75}" dt="2022-11-17T16:02:28.990" v="56" actId="478"/>
          <ac:picMkLst>
            <pc:docMk/>
            <pc:sldMk cId="3955548041" sldId="279"/>
            <ac:picMk id="4" creationId="{7184B059-DC55-E6D6-9685-29E1F023850C}"/>
          </ac:picMkLst>
        </pc:picChg>
        <pc:picChg chg="add del">
          <ac:chgData name="Callum Chesshire" userId="619735b4-a4c1-414a-804b-1021287ebdee" providerId="ADAL" clId="{05507008-3EFA-44D3-BFFC-0366534B1B75}" dt="2022-11-17T16:02:38.047" v="59" actId="478"/>
          <ac:picMkLst>
            <pc:docMk/>
            <pc:sldMk cId="3955548041" sldId="279"/>
            <ac:picMk id="1026" creationId="{809BA257-6AC9-54C8-8839-C7530ACCD66E}"/>
          </ac:picMkLst>
        </pc:picChg>
      </pc:sldChg>
      <pc:sldChg chg="addSp delSp modSp add mod modAnim">
        <pc:chgData name="Callum Chesshire" userId="619735b4-a4c1-414a-804b-1021287ebdee" providerId="ADAL" clId="{05507008-3EFA-44D3-BFFC-0366534B1B75}" dt="2022-11-17T16:49:58.740" v="2026" actId="20577"/>
        <pc:sldMkLst>
          <pc:docMk/>
          <pc:sldMk cId="513766861" sldId="280"/>
        </pc:sldMkLst>
        <pc:spChg chg="add mod">
          <ac:chgData name="Callum Chesshire" userId="619735b4-a4c1-414a-804b-1021287ebdee" providerId="ADAL" clId="{05507008-3EFA-44D3-BFFC-0366534B1B75}" dt="2022-11-17T16:42:44.965" v="1406" actId="255"/>
          <ac:spMkLst>
            <pc:docMk/>
            <pc:sldMk cId="513766861" sldId="280"/>
            <ac:spMk id="3" creationId="{93835493-E44B-F4CC-D7BC-31D5F187AB48}"/>
          </ac:spMkLst>
        </pc:spChg>
        <pc:spChg chg="del mod">
          <ac:chgData name="Callum Chesshire" userId="619735b4-a4c1-414a-804b-1021287ebdee" providerId="ADAL" clId="{05507008-3EFA-44D3-BFFC-0366534B1B75}" dt="2022-11-17T16:42:12.297" v="1400" actId="478"/>
          <ac:spMkLst>
            <pc:docMk/>
            <pc:sldMk cId="513766861" sldId="280"/>
            <ac:spMk id="5" creationId="{3BD342B8-4224-BA1F-6619-FBC8AEC8168E}"/>
          </ac:spMkLst>
        </pc:spChg>
        <pc:spChg chg="mod">
          <ac:chgData name="Callum Chesshire" userId="619735b4-a4c1-414a-804b-1021287ebdee" providerId="ADAL" clId="{05507008-3EFA-44D3-BFFC-0366534B1B75}" dt="2022-11-17T16:42:44.965" v="1406" actId="255"/>
          <ac:spMkLst>
            <pc:docMk/>
            <pc:sldMk cId="513766861" sldId="280"/>
            <ac:spMk id="11" creationId="{BF65DB87-F0EB-D736-C096-3E0395E9AD32}"/>
          </ac:spMkLst>
        </pc:spChg>
        <pc:spChg chg="mod">
          <ac:chgData name="Callum Chesshire" userId="619735b4-a4c1-414a-804b-1021287ebdee" providerId="ADAL" clId="{05507008-3EFA-44D3-BFFC-0366534B1B75}" dt="2022-11-17T16:42:44.965" v="1406" actId="255"/>
          <ac:spMkLst>
            <pc:docMk/>
            <pc:sldMk cId="513766861" sldId="280"/>
            <ac:spMk id="12" creationId="{DC338B39-84A6-1205-0452-CB11235B44EF}"/>
          </ac:spMkLst>
        </pc:spChg>
        <pc:spChg chg="mod">
          <ac:chgData name="Callum Chesshire" userId="619735b4-a4c1-414a-804b-1021287ebdee" providerId="ADAL" clId="{05507008-3EFA-44D3-BFFC-0366534B1B75}" dt="2022-11-17T16:42:44.965" v="1406" actId="255"/>
          <ac:spMkLst>
            <pc:docMk/>
            <pc:sldMk cId="513766861" sldId="280"/>
            <ac:spMk id="13" creationId="{F4536B21-0855-C37E-0C3E-087933024310}"/>
          </ac:spMkLst>
        </pc:spChg>
        <pc:spChg chg="mod">
          <ac:chgData name="Callum Chesshire" userId="619735b4-a4c1-414a-804b-1021287ebdee" providerId="ADAL" clId="{05507008-3EFA-44D3-BFFC-0366534B1B75}" dt="2022-11-17T16:42:44.965" v="1406" actId="255"/>
          <ac:spMkLst>
            <pc:docMk/>
            <pc:sldMk cId="513766861" sldId="280"/>
            <ac:spMk id="14" creationId="{995DDC27-618B-6232-C026-C711F141A96A}"/>
          </ac:spMkLst>
        </pc:spChg>
        <pc:spChg chg="mod">
          <ac:chgData name="Callum Chesshire" userId="619735b4-a4c1-414a-804b-1021287ebdee" providerId="ADAL" clId="{05507008-3EFA-44D3-BFFC-0366534B1B75}" dt="2022-11-17T16:42:44.965" v="1406" actId="255"/>
          <ac:spMkLst>
            <pc:docMk/>
            <pc:sldMk cId="513766861" sldId="280"/>
            <ac:spMk id="15" creationId="{F50F74FB-BF76-B1D5-FB7F-A67DDE2AC0DE}"/>
          </ac:spMkLst>
        </pc:spChg>
        <pc:spChg chg="mod">
          <ac:chgData name="Callum Chesshire" userId="619735b4-a4c1-414a-804b-1021287ebdee" providerId="ADAL" clId="{05507008-3EFA-44D3-BFFC-0366534B1B75}" dt="2022-11-17T16:42:44.965" v="1406" actId="255"/>
          <ac:spMkLst>
            <pc:docMk/>
            <pc:sldMk cId="513766861" sldId="280"/>
            <ac:spMk id="16" creationId="{98B98182-DDA0-3912-714E-08EF47288082}"/>
          </ac:spMkLst>
        </pc:spChg>
        <pc:spChg chg="mod">
          <ac:chgData name="Callum Chesshire" userId="619735b4-a4c1-414a-804b-1021287ebdee" providerId="ADAL" clId="{05507008-3EFA-44D3-BFFC-0366534B1B75}" dt="2022-11-17T16:42:44.965" v="1406" actId="255"/>
          <ac:spMkLst>
            <pc:docMk/>
            <pc:sldMk cId="513766861" sldId="280"/>
            <ac:spMk id="17" creationId="{E3DFB15E-5033-84BD-7746-222A6AA21276}"/>
          </ac:spMkLst>
        </pc:spChg>
        <pc:spChg chg="mod">
          <ac:chgData name="Callum Chesshire" userId="619735b4-a4c1-414a-804b-1021287ebdee" providerId="ADAL" clId="{05507008-3EFA-44D3-BFFC-0366534B1B75}" dt="2022-11-17T16:42:44.965" v="1406" actId="255"/>
          <ac:spMkLst>
            <pc:docMk/>
            <pc:sldMk cId="513766861" sldId="280"/>
            <ac:spMk id="18" creationId="{CA4A9E90-0B54-B101-F728-02DE395AF668}"/>
          </ac:spMkLst>
        </pc:spChg>
        <pc:spChg chg="mod">
          <ac:chgData name="Callum Chesshire" userId="619735b4-a4c1-414a-804b-1021287ebdee" providerId="ADAL" clId="{05507008-3EFA-44D3-BFFC-0366534B1B75}" dt="2022-11-17T16:42:44.965" v="1406" actId="255"/>
          <ac:spMkLst>
            <pc:docMk/>
            <pc:sldMk cId="513766861" sldId="280"/>
            <ac:spMk id="19" creationId="{AC53EB75-ADC1-8682-8E14-4B72670E2FC3}"/>
          </ac:spMkLst>
        </pc:spChg>
        <pc:spChg chg="mod">
          <ac:chgData name="Callum Chesshire" userId="619735b4-a4c1-414a-804b-1021287ebdee" providerId="ADAL" clId="{05507008-3EFA-44D3-BFFC-0366534B1B75}" dt="2022-11-17T16:42:44.965" v="1406" actId="255"/>
          <ac:spMkLst>
            <pc:docMk/>
            <pc:sldMk cId="513766861" sldId="280"/>
            <ac:spMk id="20" creationId="{D53B0A1A-16A2-27F3-33F8-EDD42488984A}"/>
          </ac:spMkLst>
        </pc:spChg>
        <pc:spChg chg="mod">
          <ac:chgData name="Callum Chesshire" userId="619735b4-a4c1-414a-804b-1021287ebdee" providerId="ADAL" clId="{05507008-3EFA-44D3-BFFC-0366534B1B75}" dt="2022-11-17T16:42:44.965" v="1406" actId="255"/>
          <ac:spMkLst>
            <pc:docMk/>
            <pc:sldMk cId="513766861" sldId="280"/>
            <ac:spMk id="21" creationId="{2E173948-E754-0004-AF50-340721D3BB62}"/>
          </ac:spMkLst>
        </pc:spChg>
        <pc:spChg chg="mod">
          <ac:chgData name="Callum Chesshire" userId="619735b4-a4c1-414a-804b-1021287ebdee" providerId="ADAL" clId="{05507008-3EFA-44D3-BFFC-0366534B1B75}" dt="2022-11-17T16:42:44.965" v="1406" actId="255"/>
          <ac:spMkLst>
            <pc:docMk/>
            <pc:sldMk cId="513766861" sldId="280"/>
            <ac:spMk id="22" creationId="{06C3C491-1B8A-4433-E510-251E3A1C0C12}"/>
          </ac:spMkLst>
        </pc:spChg>
        <pc:spChg chg="mod">
          <ac:chgData name="Callum Chesshire" userId="619735b4-a4c1-414a-804b-1021287ebdee" providerId="ADAL" clId="{05507008-3EFA-44D3-BFFC-0366534B1B75}" dt="2022-11-17T16:42:44.965" v="1406" actId="255"/>
          <ac:spMkLst>
            <pc:docMk/>
            <pc:sldMk cId="513766861" sldId="280"/>
            <ac:spMk id="23" creationId="{F289B5B3-0020-40A0-9F12-DC2248E2AF26}"/>
          </ac:spMkLst>
        </pc:spChg>
        <pc:spChg chg="mod">
          <ac:chgData name="Callum Chesshire" userId="619735b4-a4c1-414a-804b-1021287ebdee" providerId="ADAL" clId="{05507008-3EFA-44D3-BFFC-0366534B1B75}" dt="2022-11-17T16:42:44.965" v="1406" actId="255"/>
          <ac:spMkLst>
            <pc:docMk/>
            <pc:sldMk cId="513766861" sldId="280"/>
            <ac:spMk id="24" creationId="{A2A3376B-796E-2E00-7741-C3A16E017AB0}"/>
          </ac:spMkLst>
        </pc:spChg>
        <pc:spChg chg="mod">
          <ac:chgData name="Callum Chesshire" userId="619735b4-a4c1-414a-804b-1021287ebdee" providerId="ADAL" clId="{05507008-3EFA-44D3-BFFC-0366534B1B75}" dt="2022-11-17T16:42:44.965" v="1406" actId="255"/>
          <ac:spMkLst>
            <pc:docMk/>
            <pc:sldMk cId="513766861" sldId="280"/>
            <ac:spMk id="25" creationId="{56F4444C-6271-9D80-3590-F400BB6FEDD6}"/>
          </ac:spMkLst>
        </pc:spChg>
        <pc:spChg chg="mod">
          <ac:chgData name="Callum Chesshire" userId="619735b4-a4c1-414a-804b-1021287ebdee" providerId="ADAL" clId="{05507008-3EFA-44D3-BFFC-0366534B1B75}" dt="2022-11-17T16:42:44.965" v="1406" actId="255"/>
          <ac:spMkLst>
            <pc:docMk/>
            <pc:sldMk cId="513766861" sldId="280"/>
            <ac:spMk id="26" creationId="{C330FD88-B7E0-C914-B7E1-7BAC0BF99C81}"/>
          </ac:spMkLst>
        </pc:spChg>
        <pc:spChg chg="mod">
          <ac:chgData name="Callum Chesshire" userId="619735b4-a4c1-414a-804b-1021287ebdee" providerId="ADAL" clId="{05507008-3EFA-44D3-BFFC-0366534B1B75}" dt="2022-11-17T16:42:44.965" v="1406" actId="255"/>
          <ac:spMkLst>
            <pc:docMk/>
            <pc:sldMk cId="513766861" sldId="280"/>
            <ac:spMk id="27" creationId="{7323AE61-871E-F19D-7B54-84E2BDE0A11D}"/>
          </ac:spMkLst>
        </pc:spChg>
        <pc:spChg chg="mod">
          <ac:chgData name="Callum Chesshire" userId="619735b4-a4c1-414a-804b-1021287ebdee" providerId="ADAL" clId="{05507008-3EFA-44D3-BFFC-0366534B1B75}" dt="2022-11-17T16:42:44.965" v="1406" actId="255"/>
          <ac:spMkLst>
            <pc:docMk/>
            <pc:sldMk cId="513766861" sldId="280"/>
            <ac:spMk id="28" creationId="{DC288F03-AB19-C235-590C-6E482CB273BF}"/>
          </ac:spMkLst>
        </pc:spChg>
        <pc:spChg chg="mod">
          <ac:chgData name="Callum Chesshire" userId="619735b4-a4c1-414a-804b-1021287ebdee" providerId="ADAL" clId="{05507008-3EFA-44D3-BFFC-0366534B1B75}" dt="2022-11-17T16:42:44.965" v="1406" actId="255"/>
          <ac:spMkLst>
            <pc:docMk/>
            <pc:sldMk cId="513766861" sldId="280"/>
            <ac:spMk id="29" creationId="{B6CDB26F-C4B3-8EA6-EEE2-D4742DC6DB4A}"/>
          </ac:spMkLst>
        </pc:spChg>
        <pc:spChg chg="mod">
          <ac:chgData name="Callum Chesshire" userId="619735b4-a4c1-414a-804b-1021287ebdee" providerId="ADAL" clId="{05507008-3EFA-44D3-BFFC-0366534B1B75}" dt="2022-11-17T16:42:44.965" v="1406" actId="255"/>
          <ac:spMkLst>
            <pc:docMk/>
            <pc:sldMk cId="513766861" sldId="280"/>
            <ac:spMk id="30" creationId="{8E20F304-1A3B-CBE8-4B3C-BE136E3D21F5}"/>
          </ac:spMkLst>
        </pc:spChg>
        <pc:spChg chg="mod">
          <ac:chgData name="Callum Chesshire" userId="619735b4-a4c1-414a-804b-1021287ebdee" providerId="ADAL" clId="{05507008-3EFA-44D3-BFFC-0366534B1B75}" dt="2022-11-17T16:42:44.965" v="1406" actId="255"/>
          <ac:spMkLst>
            <pc:docMk/>
            <pc:sldMk cId="513766861" sldId="280"/>
            <ac:spMk id="31" creationId="{EAF98E7F-CBFC-4688-B8A1-6B5C5D1F7E22}"/>
          </ac:spMkLst>
        </pc:spChg>
        <pc:spChg chg="mod">
          <ac:chgData name="Callum Chesshire" userId="619735b4-a4c1-414a-804b-1021287ebdee" providerId="ADAL" clId="{05507008-3EFA-44D3-BFFC-0366534B1B75}" dt="2022-11-17T16:42:44.965" v="1406" actId="255"/>
          <ac:spMkLst>
            <pc:docMk/>
            <pc:sldMk cId="513766861" sldId="280"/>
            <ac:spMk id="32" creationId="{29F26EA3-BA6F-FEF9-EFFB-79D1D9846764}"/>
          </ac:spMkLst>
        </pc:spChg>
        <pc:spChg chg="mod">
          <ac:chgData name="Callum Chesshire" userId="619735b4-a4c1-414a-804b-1021287ebdee" providerId="ADAL" clId="{05507008-3EFA-44D3-BFFC-0366534B1B75}" dt="2022-11-17T16:42:44.965" v="1406" actId="255"/>
          <ac:spMkLst>
            <pc:docMk/>
            <pc:sldMk cId="513766861" sldId="280"/>
            <ac:spMk id="33" creationId="{05AC7906-5D07-0EF5-2555-0B01B8BD5ACC}"/>
          </ac:spMkLst>
        </pc:spChg>
        <pc:spChg chg="mod">
          <ac:chgData name="Callum Chesshire" userId="619735b4-a4c1-414a-804b-1021287ebdee" providerId="ADAL" clId="{05507008-3EFA-44D3-BFFC-0366534B1B75}" dt="2022-11-17T16:42:44.965" v="1406" actId="255"/>
          <ac:spMkLst>
            <pc:docMk/>
            <pc:sldMk cId="513766861" sldId="280"/>
            <ac:spMk id="34" creationId="{DACDC4DD-3D28-DEF4-065A-117A8702C358}"/>
          </ac:spMkLst>
        </pc:spChg>
        <pc:spChg chg="mod">
          <ac:chgData name="Callum Chesshire" userId="619735b4-a4c1-414a-804b-1021287ebdee" providerId="ADAL" clId="{05507008-3EFA-44D3-BFFC-0366534B1B75}" dt="2022-11-17T16:42:44.965" v="1406" actId="255"/>
          <ac:spMkLst>
            <pc:docMk/>
            <pc:sldMk cId="513766861" sldId="280"/>
            <ac:spMk id="35" creationId="{B1DC5058-FE86-3D51-8888-457B95B25C33}"/>
          </ac:spMkLst>
        </pc:spChg>
        <pc:spChg chg="mod">
          <ac:chgData name="Callum Chesshire" userId="619735b4-a4c1-414a-804b-1021287ebdee" providerId="ADAL" clId="{05507008-3EFA-44D3-BFFC-0366534B1B75}" dt="2022-11-17T16:42:44.965" v="1406" actId="255"/>
          <ac:spMkLst>
            <pc:docMk/>
            <pc:sldMk cId="513766861" sldId="280"/>
            <ac:spMk id="36" creationId="{6EA4F4C4-AC26-6D70-D20F-39B08868BC88}"/>
          </ac:spMkLst>
        </pc:spChg>
        <pc:spChg chg="mod">
          <ac:chgData name="Callum Chesshire" userId="619735b4-a4c1-414a-804b-1021287ebdee" providerId="ADAL" clId="{05507008-3EFA-44D3-BFFC-0366534B1B75}" dt="2022-11-17T16:42:44.965" v="1406" actId="255"/>
          <ac:spMkLst>
            <pc:docMk/>
            <pc:sldMk cId="513766861" sldId="280"/>
            <ac:spMk id="37" creationId="{4E089ECE-6CEF-1443-D66F-634602124203}"/>
          </ac:spMkLst>
        </pc:spChg>
        <pc:spChg chg="mod">
          <ac:chgData name="Callum Chesshire" userId="619735b4-a4c1-414a-804b-1021287ebdee" providerId="ADAL" clId="{05507008-3EFA-44D3-BFFC-0366534B1B75}" dt="2022-11-17T16:42:44.965" v="1406" actId="255"/>
          <ac:spMkLst>
            <pc:docMk/>
            <pc:sldMk cId="513766861" sldId="280"/>
            <ac:spMk id="38" creationId="{5666BEEC-5B52-DFEB-0160-A0A27F0C0391}"/>
          </ac:spMkLst>
        </pc:spChg>
        <pc:spChg chg="mod">
          <ac:chgData name="Callum Chesshire" userId="619735b4-a4c1-414a-804b-1021287ebdee" providerId="ADAL" clId="{05507008-3EFA-44D3-BFFC-0366534B1B75}" dt="2022-11-17T16:42:44.965" v="1406" actId="255"/>
          <ac:spMkLst>
            <pc:docMk/>
            <pc:sldMk cId="513766861" sldId="280"/>
            <ac:spMk id="39" creationId="{15F75056-0D14-51F0-CE8D-6D541271DF2E}"/>
          </ac:spMkLst>
        </pc:spChg>
        <pc:spChg chg="mod">
          <ac:chgData name="Callum Chesshire" userId="619735b4-a4c1-414a-804b-1021287ebdee" providerId="ADAL" clId="{05507008-3EFA-44D3-BFFC-0366534B1B75}" dt="2022-11-17T16:42:44.965" v="1406" actId="255"/>
          <ac:spMkLst>
            <pc:docMk/>
            <pc:sldMk cId="513766861" sldId="280"/>
            <ac:spMk id="40" creationId="{C2434B2F-1BA9-07AC-730B-B95589DE09F5}"/>
          </ac:spMkLst>
        </pc:spChg>
        <pc:spChg chg="mod">
          <ac:chgData name="Callum Chesshire" userId="619735b4-a4c1-414a-804b-1021287ebdee" providerId="ADAL" clId="{05507008-3EFA-44D3-BFFC-0366534B1B75}" dt="2022-11-17T16:42:44.965" v="1406" actId="255"/>
          <ac:spMkLst>
            <pc:docMk/>
            <pc:sldMk cId="513766861" sldId="280"/>
            <ac:spMk id="41" creationId="{08A66C0B-418D-574E-5449-6977EE251BE6}"/>
          </ac:spMkLst>
        </pc:spChg>
        <pc:spChg chg="mod">
          <ac:chgData name="Callum Chesshire" userId="619735b4-a4c1-414a-804b-1021287ebdee" providerId="ADAL" clId="{05507008-3EFA-44D3-BFFC-0366534B1B75}" dt="2022-11-17T16:42:44.965" v="1406" actId="255"/>
          <ac:spMkLst>
            <pc:docMk/>
            <pc:sldMk cId="513766861" sldId="280"/>
            <ac:spMk id="42" creationId="{94E0981A-D60C-157B-6D23-60A38019BAC4}"/>
          </ac:spMkLst>
        </pc:spChg>
        <pc:spChg chg="mod">
          <ac:chgData name="Callum Chesshire" userId="619735b4-a4c1-414a-804b-1021287ebdee" providerId="ADAL" clId="{05507008-3EFA-44D3-BFFC-0366534B1B75}" dt="2022-11-17T16:42:44.965" v="1406" actId="255"/>
          <ac:spMkLst>
            <pc:docMk/>
            <pc:sldMk cId="513766861" sldId="280"/>
            <ac:spMk id="43" creationId="{41AB9F88-4644-A708-987A-82E077C2844B}"/>
          </ac:spMkLst>
        </pc:spChg>
        <pc:spChg chg="mod">
          <ac:chgData name="Callum Chesshire" userId="619735b4-a4c1-414a-804b-1021287ebdee" providerId="ADAL" clId="{05507008-3EFA-44D3-BFFC-0366534B1B75}" dt="2022-11-17T16:42:44.965" v="1406" actId="255"/>
          <ac:spMkLst>
            <pc:docMk/>
            <pc:sldMk cId="513766861" sldId="280"/>
            <ac:spMk id="44" creationId="{0AF34C91-DEB7-2AD1-797B-00D9C9E7E92C}"/>
          </ac:spMkLst>
        </pc:spChg>
        <pc:spChg chg="mod">
          <ac:chgData name="Callum Chesshire" userId="619735b4-a4c1-414a-804b-1021287ebdee" providerId="ADAL" clId="{05507008-3EFA-44D3-BFFC-0366534B1B75}" dt="2022-11-17T16:42:44.965" v="1406" actId="255"/>
          <ac:spMkLst>
            <pc:docMk/>
            <pc:sldMk cId="513766861" sldId="280"/>
            <ac:spMk id="45" creationId="{DB77CE88-0C46-00FB-3EE3-0B416E77B5FC}"/>
          </ac:spMkLst>
        </pc:spChg>
        <pc:spChg chg="mod">
          <ac:chgData name="Callum Chesshire" userId="619735b4-a4c1-414a-804b-1021287ebdee" providerId="ADAL" clId="{05507008-3EFA-44D3-BFFC-0366534B1B75}" dt="2022-11-17T16:42:44.965" v="1406" actId="255"/>
          <ac:spMkLst>
            <pc:docMk/>
            <pc:sldMk cId="513766861" sldId="280"/>
            <ac:spMk id="46" creationId="{CBE3E6EA-C29D-1A4E-7F87-BF6878F57ED4}"/>
          </ac:spMkLst>
        </pc:spChg>
        <pc:spChg chg="add del mod">
          <ac:chgData name="Callum Chesshire" userId="619735b4-a4c1-414a-804b-1021287ebdee" providerId="ADAL" clId="{05507008-3EFA-44D3-BFFC-0366534B1B75}" dt="2022-11-17T16:40:33.970" v="1371"/>
          <ac:spMkLst>
            <pc:docMk/>
            <pc:sldMk cId="513766861" sldId="280"/>
            <ac:spMk id="47" creationId="{940FB89A-3473-8C0C-BB7F-5292B4B46863}"/>
          </ac:spMkLst>
        </pc:spChg>
        <pc:spChg chg="mod">
          <ac:chgData name="Callum Chesshire" userId="619735b4-a4c1-414a-804b-1021287ebdee" providerId="ADAL" clId="{05507008-3EFA-44D3-BFFC-0366534B1B75}" dt="2022-11-17T16:40:22.837" v="1368"/>
          <ac:spMkLst>
            <pc:docMk/>
            <pc:sldMk cId="513766861" sldId="280"/>
            <ac:spMk id="50" creationId="{AFA7FBC8-611E-C46A-5917-17333E7295CE}"/>
          </ac:spMkLst>
        </pc:spChg>
        <pc:spChg chg="mod">
          <ac:chgData name="Callum Chesshire" userId="619735b4-a4c1-414a-804b-1021287ebdee" providerId="ADAL" clId="{05507008-3EFA-44D3-BFFC-0366534B1B75}" dt="2022-11-17T16:40:22.837" v="1368"/>
          <ac:spMkLst>
            <pc:docMk/>
            <pc:sldMk cId="513766861" sldId="280"/>
            <ac:spMk id="51" creationId="{AFBF5E7A-6183-808C-F5C7-B82721EED6F0}"/>
          </ac:spMkLst>
        </pc:spChg>
        <pc:spChg chg="mod">
          <ac:chgData name="Callum Chesshire" userId="619735b4-a4c1-414a-804b-1021287ebdee" providerId="ADAL" clId="{05507008-3EFA-44D3-BFFC-0366534B1B75}" dt="2022-11-17T16:40:22.837" v="1368"/>
          <ac:spMkLst>
            <pc:docMk/>
            <pc:sldMk cId="513766861" sldId="280"/>
            <ac:spMk id="52" creationId="{19DDBE0B-A493-180B-1488-5A6997BAB53D}"/>
          </ac:spMkLst>
        </pc:spChg>
        <pc:spChg chg="mod">
          <ac:chgData name="Callum Chesshire" userId="619735b4-a4c1-414a-804b-1021287ebdee" providerId="ADAL" clId="{05507008-3EFA-44D3-BFFC-0366534B1B75}" dt="2022-11-17T16:40:22.837" v="1368"/>
          <ac:spMkLst>
            <pc:docMk/>
            <pc:sldMk cId="513766861" sldId="280"/>
            <ac:spMk id="53" creationId="{7A42E27C-1959-C25D-B50A-AA9248B10D6F}"/>
          </ac:spMkLst>
        </pc:spChg>
        <pc:spChg chg="mod">
          <ac:chgData name="Callum Chesshire" userId="619735b4-a4c1-414a-804b-1021287ebdee" providerId="ADAL" clId="{05507008-3EFA-44D3-BFFC-0366534B1B75}" dt="2022-11-17T16:40:22.837" v="1368"/>
          <ac:spMkLst>
            <pc:docMk/>
            <pc:sldMk cId="513766861" sldId="280"/>
            <ac:spMk id="54" creationId="{8324B2DE-3C47-49D9-7804-0C1D63652899}"/>
          </ac:spMkLst>
        </pc:spChg>
        <pc:spChg chg="mod">
          <ac:chgData name="Callum Chesshire" userId="619735b4-a4c1-414a-804b-1021287ebdee" providerId="ADAL" clId="{05507008-3EFA-44D3-BFFC-0366534B1B75}" dt="2022-11-17T16:40:22.837" v="1368"/>
          <ac:spMkLst>
            <pc:docMk/>
            <pc:sldMk cId="513766861" sldId="280"/>
            <ac:spMk id="55" creationId="{44BBD026-B28D-4118-563E-AB4187056F39}"/>
          </ac:spMkLst>
        </pc:spChg>
        <pc:spChg chg="mod">
          <ac:chgData name="Callum Chesshire" userId="619735b4-a4c1-414a-804b-1021287ebdee" providerId="ADAL" clId="{05507008-3EFA-44D3-BFFC-0366534B1B75}" dt="2022-11-17T16:40:22.837" v="1368"/>
          <ac:spMkLst>
            <pc:docMk/>
            <pc:sldMk cId="513766861" sldId="280"/>
            <ac:spMk id="56" creationId="{A61E022A-98A2-3AC9-7CC1-9DECD216020B}"/>
          </ac:spMkLst>
        </pc:spChg>
        <pc:spChg chg="mod">
          <ac:chgData name="Callum Chesshire" userId="619735b4-a4c1-414a-804b-1021287ebdee" providerId="ADAL" clId="{05507008-3EFA-44D3-BFFC-0366534B1B75}" dt="2022-11-17T16:40:22.837" v="1368"/>
          <ac:spMkLst>
            <pc:docMk/>
            <pc:sldMk cId="513766861" sldId="280"/>
            <ac:spMk id="57" creationId="{829DF2DF-E59E-7E7F-033F-1E62D6F280FF}"/>
          </ac:spMkLst>
        </pc:spChg>
        <pc:spChg chg="mod">
          <ac:chgData name="Callum Chesshire" userId="619735b4-a4c1-414a-804b-1021287ebdee" providerId="ADAL" clId="{05507008-3EFA-44D3-BFFC-0366534B1B75}" dt="2022-11-17T16:40:22.837" v="1368"/>
          <ac:spMkLst>
            <pc:docMk/>
            <pc:sldMk cId="513766861" sldId="280"/>
            <ac:spMk id="58" creationId="{1D6C4E99-9EB3-7817-6FF4-56EA6114CA48}"/>
          </ac:spMkLst>
        </pc:spChg>
        <pc:spChg chg="mod">
          <ac:chgData name="Callum Chesshire" userId="619735b4-a4c1-414a-804b-1021287ebdee" providerId="ADAL" clId="{05507008-3EFA-44D3-BFFC-0366534B1B75}" dt="2022-11-17T16:40:22.837" v="1368"/>
          <ac:spMkLst>
            <pc:docMk/>
            <pc:sldMk cId="513766861" sldId="280"/>
            <ac:spMk id="59" creationId="{FBB04564-C691-7461-5084-8018F9904CE4}"/>
          </ac:spMkLst>
        </pc:spChg>
        <pc:spChg chg="mod">
          <ac:chgData name="Callum Chesshire" userId="619735b4-a4c1-414a-804b-1021287ebdee" providerId="ADAL" clId="{05507008-3EFA-44D3-BFFC-0366534B1B75}" dt="2022-11-17T16:40:22.837" v="1368"/>
          <ac:spMkLst>
            <pc:docMk/>
            <pc:sldMk cId="513766861" sldId="280"/>
            <ac:spMk id="60" creationId="{D71DF5B1-1B75-8EC5-0D45-73560A2BF77A}"/>
          </ac:spMkLst>
        </pc:spChg>
        <pc:spChg chg="mod">
          <ac:chgData name="Callum Chesshire" userId="619735b4-a4c1-414a-804b-1021287ebdee" providerId="ADAL" clId="{05507008-3EFA-44D3-BFFC-0366534B1B75}" dt="2022-11-17T16:40:22.837" v="1368"/>
          <ac:spMkLst>
            <pc:docMk/>
            <pc:sldMk cId="513766861" sldId="280"/>
            <ac:spMk id="61" creationId="{E6DDAC3D-0F99-2EA6-166F-DA1BB32BECD3}"/>
          </ac:spMkLst>
        </pc:spChg>
        <pc:spChg chg="mod">
          <ac:chgData name="Callum Chesshire" userId="619735b4-a4c1-414a-804b-1021287ebdee" providerId="ADAL" clId="{05507008-3EFA-44D3-BFFC-0366534B1B75}" dt="2022-11-17T16:40:22.837" v="1368"/>
          <ac:spMkLst>
            <pc:docMk/>
            <pc:sldMk cId="513766861" sldId="280"/>
            <ac:spMk id="62" creationId="{BBF3A316-E908-6F53-264B-6EF5E1719182}"/>
          </ac:spMkLst>
        </pc:spChg>
        <pc:spChg chg="mod">
          <ac:chgData name="Callum Chesshire" userId="619735b4-a4c1-414a-804b-1021287ebdee" providerId="ADAL" clId="{05507008-3EFA-44D3-BFFC-0366534B1B75}" dt="2022-11-17T16:40:22.837" v="1368"/>
          <ac:spMkLst>
            <pc:docMk/>
            <pc:sldMk cId="513766861" sldId="280"/>
            <ac:spMk id="63" creationId="{321EBEDC-5F55-DA23-B06D-A575B6C11690}"/>
          </ac:spMkLst>
        </pc:spChg>
        <pc:spChg chg="mod">
          <ac:chgData name="Callum Chesshire" userId="619735b4-a4c1-414a-804b-1021287ebdee" providerId="ADAL" clId="{05507008-3EFA-44D3-BFFC-0366534B1B75}" dt="2022-11-17T16:40:22.837" v="1368"/>
          <ac:spMkLst>
            <pc:docMk/>
            <pc:sldMk cId="513766861" sldId="280"/>
            <ac:spMk id="64" creationId="{94C7C09E-C969-029F-1C47-A5BD68A548C0}"/>
          </ac:spMkLst>
        </pc:spChg>
        <pc:spChg chg="mod">
          <ac:chgData name="Callum Chesshire" userId="619735b4-a4c1-414a-804b-1021287ebdee" providerId="ADAL" clId="{05507008-3EFA-44D3-BFFC-0366534B1B75}" dt="2022-11-17T16:40:22.837" v="1368"/>
          <ac:spMkLst>
            <pc:docMk/>
            <pc:sldMk cId="513766861" sldId="280"/>
            <ac:spMk id="65" creationId="{A2043A87-9131-4E1D-64E7-3366726EF5A2}"/>
          </ac:spMkLst>
        </pc:spChg>
        <pc:spChg chg="mod">
          <ac:chgData name="Callum Chesshire" userId="619735b4-a4c1-414a-804b-1021287ebdee" providerId="ADAL" clId="{05507008-3EFA-44D3-BFFC-0366534B1B75}" dt="2022-11-17T16:40:22.837" v="1368"/>
          <ac:spMkLst>
            <pc:docMk/>
            <pc:sldMk cId="513766861" sldId="280"/>
            <ac:spMk id="66" creationId="{C8BEA5DC-0406-613C-3E99-566B641F8CFF}"/>
          </ac:spMkLst>
        </pc:spChg>
        <pc:spChg chg="mod">
          <ac:chgData name="Callum Chesshire" userId="619735b4-a4c1-414a-804b-1021287ebdee" providerId="ADAL" clId="{05507008-3EFA-44D3-BFFC-0366534B1B75}" dt="2022-11-17T16:40:22.837" v="1368"/>
          <ac:spMkLst>
            <pc:docMk/>
            <pc:sldMk cId="513766861" sldId="280"/>
            <ac:spMk id="67" creationId="{B0C46941-84EA-4F33-FAD5-66FBF7C31B3F}"/>
          </ac:spMkLst>
        </pc:spChg>
        <pc:spChg chg="mod">
          <ac:chgData name="Callum Chesshire" userId="619735b4-a4c1-414a-804b-1021287ebdee" providerId="ADAL" clId="{05507008-3EFA-44D3-BFFC-0366534B1B75}" dt="2022-11-17T16:40:22.837" v="1368"/>
          <ac:spMkLst>
            <pc:docMk/>
            <pc:sldMk cId="513766861" sldId="280"/>
            <ac:spMk id="68" creationId="{3993BDCD-A7D8-71E7-E5ED-7ED0B2982535}"/>
          </ac:spMkLst>
        </pc:spChg>
        <pc:spChg chg="mod">
          <ac:chgData name="Callum Chesshire" userId="619735b4-a4c1-414a-804b-1021287ebdee" providerId="ADAL" clId="{05507008-3EFA-44D3-BFFC-0366534B1B75}" dt="2022-11-17T16:40:22.837" v="1368"/>
          <ac:spMkLst>
            <pc:docMk/>
            <pc:sldMk cId="513766861" sldId="280"/>
            <ac:spMk id="69" creationId="{A768507A-891C-48E5-8C68-0ABD4F4BFEA2}"/>
          </ac:spMkLst>
        </pc:spChg>
        <pc:spChg chg="mod">
          <ac:chgData name="Callum Chesshire" userId="619735b4-a4c1-414a-804b-1021287ebdee" providerId="ADAL" clId="{05507008-3EFA-44D3-BFFC-0366534B1B75}" dt="2022-11-17T16:40:22.837" v="1368"/>
          <ac:spMkLst>
            <pc:docMk/>
            <pc:sldMk cId="513766861" sldId="280"/>
            <ac:spMk id="70" creationId="{3151BA8B-62DC-F2D7-6FB0-A256AEB2A826}"/>
          </ac:spMkLst>
        </pc:spChg>
        <pc:spChg chg="mod">
          <ac:chgData name="Callum Chesshire" userId="619735b4-a4c1-414a-804b-1021287ebdee" providerId="ADAL" clId="{05507008-3EFA-44D3-BFFC-0366534B1B75}" dt="2022-11-17T16:40:22.837" v="1368"/>
          <ac:spMkLst>
            <pc:docMk/>
            <pc:sldMk cId="513766861" sldId="280"/>
            <ac:spMk id="71" creationId="{EE706265-D5EF-052B-692C-6323DCDE1CFE}"/>
          </ac:spMkLst>
        </pc:spChg>
        <pc:spChg chg="mod">
          <ac:chgData name="Callum Chesshire" userId="619735b4-a4c1-414a-804b-1021287ebdee" providerId="ADAL" clId="{05507008-3EFA-44D3-BFFC-0366534B1B75}" dt="2022-11-17T16:40:22.837" v="1368"/>
          <ac:spMkLst>
            <pc:docMk/>
            <pc:sldMk cId="513766861" sldId="280"/>
            <ac:spMk id="72" creationId="{0E2496AB-08F2-D9B0-2DF2-0C827436A970}"/>
          </ac:spMkLst>
        </pc:spChg>
        <pc:spChg chg="mod">
          <ac:chgData name="Callum Chesshire" userId="619735b4-a4c1-414a-804b-1021287ebdee" providerId="ADAL" clId="{05507008-3EFA-44D3-BFFC-0366534B1B75}" dt="2022-11-17T16:40:22.837" v="1368"/>
          <ac:spMkLst>
            <pc:docMk/>
            <pc:sldMk cId="513766861" sldId="280"/>
            <ac:spMk id="73" creationId="{A4AEDE97-1FA2-48D2-F39C-3EF7096D9D01}"/>
          </ac:spMkLst>
        </pc:spChg>
        <pc:spChg chg="mod">
          <ac:chgData name="Callum Chesshire" userId="619735b4-a4c1-414a-804b-1021287ebdee" providerId="ADAL" clId="{05507008-3EFA-44D3-BFFC-0366534B1B75}" dt="2022-11-17T16:40:22.837" v="1368"/>
          <ac:spMkLst>
            <pc:docMk/>
            <pc:sldMk cId="513766861" sldId="280"/>
            <ac:spMk id="74" creationId="{DB3930C5-2F90-CF1A-3843-7EDC380FBE17}"/>
          </ac:spMkLst>
        </pc:spChg>
        <pc:spChg chg="mod">
          <ac:chgData name="Callum Chesshire" userId="619735b4-a4c1-414a-804b-1021287ebdee" providerId="ADAL" clId="{05507008-3EFA-44D3-BFFC-0366534B1B75}" dt="2022-11-17T16:40:22.837" v="1368"/>
          <ac:spMkLst>
            <pc:docMk/>
            <pc:sldMk cId="513766861" sldId="280"/>
            <ac:spMk id="75" creationId="{8F18DF44-F72E-0910-A022-F95481249D9A}"/>
          </ac:spMkLst>
        </pc:spChg>
        <pc:spChg chg="mod">
          <ac:chgData name="Callum Chesshire" userId="619735b4-a4c1-414a-804b-1021287ebdee" providerId="ADAL" clId="{05507008-3EFA-44D3-BFFC-0366534B1B75}" dt="2022-11-17T16:40:22.837" v="1368"/>
          <ac:spMkLst>
            <pc:docMk/>
            <pc:sldMk cId="513766861" sldId="280"/>
            <ac:spMk id="76" creationId="{A7508B05-5383-9EFA-2A76-A3564EA411E8}"/>
          </ac:spMkLst>
        </pc:spChg>
        <pc:spChg chg="mod">
          <ac:chgData name="Callum Chesshire" userId="619735b4-a4c1-414a-804b-1021287ebdee" providerId="ADAL" clId="{05507008-3EFA-44D3-BFFC-0366534B1B75}" dt="2022-11-17T16:40:22.837" v="1368"/>
          <ac:spMkLst>
            <pc:docMk/>
            <pc:sldMk cId="513766861" sldId="280"/>
            <ac:spMk id="77" creationId="{ECA4826D-ED9F-7013-3A16-1101D92E5375}"/>
          </ac:spMkLst>
        </pc:spChg>
        <pc:spChg chg="mod">
          <ac:chgData name="Callum Chesshire" userId="619735b4-a4c1-414a-804b-1021287ebdee" providerId="ADAL" clId="{05507008-3EFA-44D3-BFFC-0366534B1B75}" dt="2022-11-17T16:40:22.837" v="1368"/>
          <ac:spMkLst>
            <pc:docMk/>
            <pc:sldMk cId="513766861" sldId="280"/>
            <ac:spMk id="78" creationId="{B5DD6271-AEFF-CCCA-BA26-BC3FCCD835EA}"/>
          </ac:spMkLst>
        </pc:spChg>
        <pc:spChg chg="mod">
          <ac:chgData name="Callum Chesshire" userId="619735b4-a4c1-414a-804b-1021287ebdee" providerId="ADAL" clId="{05507008-3EFA-44D3-BFFC-0366534B1B75}" dt="2022-11-17T16:40:22.837" v="1368"/>
          <ac:spMkLst>
            <pc:docMk/>
            <pc:sldMk cId="513766861" sldId="280"/>
            <ac:spMk id="79" creationId="{5EB40D29-510F-A975-E4A3-48E154725EB1}"/>
          </ac:spMkLst>
        </pc:spChg>
        <pc:spChg chg="mod">
          <ac:chgData name="Callum Chesshire" userId="619735b4-a4c1-414a-804b-1021287ebdee" providerId="ADAL" clId="{05507008-3EFA-44D3-BFFC-0366534B1B75}" dt="2022-11-17T16:40:22.837" v="1368"/>
          <ac:spMkLst>
            <pc:docMk/>
            <pc:sldMk cId="513766861" sldId="280"/>
            <ac:spMk id="80" creationId="{B9CEECAD-0A2F-0624-1575-C7EC23746706}"/>
          </ac:spMkLst>
        </pc:spChg>
        <pc:spChg chg="mod">
          <ac:chgData name="Callum Chesshire" userId="619735b4-a4c1-414a-804b-1021287ebdee" providerId="ADAL" clId="{05507008-3EFA-44D3-BFFC-0366534B1B75}" dt="2022-11-17T16:40:22.837" v="1368"/>
          <ac:spMkLst>
            <pc:docMk/>
            <pc:sldMk cId="513766861" sldId="280"/>
            <ac:spMk id="81" creationId="{62AAF13E-0045-82FC-64EC-A66F047C95B0}"/>
          </ac:spMkLst>
        </pc:spChg>
        <pc:spChg chg="mod">
          <ac:chgData name="Callum Chesshire" userId="619735b4-a4c1-414a-804b-1021287ebdee" providerId="ADAL" clId="{05507008-3EFA-44D3-BFFC-0366534B1B75}" dt="2022-11-17T16:40:22.837" v="1368"/>
          <ac:spMkLst>
            <pc:docMk/>
            <pc:sldMk cId="513766861" sldId="280"/>
            <ac:spMk id="82" creationId="{11FC8E3B-8952-45D2-46B1-F2A1E23746BF}"/>
          </ac:spMkLst>
        </pc:spChg>
        <pc:spChg chg="mod">
          <ac:chgData name="Callum Chesshire" userId="619735b4-a4c1-414a-804b-1021287ebdee" providerId="ADAL" clId="{05507008-3EFA-44D3-BFFC-0366534B1B75}" dt="2022-11-17T16:40:22.837" v="1368"/>
          <ac:spMkLst>
            <pc:docMk/>
            <pc:sldMk cId="513766861" sldId="280"/>
            <ac:spMk id="83" creationId="{A0FD6364-C705-E4DF-6B45-5EA053C7AA5B}"/>
          </ac:spMkLst>
        </pc:spChg>
        <pc:spChg chg="mod">
          <ac:chgData name="Callum Chesshire" userId="619735b4-a4c1-414a-804b-1021287ebdee" providerId="ADAL" clId="{05507008-3EFA-44D3-BFFC-0366534B1B75}" dt="2022-11-17T16:40:22.837" v="1368"/>
          <ac:spMkLst>
            <pc:docMk/>
            <pc:sldMk cId="513766861" sldId="280"/>
            <ac:spMk id="84" creationId="{9D12A55D-6F5C-87F6-F76B-EBB4EE7F61AB}"/>
          </ac:spMkLst>
        </pc:spChg>
        <pc:spChg chg="mod">
          <ac:chgData name="Callum Chesshire" userId="619735b4-a4c1-414a-804b-1021287ebdee" providerId="ADAL" clId="{05507008-3EFA-44D3-BFFC-0366534B1B75}" dt="2022-11-17T16:40:22.837" v="1368"/>
          <ac:spMkLst>
            <pc:docMk/>
            <pc:sldMk cId="513766861" sldId="280"/>
            <ac:spMk id="85" creationId="{932CBA6D-DBD1-6371-4D11-2B79BD691D89}"/>
          </ac:spMkLst>
        </pc:spChg>
        <pc:spChg chg="add mod">
          <ac:chgData name="Callum Chesshire" userId="619735b4-a4c1-414a-804b-1021287ebdee" providerId="ADAL" clId="{05507008-3EFA-44D3-BFFC-0366534B1B75}" dt="2022-11-17T16:41:01.339" v="1386" actId="404"/>
          <ac:spMkLst>
            <pc:docMk/>
            <pc:sldMk cId="513766861" sldId="280"/>
            <ac:spMk id="87" creationId="{C9022CBA-5A36-EFFE-8062-89C6C2AD6CD8}"/>
          </ac:spMkLst>
        </pc:spChg>
        <pc:spChg chg="mod">
          <ac:chgData name="Callum Chesshire" userId="619735b4-a4c1-414a-804b-1021287ebdee" providerId="ADAL" clId="{05507008-3EFA-44D3-BFFC-0366534B1B75}" dt="2022-11-17T16:41:01.339" v="1386" actId="404"/>
          <ac:spMkLst>
            <pc:docMk/>
            <pc:sldMk cId="513766861" sldId="280"/>
            <ac:spMk id="90" creationId="{A70C8519-29EA-C6CB-1B50-B255D2EB2549}"/>
          </ac:spMkLst>
        </pc:spChg>
        <pc:spChg chg="mod">
          <ac:chgData name="Callum Chesshire" userId="619735b4-a4c1-414a-804b-1021287ebdee" providerId="ADAL" clId="{05507008-3EFA-44D3-BFFC-0366534B1B75}" dt="2022-11-17T16:41:01.339" v="1386" actId="404"/>
          <ac:spMkLst>
            <pc:docMk/>
            <pc:sldMk cId="513766861" sldId="280"/>
            <ac:spMk id="91" creationId="{A5D3663B-FE5B-F4A7-F43D-3C71CAB96673}"/>
          </ac:spMkLst>
        </pc:spChg>
        <pc:spChg chg="mod">
          <ac:chgData name="Callum Chesshire" userId="619735b4-a4c1-414a-804b-1021287ebdee" providerId="ADAL" clId="{05507008-3EFA-44D3-BFFC-0366534B1B75}" dt="2022-11-17T16:41:01.339" v="1386" actId="404"/>
          <ac:spMkLst>
            <pc:docMk/>
            <pc:sldMk cId="513766861" sldId="280"/>
            <ac:spMk id="92" creationId="{D59430AF-0BF3-83F0-C3F2-D536257B2628}"/>
          </ac:spMkLst>
        </pc:spChg>
        <pc:spChg chg="mod">
          <ac:chgData name="Callum Chesshire" userId="619735b4-a4c1-414a-804b-1021287ebdee" providerId="ADAL" clId="{05507008-3EFA-44D3-BFFC-0366534B1B75}" dt="2022-11-17T16:41:01.339" v="1386" actId="404"/>
          <ac:spMkLst>
            <pc:docMk/>
            <pc:sldMk cId="513766861" sldId="280"/>
            <ac:spMk id="93" creationId="{5196B12D-6972-71F4-8C23-E9DB2C1625CB}"/>
          </ac:spMkLst>
        </pc:spChg>
        <pc:spChg chg="mod">
          <ac:chgData name="Callum Chesshire" userId="619735b4-a4c1-414a-804b-1021287ebdee" providerId="ADAL" clId="{05507008-3EFA-44D3-BFFC-0366534B1B75}" dt="2022-11-17T16:41:01.339" v="1386" actId="404"/>
          <ac:spMkLst>
            <pc:docMk/>
            <pc:sldMk cId="513766861" sldId="280"/>
            <ac:spMk id="94" creationId="{3B505B22-EF19-C987-8C6A-3FF988B38C5F}"/>
          </ac:spMkLst>
        </pc:spChg>
        <pc:spChg chg="mod">
          <ac:chgData name="Callum Chesshire" userId="619735b4-a4c1-414a-804b-1021287ebdee" providerId="ADAL" clId="{05507008-3EFA-44D3-BFFC-0366534B1B75}" dt="2022-11-17T16:41:01.339" v="1386" actId="404"/>
          <ac:spMkLst>
            <pc:docMk/>
            <pc:sldMk cId="513766861" sldId="280"/>
            <ac:spMk id="95" creationId="{C0338943-C7D7-DFFD-51FD-4A3F55B251C0}"/>
          </ac:spMkLst>
        </pc:spChg>
        <pc:spChg chg="mod">
          <ac:chgData name="Callum Chesshire" userId="619735b4-a4c1-414a-804b-1021287ebdee" providerId="ADAL" clId="{05507008-3EFA-44D3-BFFC-0366534B1B75}" dt="2022-11-17T16:41:01.339" v="1386" actId="404"/>
          <ac:spMkLst>
            <pc:docMk/>
            <pc:sldMk cId="513766861" sldId="280"/>
            <ac:spMk id="96" creationId="{0653B5B1-2D3D-0246-C2B9-574997EFD9B9}"/>
          </ac:spMkLst>
        </pc:spChg>
        <pc:spChg chg="mod">
          <ac:chgData name="Callum Chesshire" userId="619735b4-a4c1-414a-804b-1021287ebdee" providerId="ADAL" clId="{05507008-3EFA-44D3-BFFC-0366534B1B75}" dt="2022-11-17T16:41:01.339" v="1386" actId="404"/>
          <ac:spMkLst>
            <pc:docMk/>
            <pc:sldMk cId="513766861" sldId="280"/>
            <ac:spMk id="97" creationId="{53E55B33-14C1-9481-3222-DB4806ACBD1F}"/>
          </ac:spMkLst>
        </pc:spChg>
        <pc:spChg chg="mod">
          <ac:chgData name="Callum Chesshire" userId="619735b4-a4c1-414a-804b-1021287ebdee" providerId="ADAL" clId="{05507008-3EFA-44D3-BFFC-0366534B1B75}" dt="2022-11-17T16:41:01.339" v="1386" actId="404"/>
          <ac:spMkLst>
            <pc:docMk/>
            <pc:sldMk cId="513766861" sldId="280"/>
            <ac:spMk id="98" creationId="{A8788685-3E9C-924D-CF6A-3D8BD9939407}"/>
          </ac:spMkLst>
        </pc:spChg>
        <pc:spChg chg="mod">
          <ac:chgData name="Callum Chesshire" userId="619735b4-a4c1-414a-804b-1021287ebdee" providerId="ADAL" clId="{05507008-3EFA-44D3-BFFC-0366534B1B75}" dt="2022-11-17T16:41:01.339" v="1386" actId="404"/>
          <ac:spMkLst>
            <pc:docMk/>
            <pc:sldMk cId="513766861" sldId="280"/>
            <ac:spMk id="99" creationId="{9DB750BF-1019-4DB2-8F29-01C76E085867}"/>
          </ac:spMkLst>
        </pc:spChg>
        <pc:spChg chg="mod">
          <ac:chgData name="Callum Chesshire" userId="619735b4-a4c1-414a-804b-1021287ebdee" providerId="ADAL" clId="{05507008-3EFA-44D3-BFFC-0366534B1B75}" dt="2022-11-17T16:41:01.339" v="1386" actId="404"/>
          <ac:spMkLst>
            <pc:docMk/>
            <pc:sldMk cId="513766861" sldId="280"/>
            <ac:spMk id="100" creationId="{5454FD10-9894-C492-45CF-4E907C401DDB}"/>
          </ac:spMkLst>
        </pc:spChg>
        <pc:spChg chg="mod">
          <ac:chgData name="Callum Chesshire" userId="619735b4-a4c1-414a-804b-1021287ebdee" providerId="ADAL" clId="{05507008-3EFA-44D3-BFFC-0366534B1B75}" dt="2022-11-17T16:41:01.339" v="1386" actId="404"/>
          <ac:spMkLst>
            <pc:docMk/>
            <pc:sldMk cId="513766861" sldId="280"/>
            <ac:spMk id="101" creationId="{A0DD73E3-18D5-1560-EE7D-42BC1D959E92}"/>
          </ac:spMkLst>
        </pc:spChg>
        <pc:spChg chg="mod">
          <ac:chgData name="Callum Chesshire" userId="619735b4-a4c1-414a-804b-1021287ebdee" providerId="ADAL" clId="{05507008-3EFA-44D3-BFFC-0366534B1B75}" dt="2022-11-17T16:41:01.339" v="1386" actId="404"/>
          <ac:spMkLst>
            <pc:docMk/>
            <pc:sldMk cId="513766861" sldId="280"/>
            <ac:spMk id="102" creationId="{FD666A8C-FF90-13F5-B63A-7C9712BB26D3}"/>
          </ac:spMkLst>
        </pc:spChg>
        <pc:spChg chg="mod">
          <ac:chgData name="Callum Chesshire" userId="619735b4-a4c1-414a-804b-1021287ebdee" providerId="ADAL" clId="{05507008-3EFA-44D3-BFFC-0366534B1B75}" dt="2022-11-17T16:41:01.339" v="1386" actId="404"/>
          <ac:spMkLst>
            <pc:docMk/>
            <pc:sldMk cId="513766861" sldId="280"/>
            <ac:spMk id="103" creationId="{191EAD8D-86E7-B635-C52E-03CDCE323610}"/>
          </ac:spMkLst>
        </pc:spChg>
        <pc:spChg chg="mod">
          <ac:chgData name="Callum Chesshire" userId="619735b4-a4c1-414a-804b-1021287ebdee" providerId="ADAL" clId="{05507008-3EFA-44D3-BFFC-0366534B1B75}" dt="2022-11-17T16:41:01.339" v="1386" actId="404"/>
          <ac:spMkLst>
            <pc:docMk/>
            <pc:sldMk cId="513766861" sldId="280"/>
            <ac:spMk id="104" creationId="{9EE9BBCF-C474-9642-7F8C-782244FD186A}"/>
          </ac:spMkLst>
        </pc:spChg>
        <pc:spChg chg="mod">
          <ac:chgData name="Callum Chesshire" userId="619735b4-a4c1-414a-804b-1021287ebdee" providerId="ADAL" clId="{05507008-3EFA-44D3-BFFC-0366534B1B75}" dt="2022-11-17T16:41:01.339" v="1386" actId="404"/>
          <ac:spMkLst>
            <pc:docMk/>
            <pc:sldMk cId="513766861" sldId="280"/>
            <ac:spMk id="105" creationId="{DC5E837B-BA77-EAF1-540C-23651CD559CD}"/>
          </ac:spMkLst>
        </pc:spChg>
        <pc:spChg chg="mod">
          <ac:chgData name="Callum Chesshire" userId="619735b4-a4c1-414a-804b-1021287ebdee" providerId="ADAL" clId="{05507008-3EFA-44D3-BFFC-0366534B1B75}" dt="2022-11-17T16:41:01.339" v="1386" actId="404"/>
          <ac:spMkLst>
            <pc:docMk/>
            <pc:sldMk cId="513766861" sldId="280"/>
            <ac:spMk id="106" creationId="{405AA80B-6FC7-60B4-92B5-E9F97861AA58}"/>
          </ac:spMkLst>
        </pc:spChg>
        <pc:spChg chg="mod">
          <ac:chgData name="Callum Chesshire" userId="619735b4-a4c1-414a-804b-1021287ebdee" providerId="ADAL" clId="{05507008-3EFA-44D3-BFFC-0366534B1B75}" dt="2022-11-17T16:41:01.339" v="1386" actId="404"/>
          <ac:spMkLst>
            <pc:docMk/>
            <pc:sldMk cId="513766861" sldId="280"/>
            <ac:spMk id="107" creationId="{E561D808-CBBA-85EE-E449-434B6468EB8E}"/>
          </ac:spMkLst>
        </pc:spChg>
        <pc:spChg chg="mod">
          <ac:chgData name="Callum Chesshire" userId="619735b4-a4c1-414a-804b-1021287ebdee" providerId="ADAL" clId="{05507008-3EFA-44D3-BFFC-0366534B1B75}" dt="2022-11-17T16:41:01.339" v="1386" actId="404"/>
          <ac:spMkLst>
            <pc:docMk/>
            <pc:sldMk cId="513766861" sldId="280"/>
            <ac:spMk id="108" creationId="{319AC74C-1AD1-ADD4-5035-5768A0C88B61}"/>
          </ac:spMkLst>
        </pc:spChg>
        <pc:spChg chg="mod">
          <ac:chgData name="Callum Chesshire" userId="619735b4-a4c1-414a-804b-1021287ebdee" providerId="ADAL" clId="{05507008-3EFA-44D3-BFFC-0366534B1B75}" dt="2022-11-17T16:41:01.339" v="1386" actId="404"/>
          <ac:spMkLst>
            <pc:docMk/>
            <pc:sldMk cId="513766861" sldId="280"/>
            <ac:spMk id="109" creationId="{59E72437-4E35-52B0-2584-D8D1EB5D4382}"/>
          </ac:spMkLst>
        </pc:spChg>
        <pc:spChg chg="mod">
          <ac:chgData name="Callum Chesshire" userId="619735b4-a4c1-414a-804b-1021287ebdee" providerId="ADAL" clId="{05507008-3EFA-44D3-BFFC-0366534B1B75}" dt="2022-11-17T16:41:01.339" v="1386" actId="404"/>
          <ac:spMkLst>
            <pc:docMk/>
            <pc:sldMk cId="513766861" sldId="280"/>
            <ac:spMk id="110" creationId="{5BF759D9-FFDF-985A-6F17-18C16C8D5F6D}"/>
          </ac:spMkLst>
        </pc:spChg>
        <pc:spChg chg="mod">
          <ac:chgData name="Callum Chesshire" userId="619735b4-a4c1-414a-804b-1021287ebdee" providerId="ADAL" clId="{05507008-3EFA-44D3-BFFC-0366534B1B75}" dt="2022-11-17T16:41:01.339" v="1386" actId="404"/>
          <ac:spMkLst>
            <pc:docMk/>
            <pc:sldMk cId="513766861" sldId="280"/>
            <ac:spMk id="111" creationId="{075E0711-5B07-8F2A-A2A3-259BFB5212A4}"/>
          </ac:spMkLst>
        </pc:spChg>
        <pc:spChg chg="mod">
          <ac:chgData name="Callum Chesshire" userId="619735b4-a4c1-414a-804b-1021287ebdee" providerId="ADAL" clId="{05507008-3EFA-44D3-BFFC-0366534B1B75}" dt="2022-11-17T16:41:01.339" v="1386" actId="404"/>
          <ac:spMkLst>
            <pc:docMk/>
            <pc:sldMk cId="513766861" sldId="280"/>
            <ac:spMk id="112" creationId="{E69D4D20-5B85-CD94-B5B4-7097077B27DA}"/>
          </ac:spMkLst>
        </pc:spChg>
        <pc:spChg chg="mod">
          <ac:chgData name="Callum Chesshire" userId="619735b4-a4c1-414a-804b-1021287ebdee" providerId="ADAL" clId="{05507008-3EFA-44D3-BFFC-0366534B1B75}" dt="2022-11-17T16:41:01.339" v="1386" actId="404"/>
          <ac:spMkLst>
            <pc:docMk/>
            <pc:sldMk cId="513766861" sldId="280"/>
            <ac:spMk id="113" creationId="{B64E3D07-C60C-9F0A-2C0E-3863A8357747}"/>
          </ac:spMkLst>
        </pc:spChg>
        <pc:spChg chg="mod">
          <ac:chgData name="Callum Chesshire" userId="619735b4-a4c1-414a-804b-1021287ebdee" providerId="ADAL" clId="{05507008-3EFA-44D3-BFFC-0366534B1B75}" dt="2022-11-17T16:41:01.339" v="1386" actId="404"/>
          <ac:spMkLst>
            <pc:docMk/>
            <pc:sldMk cId="513766861" sldId="280"/>
            <ac:spMk id="114" creationId="{887F80DD-AB73-F0D3-B7E0-D5BEB7A8B08F}"/>
          </ac:spMkLst>
        </pc:spChg>
        <pc:spChg chg="mod">
          <ac:chgData name="Callum Chesshire" userId="619735b4-a4c1-414a-804b-1021287ebdee" providerId="ADAL" clId="{05507008-3EFA-44D3-BFFC-0366534B1B75}" dt="2022-11-17T16:41:01.339" v="1386" actId="404"/>
          <ac:spMkLst>
            <pc:docMk/>
            <pc:sldMk cId="513766861" sldId="280"/>
            <ac:spMk id="115" creationId="{BA49521F-D0B7-FCF3-C186-6A9750DDAB7D}"/>
          </ac:spMkLst>
        </pc:spChg>
        <pc:spChg chg="mod">
          <ac:chgData name="Callum Chesshire" userId="619735b4-a4c1-414a-804b-1021287ebdee" providerId="ADAL" clId="{05507008-3EFA-44D3-BFFC-0366534B1B75}" dt="2022-11-17T16:41:01.339" v="1386" actId="404"/>
          <ac:spMkLst>
            <pc:docMk/>
            <pc:sldMk cId="513766861" sldId="280"/>
            <ac:spMk id="116" creationId="{7AB7A3FB-AFD9-07EA-3E50-B060264F7260}"/>
          </ac:spMkLst>
        </pc:spChg>
        <pc:spChg chg="mod">
          <ac:chgData name="Callum Chesshire" userId="619735b4-a4c1-414a-804b-1021287ebdee" providerId="ADAL" clId="{05507008-3EFA-44D3-BFFC-0366534B1B75}" dt="2022-11-17T16:41:01.339" v="1386" actId="404"/>
          <ac:spMkLst>
            <pc:docMk/>
            <pc:sldMk cId="513766861" sldId="280"/>
            <ac:spMk id="117" creationId="{8F72E56F-C242-E804-8290-75B9213A5FE1}"/>
          </ac:spMkLst>
        </pc:spChg>
        <pc:spChg chg="mod">
          <ac:chgData name="Callum Chesshire" userId="619735b4-a4c1-414a-804b-1021287ebdee" providerId="ADAL" clId="{05507008-3EFA-44D3-BFFC-0366534B1B75}" dt="2022-11-17T16:41:01.339" v="1386" actId="404"/>
          <ac:spMkLst>
            <pc:docMk/>
            <pc:sldMk cId="513766861" sldId="280"/>
            <ac:spMk id="118" creationId="{0B93DB79-34C7-CD6B-1A8C-8C6FC13F1051}"/>
          </ac:spMkLst>
        </pc:spChg>
        <pc:spChg chg="mod">
          <ac:chgData name="Callum Chesshire" userId="619735b4-a4c1-414a-804b-1021287ebdee" providerId="ADAL" clId="{05507008-3EFA-44D3-BFFC-0366534B1B75}" dt="2022-11-17T16:41:01.339" v="1386" actId="404"/>
          <ac:spMkLst>
            <pc:docMk/>
            <pc:sldMk cId="513766861" sldId="280"/>
            <ac:spMk id="119" creationId="{66442793-B5EC-F9B4-AE19-CAF805C193A1}"/>
          </ac:spMkLst>
        </pc:spChg>
        <pc:spChg chg="mod">
          <ac:chgData name="Callum Chesshire" userId="619735b4-a4c1-414a-804b-1021287ebdee" providerId="ADAL" clId="{05507008-3EFA-44D3-BFFC-0366534B1B75}" dt="2022-11-17T16:41:01.339" v="1386" actId="404"/>
          <ac:spMkLst>
            <pc:docMk/>
            <pc:sldMk cId="513766861" sldId="280"/>
            <ac:spMk id="120" creationId="{8F2BAD96-50E2-0FE6-059C-0FE6059997BD}"/>
          </ac:spMkLst>
        </pc:spChg>
        <pc:spChg chg="mod">
          <ac:chgData name="Callum Chesshire" userId="619735b4-a4c1-414a-804b-1021287ebdee" providerId="ADAL" clId="{05507008-3EFA-44D3-BFFC-0366534B1B75}" dt="2022-11-17T16:41:01.339" v="1386" actId="404"/>
          <ac:spMkLst>
            <pc:docMk/>
            <pc:sldMk cId="513766861" sldId="280"/>
            <ac:spMk id="121" creationId="{6BB730D9-4FAD-1873-B953-E6DAA76C4876}"/>
          </ac:spMkLst>
        </pc:spChg>
        <pc:spChg chg="mod">
          <ac:chgData name="Callum Chesshire" userId="619735b4-a4c1-414a-804b-1021287ebdee" providerId="ADAL" clId="{05507008-3EFA-44D3-BFFC-0366534B1B75}" dt="2022-11-17T16:41:01.339" v="1386" actId="404"/>
          <ac:spMkLst>
            <pc:docMk/>
            <pc:sldMk cId="513766861" sldId="280"/>
            <ac:spMk id="122" creationId="{8ABAAC9D-8BC2-2A3E-A071-6C95D309F354}"/>
          </ac:spMkLst>
        </pc:spChg>
        <pc:spChg chg="mod">
          <ac:chgData name="Callum Chesshire" userId="619735b4-a4c1-414a-804b-1021287ebdee" providerId="ADAL" clId="{05507008-3EFA-44D3-BFFC-0366534B1B75}" dt="2022-11-17T16:41:01.339" v="1386" actId="404"/>
          <ac:spMkLst>
            <pc:docMk/>
            <pc:sldMk cId="513766861" sldId="280"/>
            <ac:spMk id="123" creationId="{BD7FE884-AC06-9C39-32B5-FD4EE47D0613}"/>
          </ac:spMkLst>
        </pc:spChg>
        <pc:spChg chg="mod">
          <ac:chgData name="Callum Chesshire" userId="619735b4-a4c1-414a-804b-1021287ebdee" providerId="ADAL" clId="{05507008-3EFA-44D3-BFFC-0366534B1B75}" dt="2022-11-17T16:41:01.339" v="1386" actId="404"/>
          <ac:spMkLst>
            <pc:docMk/>
            <pc:sldMk cId="513766861" sldId="280"/>
            <ac:spMk id="124" creationId="{6EB7360B-31D7-D43F-C82F-8E79598D7068}"/>
          </ac:spMkLst>
        </pc:spChg>
        <pc:spChg chg="mod">
          <ac:chgData name="Callum Chesshire" userId="619735b4-a4c1-414a-804b-1021287ebdee" providerId="ADAL" clId="{05507008-3EFA-44D3-BFFC-0366534B1B75}" dt="2022-11-17T16:41:01.339" v="1386" actId="404"/>
          <ac:spMkLst>
            <pc:docMk/>
            <pc:sldMk cId="513766861" sldId="280"/>
            <ac:spMk id="125" creationId="{E9AFE4E7-48AB-3CC2-730C-5B2CC678FF5B}"/>
          </ac:spMkLst>
        </pc:spChg>
        <pc:spChg chg="add mod">
          <ac:chgData name="Callum Chesshire" userId="619735b4-a4c1-414a-804b-1021287ebdee" providerId="ADAL" clId="{05507008-3EFA-44D3-BFFC-0366534B1B75}" dt="2022-11-17T16:49:58.740" v="2026" actId="20577"/>
          <ac:spMkLst>
            <pc:docMk/>
            <pc:sldMk cId="513766861" sldId="280"/>
            <ac:spMk id="127" creationId="{BFE5C8F5-BBFD-A876-1041-47354DDEFD2C}"/>
          </ac:spMkLst>
        </pc:spChg>
        <pc:spChg chg="add mod">
          <ac:chgData name="Callum Chesshire" userId="619735b4-a4c1-414a-804b-1021287ebdee" providerId="ADAL" clId="{05507008-3EFA-44D3-BFFC-0366534B1B75}" dt="2022-11-17T16:48:48.665" v="2011" actId="1076"/>
          <ac:spMkLst>
            <pc:docMk/>
            <pc:sldMk cId="513766861" sldId="280"/>
            <ac:spMk id="129" creationId="{7779079E-B996-5F7A-4988-2A467A2C0873}"/>
          </ac:spMkLst>
        </pc:spChg>
        <pc:spChg chg="add mod">
          <ac:chgData name="Callum Chesshire" userId="619735b4-a4c1-414a-804b-1021287ebdee" providerId="ADAL" clId="{05507008-3EFA-44D3-BFFC-0366534B1B75}" dt="2022-11-17T16:47:57.678" v="1999" actId="1076"/>
          <ac:spMkLst>
            <pc:docMk/>
            <pc:sldMk cId="513766861" sldId="280"/>
            <ac:spMk id="130" creationId="{1593B9EA-107B-1040-D7D1-D18BDB04FBEB}"/>
          </ac:spMkLst>
        </pc:spChg>
        <pc:grpChg chg="add mod">
          <ac:chgData name="Callum Chesshire" userId="619735b4-a4c1-414a-804b-1021287ebdee" providerId="ADAL" clId="{05507008-3EFA-44D3-BFFC-0366534B1B75}" dt="2022-11-17T16:42:15.272" v="1401" actId="164"/>
          <ac:grpSpMkLst>
            <pc:docMk/>
            <pc:sldMk cId="513766861" sldId="280"/>
            <ac:grpSpMk id="9" creationId="{FF36283B-4848-2B0B-D6FB-A7703E0AFD2C}"/>
          </ac:grpSpMkLst>
        </pc:grpChg>
        <pc:grpChg chg="mod">
          <ac:chgData name="Callum Chesshire" userId="619735b4-a4c1-414a-804b-1021287ebdee" providerId="ADAL" clId="{05507008-3EFA-44D3-BFFC-0366534B1B75}" dt="2022-11-17T16:40:10.309" v="1365"/>
          <ac:grpSpMkLst>
            <pc:docMk/>
            <pc:sldMk cId="513766861" sldId="280"/>
            <ac:grpSpMk id="10" creationId="{D8698675-D936-B64A-E22B-DAF4B4EE6824}"/>
          </ac:grpSpMkLst>
        </pc:grpChg>
        <pc:grpChg chg="add del mod">
          <ac:chgData name="Callum Chesshire" userId="619735b4-a4c1-414a-804b-1021287ebdee" providerId="ADAL" clId="{05507008-3EFA-44D3-BFFC-0366534B1B75}" dt="2022-11-17T16:40:33.970" v="1371"/>
          <ac:grpSpMkLst>
            <pc:docMk/>
            <pc:sldMk cId="513766861" sldId="280"/>
            <ac:grpSpMk id="48" creationId="{A8B3D09E-A010-4B90-357E-05978805DBEB}"/>
          </ac:grpSpMkLst>
        </pc:grpChg>
        <pc:grpChg chg="mod">
          <ac:chgData name="Callum Chesshire" userId="619735b4-a4c1-414a-804b-1021287ebdee" providerId="ADAL" clId="{05507008-3EFA-44D3-BFFC-0366534B1B75}" dt="2022-11-17T16:40:22.837" v="1368"/>
          <ac:grpSpMkLst>
            <pc:docMk/>
            <pc:sldMk cId="513766861" sldId="280"/>
            <ac:grpSpMk id="49" creationId="{55BE3330-B479-8826-1270-336B860EBB13}"/>
          </ac:grpSpMkLst>
        </pc:grpChg>
        <pc:grpChg chg="add mod">
          <ac:chgData name="Callum Chesshire" userId="619735b4-a4c1-414a-804b-1021287ebdee" providerId="ADAL" clId="{05507008-3EFA-44D3-BFFC-0366534B1B75}" dt="2022-11-17T16:40:45.093" v="1380" actId="164"/>
          <ac:grpSpMkLst>
            <pc:docMk/>
            <pc:sldMk cId="513766861" sldId="280"/>
            <ac:grpSpMk id="88" creationId="{34AA8BB4-0112-19C4-879C-A7B4B6BC9994}"/>
          </ac:grpSpMkLst>
        </pc:grpChg>
        <pc:grpChg chg="mod">
          <ac:chgData name="Callum Chesshire" userId="619735b4-a4c1-414a-804b-1021287ebdee" providerId="ADAL" clId="{05507008-3EFA-44D3-BFFC-0366534B1B75}" dt="2022-11-17T16:40:42.339" v="1378"/>
          <ac:grpSpMkLst>
            <pc:docMk/>
            <pc:sldMk cId="513766861" sldId="280"/>
            <ac:grpSpMk id="89" creationId="{9737D2AC-40D7-7B63-E4D6-E6ADF218C183}"/>
          </ac:grpSpMkLst>
        </pc:grpChg>
        <pc:grpChg chg="add mod">
          <ac:chgData name="Callum Chesshire" userId="619735b4-a4c1-414a-804b-1021287ebdee" providerId="ADAL" clId="{05507008-3EFA-44D3-BFFC-0366534B1B75}" dt="2022-11-17T16:41:05.066" v="1387" actId="1076"/>
          <ac:grpSpMkLst>
            <pc:docMk/>
            <pc:sldMk cId="513766861" sldId="280"/>
            <ac:grpSpMk id="126" creationId="{25DA28F4-AA47-932B-938D-BC2FC7A673EE}"/>
          </ac:grpSpMkLst>
        </pc:grpChg>
        <pc:grpChg chg="add mod">
          <ac:chgData name="Callum Chesshire" userId="619735b4-a4c1-414a-804b-1021287ebdee" providerId="ADAL" clId="{05507008-3EFA-44D3-BFFC-0366534B1B75}" dt="2022-11-17T16:43:03.091" v="1412" actId="1076"/>
          <ac:grpSpMkLst>
            <pc:docMk/>
            <pc:sldMk cId="513766861" sldId="280"/>
            <ac:grpSpMk id="128" creationId="{BC376D91-F347-93EE-FED7-CF71B4A15AF5}"/>
          </ac:grpSpMkLst>
        </pc:grpChg>
        <pc:picChg chg="del mod">
          <ac:chgData name="Callum Chesshire" userId="619735b4-a4c1-414a-804b-1021287ebdee" providerId="ADAL" clId="{05507008-3EFA-44D3-BFFC-0366534B1B75}" dt="2022-11-17T16:37:13.790" v="1337" actId="478"/>
          <ac:picMkLst>
            <pc:docMk/>
            <pc:sldMk cId="513766861" sldId="280"/>
            <ac:picMk id="4" creationId="{7184B059-DC55-E6D6-9685-29E1F023850C}"/>
          </ac:picMkLst>
        </pc:picChg>
        <pc:picChg chg="add del mod">
          <ac:chgData name="Callum Chesshire" userId="619735b4-a4c1-414a-804b-1021287ebdee" providerId="ADAL" clId="{05507008-3EFA-44D3-BFFC-0366534B1B75}" dt="2022-11-17T16:40:41.439" v="1377"/>
          <ac:picMkLst>
            <pc:docMk/>
            <pc:sldMk cId="513766861" sldId="280"/>
            <ac:picMk id="86" creationId="{1A2145A4-BDF4-57A0-99E1-416F4B5BA878}"/>
          </ac:picMkLst>
        </pc:picChg>
        <pc:cxnChg chg="add mod">
          <ac:chgData name="Callum Chesshire" userId="619735b4-a4c1-414a-804b-1021287ebdee" providerId="ADAL" clId="{05507008-3EFA-44D3-BFFC-0366534B1B75}" dt="2022-11-17T16:48:27.557" v="2006" actId="208"/>
          <ac:cxnSpMkLst>
            <pc:docMk/>
            <pc:sldMk cId="513766861" sldId="280"/>
            <ac:cxnSpMk id="132" creationId="{D9934E50-3DB4-4A06-AAA4-F63651C47A38}"/>
          </ac:cxnSpMkLst>
        </pc:cxnChg>
      </pc:sldChg>
    </pc:docChg>
  </pc:docChgLst>
  <pc:docChgLst>
    <pc:chgData name="Aimie Clark" userId="5ab98718-224f-4bce-83ef-bf75917c7207" providerId="ADAL" clId="{9A642C99-405E-4A65-8C54-CA09A2587C55}"/>
    <pc:docChg chg="undo custSel delSld modSld modSection">
      <pc:chgData name="Aimie Clark" userId="5ab98718-224f-4bce-83ef-bf75917c7207" providerId="ADAL" clId="{9A642C99-405E-4A65-8C54-CA09A2587C55}" dt="2024-01-15T13:33:30.500" v="468" actId="20577"/>
      <pc:docMkLst>
        <pc:docMk/>
      </pc:docMkLst>
      <pc:sldChg chg="addSp delSp modSp mod">
        <pc:chgData name="Aimie Clark" userId="5ab98718-224f-4bce-83ef-bf75917c7207" providerId="ADAL" clId="{9A642C99-405E-4A65-8C54-CA09A2587C55}" dt="2024-01-13T18:58:19.754" v="452" actId="1036"/>
        <pc:sldMkLst>
          <pc:docMk/>
          <pc:sldMk cId="3233010142" sldId="261"/>
        </pc:sldMkLst>
        <pc:spChg chg="mod">
          <ac:chgData name="Aimie Clark" userId="5ab98718-224f-4bce-83ef-bf75917c7207" providerId="ADAL" clId="{9A642C99-405E-4A65-8C54-CA09A2587C55}" dt="2024-01-13T18:20:03.070" v="32" actId="20577"/>
          <ac:spMkLst>
            <pc:docMk/>
            <pc:sldMk cId="3233010142" sldId="261"/>
            <ac:spMk id="116" creationId="{B11244DD-94B1-C750-86D3-B150A46C7AF3}"/>
          </ac:spMkLst>
        </pc:spChg>
        <pc:picChg chg="add del mod">
          <ac:chgData name="Aimie Clark" userId="5ab98718-224f-4bce-83ef-bf75917c7207" providerId="ADAL" clId="{9A642C99-405E-4A65-8C54-CA09A2587C55}" dt="2024-01-13T18:39:31.290" v="174" actId="478"/>
          <ac:picMkLst>
            <pc:docMk/>
            <pc:sldMk cId="3233010142" sldId="261"/>
            <ac:picMk id="2" creationId="{1FCA808A-CB55-A51D-145F-B3BBB56C4153}"/>
          </ac:picMkLst>
        </pc:picChg>
        <pc:picChg chg="add del mod">
          <ac:chgData name="Aimie Clark" userId="5ab98718-224f-4bce-83ef-bf75917c7207" providerId="ADAL" clId="{9A642C99-405E-4A65-8C54-CA09A2587C55}" dt="2024-01-13T18:37:36.018" v="162" actId="478"/>
          <ac:picMkLst>
            <pc:docMk/>
            <pc:sldMk cId="3233010142" sldId="261"/>
            <ac:picMk id="4" creationId="{210783D4-1000-CD7E-50E0-2A1E5649F1B7}"/>
          </ac:picMkLst>
        </pc:picChg>
        <pc:picChg chg="add del mod">
          <ac:chgData name="Aimie Clark" userId="5ab98718-224f-4bce-83ef-bf75917c7207" providerId="ADAL" clId="{9A642C99-405E-4A65-8C54-CA09A2587C55}" dt="2024-01-13T18:39:27.160" v="173" actId="478"/>
          <ac:picMkLst>
            <pc:docMk/>
            <pc:sldMk cId="3233010142" sldId="261"/>
            <ac:picMk id="6" creationId="{50626F34-6160-B884-FB7D-2B2C0BC34C98}"/>
          </ac:picMkLst>
        </pc:picChg>
        <pc:picChg chg="add mod">
          <ac:chgData name="Aimie Clark" userId="5ab98718-224f-4bce-83ef-bf75917c7207" providerId="ADAL" clId="{9A642C99-405E-4A65-8C54-CA09A2587C55}" dt="2024-01-13T18:39:43.038" v="177" actId="14100"/>
          <ac:picMkLst>
            <pc:docMk/>
            <pc:sldMk cId="3233010142" sldId="261"/>
            <ac:picMk id="8" creationId="{0257A21C-CF4B-15AA-42FE-5FE4522BF896}"/>
          </ac:picMkLst>
        </pc:picChg>
        <pc:picChg chg="add mod">
          <ac:chgData name="Aimie Clark" userId="5ab98718-224f-4bce-83ef-bf75917c7207" providerId="ADAL" clId="{9A642C99-405E-4A65-8C54-CA09A2587C55}" dt="2024-01-13T18:58:19.754" v="452" actId="1036"/>
          <ac:picMkLst>
            <pc:docMk/>
            <pc:sldMk cId="3233010142" sldId="261"/>
            <ac:picMk id="10" creationId="{0FC907AD-24FB-E526-2CA1-9FA84AD93041}"/>
          </ac:picMkLst>
        </pc:picChg>
      </pc:sldChg>
      <pc:sldChg chg="del">
        <pc:chgData name="Aimie Clark" userId="5ab98718-224f-4bce-83ef-bf75917c7207" providerId="ADAL" clId="{9A642C99-405E-4A65-8C54-CA09A2587C55}" dt="2024-01-13T18:20:15.744" v="46" actId="47"/>
        <pc:sldMkLst>
          <pc:docMk/>
          <pc:sldMk cId="3140128667" sldId="264"/>
        </pc:sldMkLst>
      </pc:sldChg>
      <pc:sldChg chg="del">
        <pc:chgData name="Aimie Clark" userId="5ab98718-224f-4bce-83ef-bf75917c7207" providerId="ADAL" clId="{9A642C99-405E-4A65-8C54-CA09A2587C55}" dt="2024-01-13T18:20:16.405" v="48" actId="47"/>
        <pc:sldMkLst>
          <pc:docMk/>
          <pc:sldMk cId="654648890" sldId="265"/>
        </pc:sldMkLst>
      </pc:sldChg>
      <pc:sldChg chg="del">
        <pc:chgData name="Aimie Clark" userId="5ab98718-224f-4bce-83ef-bf75917c7207" providerId="ADAL" clId="{9A642C99-405E-4A65-8C54-CA09A2587C55}" dt="2024-01-13T18:20:28.755" v="51" actId="47"/>
        <pc:sldMkLst>
          <pc:docMk/>
          <pc:sldMk cId="933689207" sldId="273"/>
        </pc:sldMkLst>
      </pc:sldChg>
      <pc:sldChg chg="del">
        <pc:chgData name="Aimie Clark" userId="5ab98718-224f-4bce-83ef-bf75917c7207" providerId="ADAL" clId="{9A642C99-405E-4A65-8C54-CA09A2587C55}" dt="2024-01-13T18:20:10.336" v="33" actId="47"/>
        <pc:sldMkLst>
          <pc:docMk/>
          <pc:sldMk cId="2281488850" sldId="284"/>
        </pc:sldMkLst>
      </pc:sldChg>
      <pc:sldChg chg="del">
        <pc:chgData name="Aimie Clark" userId="5ab98718-224f-4bce-83ef-bf75917c7207" providerId="ADAL" clId="{9A642C99-405E-4A65-8C54-CA09A2587C55}" dt="2024-01-13T18:20:10.951" v="34" actId="47"/>
        <pc:sldMkLst>
          <pc:docMk/>
          <pc:sldMk cId="860115170" sldId="285"/>
        </pc:sldMkLst>
      </pc:sldChg>
      <pc:sldChg chg="del">
        <pc:chgData name="Aimie Clark" userId="5ab98718-224f-4bce-83ef-bf75917c7207" providerId="ADAL" clId="{9A642C99-405E-4A65-8C54-CA09A2587C55}" dt="2024-01-13T18:20:11.353" v="35" actId="47"/>
        <pc:sldMkLst>
          <pc:docMk/>
          <pc:sldMk cId="126711772" sldId="286"/>
        </pc:sldMkLst>
      </pc:sldChg>
      <pc:sldChg chg="del">
        <pc:chgData name="Aimie Clark" userId="5ab98718-224f-4bce-83ef-bf75917c7207" providerId="ADAL" clId="{9A642C99-405E-4A65-8C54-CA09A2587C55}" dt="2024-01-13T18:20:11.757" v="36" actId="47"/>
        <pc:sldMkLst>
          <pc:docMk/>
          <pc:sldMk cId="2725992337" sldId="287"/>
        </pc:sldMkLst>
      </pc:sldChg>
      <pc:sldChg chg="del">
        <pc:chgData name="Aimie Clark" userId="5ab98718-224f-4bce-83ef-bf75917c7207" providerId="ADAL" clId="{9A642C99-405E-4A65-8C54-CA09A2587C55}" dt="2024-01-13T18:20:12.172" v="37" actId="47"/>
        <pc:sldMkLst>
          <pc:docMk/>
          <pc:sldMk cId="2400808502" sldId="288"/>
        </pc:sldMkLst>
      </pc:sldChg>
      <pc:sldChg chg="del">
        <pc:chgData name="Aimie Clark" userId="5ab98718-224f-4bce-83ef-bf75917c7207" providerId="ADAL" clId="{9A642C99-405E-4A65-8C54-CA09A2587C55}" dt="2024-01-13T18:20:12.721" v="38" actId="47"/>
        <pc:sldMkLst>
          <pc:docMk/>
          <pc:sldMk cId="776820591" sldId="289"/>
        </pc:sldMkLst>
      </pc:sldChg>
      <pc:sldChg chg="del">
        <pc:chgData name="Aimie Clark" userId="5ab98718-224f-4bce-83ef-bf75917c7207" providerId="ADAL" clId="{9A642C99-405E-4A65-8C54-CA09A2587C55}" dt="2024-01-13T18:20:13.204" v="39" actId="47"/>
        <pc:sldMkLst>
          <pc:docMk/>
          <pc:sldMk cId="665508747" sldId="290"/>
        </pc:sldMkLst>
      </pc:sldChg>
      <pc:sldChg chg="del">
        <pc:chgData name="Aimie Clark" userId="5ab98718-224f-4bce-83ef-bf75917c7207" providerId="ADAL" clId="{9A642C99-405E-4A65-8C54-CA09A2587C55}" dt="2024-01-13T18:20:13.587" v="40" actId="47"/>
        <pc:sldMkLst>
          <pc:docMk/>
          <pc:sldMk cId="703261159" sldId="292"/>
        </pc:sldMkLst>
      </pc:sldChg>
      <pc:sldChg chg="del">
        <pc:chgData name="Aimie Clark" userId="5ab98718-224f-4bce-83ef-bf75917c7207" providerId="ADAL" clId="{9A642C99-405E-4A65-8C54-CA09A2587C55}" dt="2024-01-13T18:20:14.006" v="41" actId="47"/>
        <pc:sldMkLst>
          <pc:docMk/>
          <pc:sldMk cId="3496399735" sldId="293"/>
        </pc:sldMkLst>
      </pc:sldChg>
      <pc:sldChg chg="del">
        <pc:chgData name="Aimie Clark" userId="5ab98718-224f-4bce-83ef-bf75917c7207" providerId="ADAL" clId="{9A642C99-405E-4A65-8C54-CA09A2587C55}" dt="2024-01-13T18:20:14.402" v="42" actId="47"/>
        <pc:sldMkLst>
          <pc:docMk/>
          <pc:sldMk cId="2706964691" sldId="294"/>
        </pc:sldMkLst>
      </pc:sldChg>
      <pc:sldChg chg="del">
        <pc:chgData name="Aimie Clark" userId="5ab98718-224f-4bce-83ef-bf75917c7207" providerId="ADAL" clId="{9A642C99-405E-4A65-8C54-CA09A2587C55}" dt="2024-01-13T18:20:14.771" v="43" actId="47"/>
        <pc:sldMkLst>
          <pc:docMk/>
          <pc:sldMk cId="4237373152" sldId="296"/>
        </pc:sldMkLst>
      </pc:sldChg>
      <pc:sldChg chg="del">
        <pc:chgData name="Aimie Clark" userId="5ab98718-224f-4bce-83ef-bf75917c7207" providerId="ADAL" clId="{9A642C99-405E-4A65-8C54-CA09A2587C55}" dt="2024-01-13T18:20:15.122" v="44" actId="47"/>
        <pc:sldMkLst>
          <pc:docMk/>
          <pc:sldMk cId="1509990639" sldId="297"/>
        </pc:sldMkLst>
      </pc:sldChg>
      <pc:sldChg chg="del">
        <pc:chgData name="Aimie Clark" userId="5ab98718-224f-4bce-83ef-bf75917c7207" providerId="ADAL" clId="{9A642C99-405E-4A65-8C54-CA09A2587C55}" dt="2024-01-13T18:20:15.441" v="45" actId="47"/>
        <pc:sldMkLst>
          <pc:docMk/>
          <pc:sldMk cId="3001038151" sldId="298"/>
        </pc:sldMkLst>
      </pc:sldChg>
      <pc:sldChg chg="del">
        <pc:chgData name="Aimie Clark" userId="5ab98718-224f-4bce-83ef-bf75917c7207" providerId="ADAL" clId="{9A642C99-405E-4A65-8C54-CA09A2587C55}" dt="2024-01-13T18:20:16.217" v="47" actId="47"/>
        <pc:sldMkLst>
          <pc:docMk/>
          <pc:sldMk cId="42794396" sldId="299"/>
        </pc:sldMkLst>
      </pc:sldChg>
      <pc:sldChg chg="addSp delSp modSp mod">
        <pc:chgData name="Aimie Clark" userId="5ab98718-224f-4bce-83ef-bf75917c7207" providerId="ADAL" clId="{9A642C99-405E-4A65-8C54-CA09A2587C55}" dt="2024-01-15T08:02:00.713" v="467" actId="6549"/>
        <pc:sldMkLst>
          <pc:docMk/>
          <pc:sldMk cId="1891872623" sldId="300"/>
        </pc:sldMkLst>
        <pc:spChg chg="del">
          <ac:chgData name="Aimie Clark" userId="5ab98718-224f-4bce-83ef-bf75917c7207" providerId="ADAL" clId="{9A642C99-405E-4A65-8C54-CA09A2587C55}" dt="2024-01-13T18:20:25.087" v="50" actId="478"/>
          <ac:spMkLst>
            <pc:docMk/>
            <pc:sldMk cId="1891872623" sldId="300"/>
            <ac:spMk id="2" creationId="{A4303630-11E2-DDB4-F94E-98A8B568633C}"/>
          </ac:spMkLst>
        </pc:spChg>
        <pc:spChg chg="add mod">
          <ac:chgData name="Aimie Clark" userId="5ab98718-224f-4bce-83ef-bf75917c7207" providerId="ADAL" clId="{9A642C99-405E-4A65-8C54-CA09A2587C55}" dt="2024-01-15T08:01:46.920" v="465" actId="34135"/>
          <ac:spMkLst>
            <pc:docMk/>
            <pc:sldMk cId="1891872623" sldId="300"/>
            <ac:spMk id="3" creationId="{B7C8821E-9C60-FB50-5E32-0EA9B889F3DF}"/>
          </ac:spMkLst>
        </pc:spChg>
        <pc:spChg chg="mod">
          <ac:chgData name="Aimie Clark" userId="5ab98718-224f-4bce-83ef-bf75917c7207" providerId="ADAL" clId="{9A642C99-405E-4A65-8C54-CA09A2587C55}" dt="2024-01-13T18:24:28.666" v="82" actId="20577"/>
          <ac:spMkLst>
            <pc:docMk/>
            <pc:sldMk cId="1891872623" sldId="300"/>
            <ac:spMk id="4" creationId="{37D5FEB0-CF12-CB1F-8278-DAA9CC46F0CB}"/>
          </ac:spMkLst>
        </pc:spChg>
        <pc:spChg chg="add mod">
          <ac:chgData name="Aimie Clark" userId="5ab98718-224f-4bce-83ef-bf75917c7207" providerId="ADAL" clId="{9A642C99-405E-4A65-8C54-CA09A2587C55}" dt="2024-01-15T08:01:46.920" v="465" actId="34135"/>
          <ac:spMkLst>
            <pc:docMk/>
            <pc:sldMk cId="1891872623" sldId="300"/>
            <ac:spMk id="5" creationId="{FE50200D-E89E-718F-F376-07A6E0A67249}"/>
          </ac:spMkLst>
        </pc:spChg>
        <pc:spChg chg="add mod">
          <ac:chgData name="Aimie Clark" userId="5ab98718-224f-4bce-83ef-bf75917c7207" providerId="ADAL" clId="{9A642C99-405E-4A65-8C54-CA09A2587C55}" dt="2024-01-15T08:01:46.920" v="465" actId="34135"/>
          <ac:spMkLst>
            <pc:docMk/>
            <pc:sldMk cId="1891872623" sldId="300"/>
            <ac:spMk id="9" creationId="{CDB0CA13-0B61-7BAD-B0C2-79EB8EFCD10E}"/>
          </ac:spMkLst>
        </pc:spChg>
        <pc:spChg chg="add mod">
          <ac:chgData name="Aimie Clark" userId="5ab98718-224f-4bce-83ef-bf75917c7207" providerId="ADAL" clId="{9A642C99-405E-4A65-8C54-CA09A2587C55}" dt="2024-01-15T08:01:46.920" v="465" actId="34135"/>
          <ac:spMkLst>
            <pc:docMk/>
            <pc:sldMk cId="1891872623" sldId="300"/>
            <ac:spMk id="10" creationId="{DAE21A9B-90C1-A065-832B-866D3A86DCD9}"/>
          </ac:spMkLst>
        </pc:spChg>
        <pc:spChg chg="add mod">
          <ac:chgData name="Aimie Clark" userId="5ab98718-224f-4bce-83ef-bf75917c7207" providerId="ADAL" clId="{9A642C99-405E-4A65-8C54-CA09A2587C55}" dt="2024-01-15T08:01:46.920" v="465" actId="34135"/>
          <ac:spMkLst>
            <pc:docMk/>
            <pc:sldMk cId="1891872623" sldId="300"/>
            <ac:spMk id="11" creationId="{B13318B9-045C-6E6F-D30A-70BD7E6BB5BD}"/>
          </ac:spMkLst>
        </pc:spChg>
        <pc:spChg chg="mod">
          <ac:chgData name="Aimie Clark" userId="5ab98718-224f-4bce-83ef-bf75917c7207" providerId="ADAL" clId="{9A642C99-405E-4A65-8C54-CA09A2587C55}" dt="2024-01-13T18:21:51.801" v="52"/>
          <ac:spMkLst>
            <pc:docMk/>
            <pc:sldMk cId="1891872623" sldId="300"/>
            <ac:spMk id="14" creationId="{390B8738-8F30-9904-E3F1-157CACE8F170}"/>
          </ac:spMkLst>
        </pc:spChg>
        <pc:spChg chg="mod">
          <ac:chgData name="Aimie Clark" userId="5ab98718-224f-4bce-83ef-bf75917c7207" providerId="ADAL" clId="{9A642C99-405E-4A65-8C54-CA09A2587C55}" dt="2024-01-15T08:01:46.920" v="465" actId="34135"/>
          <ac:spMkLst>
            <pc:docMk/>
            <pc:sldMk cId="1891872623" sldId="300"/>
            <ac:spMk id="22" creationId="{EF206D26-E0A8-F39E-C177-A631D68495C7}"/>
          </ac:spMkLst>
        </pc:spChg>
        <pc:spChg chg="mod">
          <ac:chgData name="Aimie Clark" userId="5ab98718-224f-4bce-83ef-bf75917c7207" providerId="ADAL" clId="{9A642C99-405E-4A65-8C54-CA09A2587C55}" dt="2024-01-15T08:02:00.713" v="467" actId="6549"/>
          <ac:spMkLst>
            <pc:docMk/>
            <pc:sldMk cId="1891872623" sldId="300"/>
            <ac:spMk id="26" creationId="{0D6AD950-8FA7-24BF-9ECD-32C7E77566FF}"/>
          </ac:spMkLst>
        </pc:spChg>
        <pc:spChg chg="add mod">
          <ac:chgData name="Aimie Clark" userId="5ab98718-224f-4bce-83ef-bf75917c7207" providerId="ADAL" clId="{9A642C99-405E-4A65-8C54-CA09A2587C55}" dt="2024-01-15T08:01:25.513" v="463" actId="1076"/>
          <ac:spMkLst>
            <pc:docMk/>
            <pc:sldMk cId="1891872623" sldId="300"/>
            <ac:spMk id="27" creationId="{7DDB1EFF-D4BE-B1C1-5D71-DF79C6381DB6}"/>
          </ac:spMkLst>
        </pc:spChg>
        <pc:spChg chg="add del mod">
          <ac:chgData name="Aimie Clark" userId="5ab98718-224f-4bce-83ef-bf75917c7207" providerId="ADAL" clId="{9A642C99-405E-4A65-8C54-CA09A2587C55}" dt="2024-01-13T18:25:02.563" v="91" actId="478"/>
          <ac:spMkLst>
            <pc:docMk/>
            <pc:sldMk cId="1891872623" sldId="300"/>
            <ac:spMk id="28" creationId="{55DF5B12-0D51-C83C-7F68-216F45C45685}"/>
          </ac:spMkLst>
        </pc:spChg>
        <pc:spChg chg="add del mod">
          <ac:chgData name="Aimie Clark" userId="5ab98718-224f-4bce-83ef-bf75917c7207" providerId="ADAL" clId="{9A642C99-405E-4A65-8C54-CA09A2587C55}" dt="2024-01-13T18:25:05.665" v="92" actId="478"/>
          <ac:spMkLst>
            <pc:docMk/>
            <pc:sldMk cId="1891872623" sldId="300"/>
            <ac:spMk id="30" creationId="{8AC42247-EC92-C668-451A-A4A7B35B7FF5}"/>
          </ac:spMkLst>
        </pc:spChg>
        <pc:spChg chg="del">
          <ac:chgData name="Aimie Clark" userId="5ab98718-224f-4bce-83ef-bf75917c7207" providerId="ADAL" clId="{9A642C99-405E-4A65-8C54-CA09A2587C55}" dt="2024-01-13T18:20:23.519" v="49" actId="478"/>
          <ac:spMkLst>
            <pc:docMk/>
            <pc:sldMk cId="1891872623" sldId="300"/>
            <ac:spMk id="42" creationId="{2D9DCD00-41AC-04BB-D203-0128AA4C7541}"/>
          </ac:spMkLst>
        </pc:spChg>
        <pc:grpChg chg="add mod">
          <ac:chgData name="Aimie Clark" userId="5ab98718-224f-4bce-83ef-bf75917c7207" providerId="ADAL" clId="{9A642C99-405E-4A65-8C54-CA09A2587C55}" dt="2024-01-15T08:01:46.920" v="465" actId="34135"/>
          <ac:grpSpMkLst>
            <pc:docMk/>
            <pc:sldMk cId="1891872623" sldId="300"/>
            <ac:grpSpMk id="2" creationId="{34B004AC-BB99-9647-8FE9-BC129B6C2238}"/>
          </ac:grpSpMkLst>
        </pc:grpChg>
        <pc:grpChg chg="add mod">
          <ac:chgData name="Aimie Clark" userId="5ab98718-224f-4bce-83ef-bf75917c7207" providerId="ADAL" clId="{9A642C99-405E-4A65-8C54-CA09A2587C55}" dt="2024-01-13T18:49:30.409" v="334" actId="1076"/>
          <ac:grpSpMkLst>
            <pc:docMk/>
            <pc:sldMk cId="1891872623" sldId="300"/>
            <ac:grpSpMk id="12" creationId="{B9C04C27-93CA-CA3E-DE13-C36466188A09}"/>
          </ac:grpSpMkLst>
        </pc:grpChg>
        <pc:grpChg chg="mod">
          <ac:chgData name="Aimie Clark" userId="5ab98718-224f-4bce-83ef-bf75917c7207" providerId="ADAL" clId="{9A642C99-405E-4A65-8C54-CA09A2587C55}" dt="2024-01-13T18:21:51.801" v="52"/>
          <ac:grpSpMkLst>
            <pc:docMk/>
            <pc:sldMk cId="1891872623" sldId="300"/>
            <ac:grpSpMk id="13" creationId="{CA7ABFB0-6A76-0552-99F4-7E795DE47499}"/>
          </ac:grpSpMkLst>
        </pc:grpChg>
        <pc:grpChg chg="add mod">
          <ac:chgData name="Aimie Clark" userId="5ab98718-224f-4bce-83ef-bf75917c7207" providerId="ADAL" clId="{9A642C99-405E-4A65-8C54-CA09A2587C55}" dt="2024-01-15T08:01:46.920" v="465" actId="34135"/>
          <ac:grpSpMkLst>
            <pc:docMk/>
            <pc:sldMk cId="1891872623" sldId="300"/>
            <ac:grpSpMk id="18" creationId="{A0BAC2A1-F7B1-1316-9D68-03BF29C5AA53}"/>
          </ac:grpSpMkLst>
        </pc:grpChg>
        <pc:grpChg chg="mod">
          <ac:chgData name="Aimie Clark" userId="5ab98718-224f-4bce-83ef-bf75917c7207" providerId="ADAL" clId="{9A642C99-405E-4A65-8C54-CA09A2587C55}" dt="2024-01-15T08:01:46.920" v="465" actId="34135"/>
          <ac:grpSpMkLst>
            <pc:docMk/>
            <pc:sldMk cId="1891872623" sldId="300"/>
            <ac:grpSpMk id="19" creationId="{D852F2D0-062B-DF00-F4AF-2BFFA3800F1B}"/>
          </ac:grpSpMkLst>
        </pc:grpChg>
        <pc:grpChg chg="add mod">
          <ac:chgData name="Aimie Clark" userId="5ab98718-224f-4bce-83ef-bf75917c7207" providerId="ADAL" clId="{9A642C99-405E-4A65-8C54-CA09A2587C55}" dt="2024-01-15T08:01:46.920" v="465" actId="34135"/>
          <ac:grpSpMkLst>
            <pc:docMk/>
            <pc:sldMk cId="1891872623" sldId="300"/>
            <ac:grpSpMk id="24" creationId="{7CE8EC83-99D1-52D3-82F2-828976E5FDE3}"/>
          </ac:grpSpMkLst>
        </pc:grpChg>
        <pc:graphicFrameChg chg="mod">
          <ac:chgData name="Aimie Clark" userId="5ab98718-224f-4bce-83ef-bf75917c7207" providerId="ADAL" clId="{9A642C99-405E-4A65-8C54-CA09A2587C55}" dt="2024-01-15T08:01:46.920" v="465" actId="34135"/>
          <ac:graphicFrameMkLst>
            <pc:docMk/>
            <pc:sldMk cId="1891872623" sldId="300"/>
            <ac:graphicFrameMk id="25" creationId="{131B425B-E188-4436-D018-7CFDD870F416}"/>
          </ac:graphicFrameMkLst>
        </pc:graphicFrameChg>
        <pc:picChg chg="add del mod">
          <ac:chgData name="Aimie Clark" userId="5ab98718-224f-4bce-83ef-bf75917c7207" providerId="ADAL" clId="{9A642C99-405E-4A65-8C54-CA09A2587C55}" dt="2024-01-13T18:33:12.698" v="145" actId="478"/>
          <ac:picMkLst>
            <pc:docMk/>
            <pc:sldMk cId="1891872623" sldId="300"/>
            <ac:picMk id="32" creationId="{E3B3A367-BB5A-5AFA-F9D7-B3AB4441307E}"/>
          </ac:picMkLst>
        </pc:picChg>
        <pc:cxnChg chg="mod">
          <ac:chgData name="Aimie Clark" userId="5ab98718-224f-4bce-83ef-bf75917c7207" providerId="ADAL" clId="{9A642C99-405E-4A65-8C54-CA09A2587C55}" dt="2024-01-13T18:21:51.801" v="52"/>
          <ac:cxnSpMkLst>
            <pc:docMk/>
            <pc:sldMk cId="1891872623" sldId="300"/>
            <ac:cxnSpMk id="15" creationId="{DAA6F0A4-9184-20C2-1EFC-9878E9BA2747}"/>
          </ac:cxnSpMkLst>
        </pc:cxnChg>
        <pc:cxnChg chg="mod">
          <ac:chgData name="Aimie Clark" userId="5ab98718-224f-4bce-83ef-bf75917c7207" providerId="ADAL" clId="{9A642C99-405E-4A65-8C54-CA09A2587C55}" dt="2024-01-13T18:21:51.801" v="52"/>
          <ac:cxnSpMkLst>
            <pc:docMk/>
            <pc:sldMk cId="1891872623" sldId="300"/>
            <ac:cxnSpMk id="16" creationId="{64F24B22-BBF1-D1BD-0935-75F0ADEE7767}"/>
          </ac:cxnSpMkLst>
        </pc:cxnChg>
        <pc:cxnChg chg="mod">
          <ac:chgData name="Aimie Clark" userId="5ab98718-224f-4bce-83ef-bf75917c7207" providerId="ADAL" clId="{9A642C99-405E-4A65-8C54-CA09A2587C55}" dt="2024-01-13T18:21:51.801" v="52"/>
          <ac:cxnSpMkLst>
            <pc:docMk/>
            <pc:sldMk cId="1891872623" sldId="300"/>
            <ac:cxnSpMk id="17" creationId="{5EC86462-8FD1-F8CA-8815-E9E281CE0596}"/>
          </ac:cxnSpMkLst>
        </pc:cxnChg>
        <pc:cxnChg chg="mod">
          <ac:chgData name="Aimie Clark" userId="5ab98718-224f-4bce-83ef-bf75917c7207" providerId="ADAL" clId="{9A642C99-405E-4A65-8C54-CA09A2587C55}" dt="2024-01-15T08:01:46.920" v="465" actId="34135"/>
          <ac:cxnSpMkLst>
            <pc:docMk/>
            <pc:sldMk cId="1891872623" sldId="300"/>
            <ac:cxnSpMk id="20" creationId="{249DA06F-3776-BA5D-1FA7-3D4140CF07EA}"/>
          </ac:cxnSpMkLst>
        </pc:cxnChg>
        <pc:cxnChg chg="mod">
          <ac:chgData name="Aimie Clark" userId="5ab98718-224f-4bce-83ef-bf75917c7207" providerId="ADAL" clId="{9A642C99-405E-4A65-8C54-CA09A2587C55}" dt="2024-01-15T08:01:46.920" v="465" actId="34135"/>
          <ac:cxnSpMkLst>
            <pc:docMk/>
            <pc:sldMk cId="1891872623" sldId="300"/>
            <ac:cxnSpMk id="21" creationId="{23A1995B-2A7C-85DD-6D79-48E54C59C07B}"/>
          </ac:cxnSpMkLst>
        </pc:cxnChg>
        <pc:cxnChg chg="mod">
          <ac:chgData name="Aimie Clark" userId="5ab98718-224f-4bce-83ef-bf75917c7207" providerId="ADAL" clId="{9A642C99-405E-4A65-8C54-CA09A2587C55}" dt="2024-01-15T08:01:46.920" v="465" actId="34135"/>
          <ac:cxnSpMkLst>
            <pc:docMk/>
            <pc:sldMk cId="1891872623" sldId="300"/>
            <ac:cxnSpMk id="23" creationId="{30305368-F426-2671-A54E-7F37E7C7040F}"/>
          </ac:cxnSpMkLst>
        </pc:cxnChg>
      </pc:sldChg>
      <pc:sldChg chg="delSp modSp del mod">
        <pc:chgData name="Aimie Clark" userId="5ab98718-224f-4bce-83ef-bf75917c7207" providerId="ADAL" clId="{9A642C99-405E-4A65-8C54-CA09A2587C55}" dt="2024-01-13T18:43:58.663" v="218" actId="47"/>
        <pc:sldMkLst>
          <pc:docMk/>
          <pc:sldMk cId="1787170710" sldId="301"/>
        </pc:sldMkLst>
        <pc:spChg chg="del">
          <ac:chgData name="Aimie Clark" userId="5ab98718-224f-4bce-83ef-bf75917c7207" providerId="ADAL" clId="{9A642C99-405E-4A65-8C54-CA09A2587C55}" dt="2024-01-13T18:41:18.070" v="186" actId="478"/>
          <ac:spMkLst>
            <pc:docMk/>
            <pc:sldMk cId="1787170710" sldId="301"/>
            <ac:spMk id="3" creationId="{B7C8821E-9C60-FB50-5E32-0EA9B889F3DF}"/>
          </ac:spMkLst>
        </pc:spChg>
        <pc:spChg chg="del">
          <ac:chgData name="Aimie Clark" userId="5ab98718-224f-4bce-83ef-bf75917c7207" providerId="ADAL" clId="{9A642C99-405E-4A65-8C54-CA09A2587C55}" dt="2024-01-13T18:41:14.440" v="185" actId="478"/>
          <ac:spMkLst>
            <pc:docMk/>
            <pc:sldMk cId="1787170710" sldId="301"/>
            <ac:spMk id="5" creationId="{FE50200D-E89E-718F-F376-07A6E0A67249}"/>
          </ac:spMkLst>
        </pc:spChg>
        <pc:spChg chg="del">
          <ac:chgData name="Aimie Clark" userId="5ab98718-224f-4bce-83ef-bf75917c7207" providerId="ADAL" clId="{9A642C99-405E-4A65-8C54-CA09A2587C55}" dt="2024-01-13T18:41:14.440" v="185" actId="478"/>
          <ac:spMkLst>
            <pc:docMk/>
            <pc:sldMk cId="1787170710" sldId="301"/>
            <ac:spMk id="9" creationId="{CDB0CA13-0B61-7BAD-B0C2-79EB8EFCD10E}"/>
          </ac:spMkLst>
        </pc:spChg>
        <pc:spChg chg="del">
          <ac:chgData name="Aimie Clark" userId="5ab98718-224f-4bce-83ef-bf75917c7207" providerId="ADAL" clId="{9A642C99-405E-4A65-8C54-CA09A2587C55}" dt="2024-01-13T18:41:14.440" v="185" actId="478"/>
          <ac:spMkLst>
            <pc:docMk/>
            <pc:sldMk cId="1787170710" sldId="301"/>
            <ac:spMk id="10" creationId="{DAE21A9B-90C1-A065-832B-866D3A86DCD9}"/>
          </ac:spMkLst>
        </pc:spChg>
        <pc:spChg chg="del">
          <ac:chgData name="Aimie Clark" userId="5ab98718-224f-4bce-83ef-bf75917c7207" providerId="ADAL" clId="{9A642C99-405E-4A65-8C54-CA09A2587C55}" dt="2024-01-13T18:41:14.440" v="185" actId="478"/>
          <ac:spMkLst>
            <pc:docMk/>
            <pc:sldMk cId="1787170710" sldId="301"/>
            <ac:spMk id="11" creationId="{B13318B9-045C-6E6F-D30A-70BD7E6BB5BD}"/>
          </ac:spMkLst>
        </pc:spChg>
        <pc:spChg chg="del mod topLvl">
          <ac:chgData name="Aimie Clark" userId="5ab98718-224f-4bce-83ef-bf75917c7207" providerId="ADAL" clId="{9A642C99-405E-4A65-8C54-CA09A2587C55}" dt="2024-01-13T18:40:40.213" v="181" actId="478"/>
          <ac:spMkLst>
            <pc:docMk/>
            <pc:sldMk cId="1787170710" sldId="301"/>
            <ac:spMk id="14" creationId="{390B8738-8F30-9904-E3F1-157CACE8F170}"/>
          </ac:spMkLst>
        </pc:spChg>
        <pc:spChg chg="mod">
          <ac:chgData name="Aimie Clark" userId="5ab98718-224f-4bce-83ef-bf75917c7207" providerId="ADAL" clId="{9A642C99-405E-4A65-8C54-CA09A2587C55}" dt="2024-01-13T18:41:23.524" v="187" actId="1076"/>
          <ac:spMkLst>
            <pc:docMk/>
            <pc:sldMk cId="1787170710" sldId="301"/>
            <ac:spMk id="28" creationId="{55DF5B12-0D51-C83C-7F68-216F45C45685}"/>
          </ac:spMkLst>
        </pc:spChg>
        <pc:grpChg chg="del">
          <ac:chgData name="Aimie Clark" userId="5ab98718-224f-4bce-83ef-bf75917c7207" providerId="ADAL" clId="{9A642C99-405E-4A65-8C54-CA09A2587C55}" dt="2024-01-13T18:40:40.213" v="181" actId="478"/>
          <ac:grpSpMkLst>
            <pc:docMk/>
            <pc:sldMk cId="1787170710" sldId="301"/>
            <ac:grpSpMk id="12" creationId="{B9C04C27-93CA-CA3E-DE13-C36466188A09}"/>
          </ac:grpSpMkLst>
        </pc:grpChg>
        <pc:grpChg chg="del topLvl">
          <ac:chgData name="Aimie Clark" userId="5ab98718-224f-4bce-83ef-bf75917c7207" providerId="ADAL" clId="{9A642C99-405E-4A65-8C54-CA09A2587C55}" dt="2024-01-13T18:40:46.224" v="183" actId="478"/>
          <ac:grpSpMkLst>
            <pc:docMk/>
            <pc:sldMk cId="1787170710" sldId="301"/>
            <ac:grpSpMk id="13" creationId="{CA7ABFB0-6A76-0552-99F4-7E795DE47499}"/>
          </ac:grpSpMkLst>
        </pc:grpChg>
        <pc:grpChg chg="del">
          <ac:chgData name="Aimie Clark" userId="5ab98718-224f-4bce-83ef-bf75917c7207" providerId="ADAL" clId="{9A642C99-405E-4A65-8C54-CA09A2587C55}" dt="2024-01-13T18:41:14.440" v="185" actId="478"/>
          <ac:grpSpMkLst>
            <pc:docMk/>
            <pc:sldMk cId="1787170710" sldId="301"/>
            <ac:grpSpMk id="18" creationId="{A0BAC2A1-F7B1-1316-9D68-03BF29C5AA53}"/>
          </ac:grpSpMkLst>
        </pc:grpChg>
        <pc:grpChg chg="del">
          <ac:chgData name="Aimie Clark" userId="5ab98718-224f-4bce-83ef-bf75917c7207" providerId="ADAL" clId="{9A642C99-405E-4A65-8C54-CA09A2587C55}" dt="2024-01-13T18:40:35.777" v="178" actId="478"/>
          <ac:grpSpMkLst>
            <pc:docMk/>
            <pc:sldMk cId="1787170710" sldId="301"/>
            <ac:grpSpMk id="24" creationId="{7CE8EC83-99D1-52D3-82F2-828976E5FDE3}"/>
          </ac:grpSpMkLst>
        </pc:grpChg>
        <pc:cxnChg chg="del">
          <ac:chgData name="Aimie Clark" userId="5ab98718-224f-4bce-83ef-bf75917c7207" providerId="ADAL" clId="{9A642C99-405E-4A65-8C54-CA09A2587C55}" dt="2024-01-13T18:40:44.266" v="182" actId="478"/>
          <ac:cxnSpMkLst>
            <pc:docMk/>
            <pc:sldMk cId="1787170710" sldId="301"/>
            <ac:cxnSpMk id="16" creationId="{64F24B22-BBF1-D1BD-0935-75F0ADEE7767}"/>
          </ac:cxnSpMkLst>
        </pc:cxnChg>
      </pc:sldChg>
      <pc:sldChg chg="modSp del mod">
        <pc:chgData name="Aimie Clark" userId="5ab98718-224f-4bce-83ef-bf75917c7207" providerId="ADAL" clId="{9A642C99-405E-4A65-8C54-CA09A2587C55}" dt="2024-01-13T18:24:11.426" v="56" actId="47"/>
        <pc:sldMkLst>
          <pc:docMk/>
          <pc:sldMk cId="2634787997" sldId="301"/>
        </pc:sldMkLst>
        <pc:spChg chg="mod">
          <ac:chgData name="Aimie Clark" userId="5ab98718-224f-4bce-83ef-bf75917c7207" providerId="ADAL" clId="{9A642C99-405E-4A65-8C54-CA09A2587C55}" dt="2024-01-13T18:24:08.075" v="55" actId="1076"/>
          <ac:spMkLst>
            <pc:docMk/>
            <pc:sldMk cId="2634787997" sldId="301"/>
            <ac:spMk id="27" creationId="{7DDB1EFF-D4BE-B1C1-5D71-DF79C6381DB6}"/>
          </ac:spMkLst>
        </pc:spChg>
      </pc:sldChg>
      <pc:sldChg chg="addSp delSp modSp mod">
        <pc:chgData name="Aimie Clark" userId="5ab98718-224f-4bce-83ef-bf75917c7207" providerId="ADAL" clId="{9A642C99-405E-4A65-8C54-CA09A2587C55}" dt="2024-01-13T18:56:55.909" v="437"/>
        <pc:sldMkLst>
          <pc:docMk/>
          <pc:sldMk cId="706553480" sldId="316"/>
        </pc:sldMkLst>
        <pc:spChg chg="del">
          <ac:chgData name="Aimie Clark" userId="5ab98718-224f-4bce-83ef-bf75917c7207" providerId="ADAL" clId="{9A642C99-405E-4A65-8C54-CA09A2587C55}" dt="2024-01-13T18:42:54.735" v="189" actId="478"/>
          <ac:spMkLst>
            <pc:docMk/>
            <pc:sldMk cId="706553480" sldId="316"/>
            <ac:spMk id="2" creationId="{96CB0691-F2A6-D45F-B9F6-CC4C4195686E}"/>
          </ac:spMkLst>
        </pc:spChg>
        <pc:spChg chg="mod">
          <ac:chgData name="Aimie Clark" userId="5ab98718-224f-4bce-83ef-bf75917c7207" providerId="ADAL" clId="{9A642C99-405E-4A65-8C54-CA09A2587C55}" dt="2024-01-13T18:43:21.798" v="210" actId="27636"/>
          <ac:spMkLst>
            <pc:docMk/>
            <pc:sldMk cId="706553480" sldId="316"/>
            <ac:spMk id="3" creationId="{2289BDEE-0471-DE44-0E0E-BCD6CE081764}"/>
          </ac:spMkLst>
        </pc:spChg>
        <pc:spChg chg="add mod">
          <ac:chgData name="Aimie Clark" userId="5ab98718-224f-4bce-83ef-bf75917c7207" providerId="ADAL" clId="{9A642C99-405E-4A65-8C54-CA09A2587C55}" dt="2024-01-13T18:43:03.557" v="203" actId="20577"/>
          <ac:spMkLst>
            <pc:docMk/>
            <pc:sldMk cId="706553480" sldId="316"/>
            <ac:spMk id="4" creationId="{41927BAD-5F61-6FE7-92CF-D6A67C650E3D}"/>
          </ac:spMkLst>
        </pc:spChg>
        <pc:spChg chg="add del mod">
          <ac:chgData name="Aimie Clark" userId="5ab98718-224f-4bce-83ef-bf75917c7207" providerId="ADAL" clId="{9A642C99-405E-4A65-8C54-CA09A2587C55}" dt="2024-01-13T18:42:57.465" v="190" actId="478"/>
          <ac:spMkLst>
            <pc:docMk/>
            <pc:sldMk cId="706553480" sldId="316"/>
            <ac:spMk id="7" creationId="{FF3BACD0-85AD-763C-F78E-53A251ACC956}"/>
          </ac:spMkLst>
        </pc:spChg>
        <pc:spChg chg="add mod">
          <ac:chgData name="Aimie Clark" userId="5ab98718-224f-4bce-83ef-bf75917c7207" providerId="ADAL" clId="{9A642C99-405E-4A65-8C54-CA09A2587C55}" dt="2024-01-13T18:56:09.204" v="433"/>
          <ac:spMkLst>
            <pc:docMk/>
            <pc:sldMk cId="706553480" sldId="316"/>
            <ac:spMk id="9" creationId="{3CFA988C-27D5-8C96-1801-B5F065680DE1}"/>
          </ac:spMkLst>
        </pc:spChg>
        <pc:spChg chg="add del mod">
          <ac:chgData name="Aimie Clark" userId="5ab98718-224f-4bce-83ef-bf75917c7207" providerId="ADAL" clId="{9A642C99-405E-4A65-8C54-CA09A2587C55}" dt="2024-01-13T18:56:44.033" v="436" actId="478"/>
          <ac:spMkLst>
            <pc:docMk/>
            <pc:sldMk cId="706553480" sldId="316"/>
            <ac:spMk id="10" creationId="{01958977-08E5-536D-C9D8-B1CDF26834BD}"/>
          </ac:spMkLst>
        </pc:spChg>
        <pc:spChg chg="mod">
          <ac:chgData name="Aimie Clark" userId="5ab98718-224f-4bce-83ef-bf75917c7207" providerId="ADAL" clId="{9A642C99-405E-4A65-8C54-CA09A2587C55}" dt="2024-01-13T18:56:55.909" v="437"/>
          <ac:spMkLst>
            <pc:docMk/>
            <pc:sldMk cId="706553480" sldId="316"/>
            <ac:spMk id="12" creationId="{819ED128-0FA5-20B9-ACFD-156654330AF2}"/>
          </ac:spMkLst>
        </pc:spChg>
        <pc:spChg chg="mod">
          <ac:chgData name="Aimie Clark" userId="5ab98718-224f-4bce-83ef-bf75917c7207" providerId="ADAL" clId="{9A642C99-405E-4A65-8C54-CA09A2587C55}" dt="2024-01-13T18:56:55.909" v="437"/>
          <ac:spMkLst>
            <pc:docMk/>
            <pc:sldMk cId="706553480" sldId="316"/>
            <ac:spMk id="13" creationId="{C46B4150-C7C1-1328-72CF-11E22922DB64}"/>
          </ac:spMkLst>
        </pc:spChg>
        <pc:grpChg chg="add mod">
          <ac:chgData name="Aimie Clark" userId="5ab98718-224f-4bce-83ef-bf75917c7207" providerId="ADAL" clId="{9A642C99-405E-4A65-8C54-CA09A2587C55}" dt="2024-01-13T18:56:55.909" v="437"/>
          <ac:grpSpMkLst>
            <pc:docMk/>
            <pc:sldMk cId="706553480" sldId="316"/>
            <ac:grpSpMk id="11" creationId="{791B2AB3-8F2B-BD29-A13A-8BCF799375F1}"/>
          </ac:grpSpMkLst>
        </pc:grpChg>
        <pc:picChg chg="del mod">
          <ac:chgData name="Aimie Clark" userId="5ab98718-224f-4bce-83ef-bf75917c7207" providerId="ADAL" clId="{9A642C99-405E-4A65-8C54-CA09A2587C55}" dt="2024-01-13T18:43:28.037" v="213" actId="478"/>
          <ac:picMkLst>
            <pc:docMk/>
            <pc:sldMk cId="706553480" sldId="316"/>
            <ac:picMk id="5" creationId="{C19DB0DC-FC48-31A0-4B91-8867977873FD}"/>
          </ac:picMkLst>
        </pc:picChg>
        <pc:picChg chg="add mod">
          <ac:chgData name="Aimie Clark" userId="5ab98718-224f-4bce-83ef-bf75917c7207" providerId="ADAL" clId="{9A642C99-405E-4A65-8C54-CA09A2587C55}" dt="2024-01-13T18:43:54.390" v="217" actId="1076"/>
          <ac:picMkLst>
            <pc:docMk/>
            <pc:sldMk cId="706553480" sldId="316"/>
            <ac:picMk id="8" creationId="{CBF3374A-3D74-B6EA-6843-4B870585D49A}"/>
          </ac:picMkLst>
        </pc:picChg>
      </pc:sldChg>
      <pc:sldChg chg="del">
        <pc:chgData name="Aimie Clark" userId="5ab98718-224f-4bce-83ef-bf75917c7207" providerId="ADAL" clId="{9A642C99-405E-4A65-8C54-CA09A2587C55}" dt="2024-01-13T18:49:02.990" v="332" actId="47"/>
        <pc:sldMkLst>
          <pc:docMk/>
          <pc:sldMk cId="1974612398" sldId="317"/>
        </pc:sldMkLst>
      </pc:sldChg>
      <pc:sldChg chg="addSp modSp del modAnim">
        <pc:chgData name="Aimie Clark" userId="5ab98718-224f-4bce-83ef-bf75917c7207" providerId="ADAL" clId="{9A642C99-405E-4A65-8C54-CA09A2587C55}" dt="2024-01-13T18:55:39.863" v="432" actId="47"/>
        <pc:sldMkLst>
          <pc:docMk/>
          <pc:sldMk cId="3852746688" sldId="320"/>
        </pc:sldMkLst>
        <pc:picChg chg="add mod">
          <ac:chgData name="Aimie Clark" userId="5ab98718-224f-4bce-83ef-bf75917c7207" providerId="ADAL" clId="{9A642C99-405E-4A65-8C54-CA09A2587C55}" dt="2024-01-13T18:50:13.225" v="335"/>
          <ac:picMkLst>
            <pc:docMk/>
            <pc:sldMk cId="3852746688" sldId="320"/>
            <ac:picMk id="2" creationId="{3F80E5FE-D558-8263-D77E-A199EB85DEEB}"/>
          </ac:picMkLst>
        </pc:picChg>
      </pc:sldChg>
      <pc:sldChg chg="addSp delSp modSp mod modAnim">
        <pc:chgData name="Aimie Clark" userId="5ab98718-224f-4bce-83ef-bf75917c7207" providerId="ADAL" clId="{9A642C99-405E-4A65-8C54-CA09A2587C55}" dt="2024-01-15T13:33:30.500" v="468" actId="20577"/>
        <pc:sldMkLst>
          <pc:docMk/>
          <pc:sldMk cId="586833919" sldId="321"/>
        </pc:sldMkLst>
        <pc:spChg chg="del">
          <ac:chgData name="Aimie Clark" userId="5ab98718-224f-4bce-83ef-bf75917c7207" providerId="ADAL" clId="{9A642C99-405E-4A65-8C54-CA09A2587C55}" dt="2024-01-13T18:44:49.952" v="239" actId="478"/>
          <ac:spMkLst>
            <pc:docMk/>
            <pc:sldMk cId="586833919" sldId="321"/>
            <ac:spMk id="3" creationId="{2289BDEE-0471-DE44-0E0E-BCD6CE081764}"/>
          </ac:spMkLst>
        </pc:spChg>
        <pc:spChg chg="mod">
          <ac:chgData name="Aimie Clark" userId="5ab98718-224f-4bce-83ef-bf75917c7207" providerId="ADAL" clId="{9A642C99-405E-4A65-8C54-CA09A2587C55}" dt="2024-01-13T18:44:28.102" v="238" actId="20577"/>
          <ac:spMkLst>
            <pc:docMk/>
            <pc:sldMk cId="586833919" sldId="321"/>
            <ac:spMk id="4" creationId="{41927BAD-5F61-6FE7-92CF-D6A67C650E3D}"/>
          </ac:spMkLst>
        </pc:spChg>
        <pc:spChg chg="add del mod">
          <ac:chgData name="Aimie Clark" userId="5ab98718-224f-4bce-83ef-bf75917c7207" providerId="ADAL" clId="{9A642C99-405E-4A65-8C54-CA09A2587C55}" dt="2024-01-13T18:44:53.377" v="240" actId="478"/>
          <ac:spMkLst>
            <pc:docMk/>
            <pc:sldMk cId="586833919" sldId="321"/>
            <ac:spMk id="5" creationId="{05A58C86-D282-0778-806F-C005466ECF8E}"/>
          </ac:spMkLst>
        </pc:spChg>
        <pc:spChg chg="mod">
          <ac:chgData name="Aimie Clark" userId="5ab98718-224f-4bce-83ef-bf75917c7207" providerId="ADAL" clId="{9A642C99-405E-4A65-8C54-CA09A2587C55}" dt="2024-01-13T18:51:12.492" v="344" actId="1076"/>
          <ac:spMkLst>
            <pc:docMk/>
            <pc:sldMk cId="586833919" sldId="321"/>
            <ac:spMk id="10" creationId="{EB29566A-23D6-F7AD-4C36-EC99DB314203}"/>
          </ac:spMkLst>
        </pc:spChg>
        <pc:spChg chg="add mod">
          <ac:chgData name="Aimie Clark" userId="5ab98718-224f-4bce-83ef-bf75917c7207" providerId="ADAL" clId="{9A642C99-405E-4A65-8C54-CA09A2587C55}" dt="2024-01-13T18:52:46.085" v="392" actId="1076"/>
          <ac:spMkLst>
            <pc:docMk/>
            <pc:sldMk cId="586833919" sldId="321"/>
            <ac:spMk id="11" creationId="{D3939D7E-C6CB-5FEC-2331-23C48ED691B5}"/>
          </ac:spMkLst>
        </pc:spChg>
        <pc:spChg chg="add mod">
          <ac:chgData name="Aimie Clark" userId="5ab98718-224f-4bce-83ef-bf75917c7207" providerId="ADAL" clId="{9A642C99-405E-4A65-8C54-CA09A2587C55}" dt="2024-01-13T18:52:33.699" v="390" actId="1076"/>
          <ac:spMkLst>
            <pc:docMk/>
            <pc:sldMk cId="586833919" sldId="321"/>
            <ac:spMk id="12" creationId="{496495EC-BB35-9A91-CDF2-B884C8864C6F}"/>
          </ac:spMkLst>
        </pc:spChg>
        <pc:spChg chg="add mod">
          <ac:chgData name="Aimie Clark" userId="5ab98718-224f-4bce-83ef-bf75917c7207" providerId="ADAL" clId="{9A642C99-405E-4A65-8C54-CA09A2587C55}" dt="2024-01-13T18:51:36.515" v="379" actId="1037"/>
          <ac:spMkLst>
            <pc:docMk/>
            <pc:sldMk cId="586833919" sldId="321"/>
            <ac:spMk id="13" creationId="{565C4CB1-5EAB-517C-07DE-86416BCDCF29}"/>
          </ac:spMkLst>
        </pc:spChg>
        <pc:spChg chg="add mod">
          <ac:chgData name="Aimie Clark" userId="5ab98718-224f-4bce-83ef-bf75917c7207" providerId="ADAL" clId="{9A642C99-405E-4A65-8C54-CA09A2587C55}" dt="2024-01-15T13:33:30.500" v="468" actId="20577"/>
          <ac:spMkLst>
            <pc:docMk/>
            <pc:sldMk cId="586833919" sldId="321"/>
            <ac:spMk id="15" creationId="{05FE589F-F772-DF3D-FF5F-A04ECF168BCF}"/>
          </ac:spMkLst>
        </pc:spChg>
        <pc:spChg chg="add mod">
          <ac:chgData name="Aimie Clark" userId="5ab98718-224f-4bce-83ef-bf75917c7207" providerId="ADAL" clId="{9A642C99-405E-4A65-8C54-CA09A2587C55}" dt="2024-01-13T18:56:15.219" v="434"/>
          <ac:spMkLst>
            <pc:docMk/>
            <pc:sldMk cId="586833919" sldId="321"/>
            <ac:spMk id="16" creationId="{4C19DA56-099E-7FF1-7054-CDACAC5670FD}"/>
          </ac:spMkLst>
        </pc:spChg>
        <pc:spChg chg="mod">
          <ac:chgData name="Aimie Clark" userId="5ab98718-224f-4bce-83ef-bf75917c7207" providerId="ADAL" clId="{9A642C99-405E-4A65-8C54-CA09A2587C55}" dt="2024-01-13T18:57:02.710" v="438"/>
          <ac:spMkLst>
            <pc:docMk/>
            <pc:sldMk cId="586833919" sldId="321"/>
            <ac:spMk id="18" creationId="{CC979A09-AC9F-DE80-7777-1326C6CAAA45}"/>
          </ac:spMkLst>
        </pc:spChg>
        <pc:spChg chg="mod">
          <ac:chgData name="Aimie Clark" userId="5ab98718-224f-4bce-83ef-bf75917c7207" providerId="ADAL" clId="{9A642C99-405E-4A65-8C54-CA09A2587C55}" dt="2024-01-13T18:57:02.710" v="438"/>
          <ac:spMkLst>
            <pc:docMk/>
            <pc:sldMk cId="586833919" sldId="321"/>
            <ac:spMk id="19" creationId="{09D56B81-2D66-6A86-2386-27338E294E35}"/>
          </ac:spMkLst>
        </pc:spChg>
        <pc:grpChg chg="add mod">
          <ac:chgData name="Aimie Clark" userId="5ab98718-224f-4bce-83ef-bf75917c7207" providerId="ADAL" clId="{9A642C99-405E-4A65-8C54-CA09A2587C55}" dt="2024-01-13T18:50:28.844" v="336" actId="1076"/>
          <ac:grpSpMkLst>
            <pc:docMk/>
            <pc:sldMk cId="586833919" sldId="321"/>
            <ac:grpSpMk id="7" creationId="{90FA510F-78AB-9A0F-1517-F51E3AABB9D1}"/>
          </ac:grpSpMkLst>
        </pc:grpChg>
        <pc:grpChg chg="add mod">
          <ac:chgData name="Aimie Clark" userId="5ab98718-224f-4bce-83ef-bf75917c7207" providerId="ADAL" clId="{9A642C99-405E-4A65-8C54-CA09A2587C55}" dt="2024-01-13T18:57:02.710" v="438"/>
          <ac:grpSpMkLst>
            <pc:docMk/>
            <pc:sldMk cId="586833919" sldId="321"/>
            <ac:grpSpMk id="17" creationId="{0D4C2339-8760-4073-FEBB-3F510A790CCB}"/>
          </ac:grpSpMkLst>
        </pc:grpChg>
        <pc:picChg chg="add mod">
          <ac:chgData name="Aimie Clark" userId="5ab98718-224f-4bce-83ef-bf75917c7207" providerId="ADAL" clId="{9A642C99-405E-4A65-8C54-CA09A2587C55}" dt="2024-01-13T18:50:52.640" v="340" actId="14100"/>
          <ac:picMkLst>
            <pc:docMk/>
            <pc:sldMk cId="586833919" sldId="321"/>
            <ac:picMk id="6" creationId="{82122978-E387-364D-18A2-C597B1671F9C}"/>
          </ac:picMkLst>
        </pc:picChg>
        <pc:picChg chg="del">
          <ac:chgData name="Aimie Clark" userId="5ab98718-224f-4bce-83ef-bf75917c7207" providerId="ADAL" clId="{9A642C99-405E-4A65-8C54-CA09A2587C55}" dt="2024-01-13T18:44:55.152" v="241" actId="478"/>
          <ac:picMkLst>
            <pc:docMk/>
            <pc:sldMk cId="586833919" sldId="321"/>
            <ac:picMk id="8" creationId="{CBF3374A-3D74-B6EA-6843-4B870585D49A}"/>
          </ac:picMkLst>
        </pc:picChg>
        <pc:picChg chg="mod">
          <ac:chgData name="Aimie Clark" userId="5ab98718-224f-4bce-83ef-bf75917c7207" providerId="ADAL" clId="{9A642C99-405E-4A65-8C54-CA09A2587C55}" dt="2024-01-13T18:50:46.077" v="338" actId="1076"/>
          <ac:picMkLst>
            <pc:docMk/>
            <pc:sldMk cId="586833919" sldId="321"/>
            <ac:picMk id="9" creationId="{15C545F5-BDF3-98D8-D6E0-2F2E635C8204}"/>
          </ac:picMkLst>
        </pc:picChg>
        <pc:picChg chg="add mod">
          <ac:chgData name="Aimie Clark" userId="5ab98718-224f-4bce-83ef-bf75917c7207" providerId="ADAL" clId="{9A642C99-405E-4A65-8C54-CA09A2587C55}" dt="2024-01-13T19:00:39.240" v="461" actId="1076"/>
          <ac:picMkLst>
            <pc:docMk/>
            <pc:sldMk cId="586833919" sldId="321"/>
            <ac:picMk id="14" creationId="{965F9E20-DF4D-8AAA-9B1F-EFAC1A7A5C73}"/>
          </ac:picMkLst>
        </pc:picChg>
      </pc:sldChg>
      <pc:sldMasterChg chg="delSldLayout">
        <pc:chgData name="Aimie Clark" userId="5ab98718-224f-4bce-83ef-bf75917c7207" providerId="ADAL" clId="{9A642C99-405E-4A65-8C54-CA09A2587C55}" dt="2024-01-13T18:20:16.405" v="48" actId="47"/>
        <pc:sldMasterMkLst>
          <pc:docMk/>
          <pc:sldMasterMk cId="2446884909" sldId="2147483660"/>
        </pc:sldMasterMkLst>
        <pc:sldLayoutChg chg="del">
          <pc:chgData name="Aimie Clark" userId="5ab98718-224f-4bce-83ef-bf75917c7207" providerId="ADAL" clId="{9A642C99-405E-4A65-8C54-CA09A2587C55}" dt="2024-01-13T18:20:16.405" v="48" actId="47"/>
          <pc:sldLayoutMkLst>
            <pc:docMk/>
            <pc:sldMasterMk cId="2446884909" sldId="2147483660"/>
            <pc:sldLayoutMk cId="880677670" sldId="2147483672"/>
          </pc:sldLayoutMkLst>
        </pc:sldLayoutChg>
      </pc:sldMasterChg>
    </pc:docChg>
  </pc:docChgLst>
  <pc:docChgLst>
    <pc:chgData name="Callum Chesshire" userId="619735b4-a4c1-414a-804b-1021287ebdee" providerId="ADAL" clId="{47D597BB-0BF9-474D-8D92-296DFC8210E7}"/>
    <pc:docChg chg="undo custSel delSld modSld">
      <pc:chgData name="Callum Chesshire" userId="619735b4-a4c1-414a-804b-1021287ebdee" providerId="ADAL" clId="{47D597BB-0BF9-474D-8D92-296DFC8210E7}" dt="2022-12-01T21:41:05.374" v="294"/>
      <pc:docMkLst>
        <pc:docMk/>
      </pc:docMkLst>
      <pc:sldChg chg="modTransition">
        <pc:chgData name="Callum Chesshire" userId="619735b4-a4c1-414a-804b-1021287ebdee" providerId="ADAL" clId="{47D597BB-0BF9-474D-8D92-296DFC8210E7}" dt="2022-12-01T21:27:24.078" v="169"/>
        <pc:sldMkLst>
          <pc:docMk/>
          <pc:sldMk cId="3233010142" sldId="261"/>
        </pc:sldMkLst>
      </pc:sldChg>
      <pc:sldChg chg="addSp delSp modSp mod modTransition delAnim modAnim">
        <pc:chgData name="Callum Chesshire" userId="619735b4-a4c1-414a-804b-1021287ebdee" providerId="ADAL" clId="{47D597BB-0BF9-474D-8D92-296DFC8210E7}" dt="2022-12-01T21:30:15.057" v="196"/>
        <pc:sldMkLst>
          <pc:docMk/>
          <pc:sldMk cId="609462541" sldId="265"/>
        </pc:sldMkLst>
        <pc:picChg chg="del">
          <ac:chgData name="Callum Chesshire" userId="619735b4-a4c1-414a-804b-1021287ebdee" providerId="ADAL" clId="{47D597BB-0BF9-474D-8D92-296DFC8210E7}" dt="2022-12-01T21:28:46.477" v="176" actId="478"/>
          <ac:picMkLst>
            <pc:docMk/>
            <pc:sldMk cId="609462541" sldId="265"/>
            <ac:picMk id="2" creationId="{52E5FD24-4874-4DBD-B883-0B91BDE52DB1}"/>
          </ac:picMkLst>
        </pc:picChg>
        <pc:picChg chg="add del mod">
          <ac:chgData name="Callum Chesshire" userId="619735b4-a4c1-414a-804b-1021287ebdee" providerId="ADAL" clId="{47D597BB-0BF9-474D-8D92-296DFC8210E7}" dt="2022-12-01T21:29:20.373" v="183" actId="478"/>
          <ac:picMkLst>
            <pc:docMk/>
            <pc:sldMk cId="609462541" sldId="265"/>
            <ac:picMk id="3" creationId="{BA0F7078-C674-E970-A609-9BDD2D668C39}"/>
          </ac:picMkLst>
        </pc:picChg>
        <pc:picChg chg="add mod">
          <ac:chgData name="Callum Chesshire" userId="619735b4-a4c1-414a-804b-1021287ebdee" providerId="ADAL" clId="{47D597BB-0BF9-474D-8D92-296DFC8210E7}" dt="2022-12-01T21:29:28.047" v="185" actId="1076"/>
          <ac:picMkLst>
            <pc:docMk/>
            <pc:sldMk cId="609462541" sldId="265"/>
            <ac:picMk id="7" creationId="{A6780728-FDC5-5C63-FB7D-48D5C8325680}"/>
          </ac:picMkLst>
        </pc:picChg>
      </pc:sldChg>
      <pc:sldChg chg="modTransition">
        <pc:chgData name="Callum Chesshire" userId="619735b4-a4c1-414a-804b-1021287ebdee" providerId="ADAL" clId="{47D597BB-0BF9-474D-8D92-296DFC8210E7}" dt="2022-12-01T21:27:43.866" v="175"/>
        <pc:sldMkLst>
          <pc:docMk/>
          <pc:sldMk cId="933689207" sldId="273"/>
        </pc:sldMkLst>
      </pc:sldChg>
      <pc:sldChg chg="addSp delSp modSp mod modTransition delAnim modAnim">
        <pc:chgData name="Callum Chesshire" userId="619735b4-a4c1-414a-804b-1021287ebdee" providerId="ADAL" clId="{47D597BB-0BF9-474D-8D92-296DFC8210E7}" dt="2022-12-01T21:32:20.214" v="221"/>
        <pc:sldMkLst>
          <pc:docMk/>
          <pc:sldMk cId="2954390413" sldId="274"/>
        </pc:sldMkLst>
        <pc:picChg chg="del">
          <ac:chgData name="Callum Chesshire" userId="619735b4-a4c1-414a-804b-1021287ebdee" providerId="ADAL" clId="{47D597BB-0BF9-474D-8D92-296DFC8210E7}" dt="2022-12-01T21:28:50.575" v="178" actId="478"/>
          <ac:picMkLst>
            <pc:docMk/>
            <pc:sldMk cId="2954390413" sldId="274"/>
            <ac:picMk id="7" creationId="{CCDB63C1-73CF-20BF-3631-6E24557782E1}"/>
          </ac:picMkLst>
        </pc:picChg>
        <pc:picChg chg="add mod">
          <ac:chgData name="Callum Chesshire" userId="619735b4-a4c1-414a-804b-1021287ebdee" providerId="ADAL" clId="{47D597BB-0BF9-474D-8D92-296DFC8210E7}" dt="2022-12-01T21:29:40.681" v="189" actId="1076"/>
          <ac:picMkLst>
            <pc:docMk/>
            <pc:sldMk cId="2954390413" sldId="274"/>
            <ac:picMk id="9" creationId="{8C28DE47-8648-E3EE-7E66-27A641B8D986}"/>
          </ac:picMkLst>
        </pc:picChg>
      </pc:sldChg>
      <pc:sldChg chg="addSp delSp modSp mod modTransition delAnim modAnim">
        <pc:chgData name="Callum Chesshire" userId="619735b4-a4c1-414a-804b-1021287ebdee" providerId="ADAL" clId="{47D597BB-0BF9-474D-8D92-296DFC8210E7}" dt="2022-12-01T21:30:39.428" v="199"/>
        <pc:sldMkLst>
          <pc:docMk/>
          <pc:sldMk cId="766618558" sldId="275"/>
        </pc:sldMkLst>
        <pc:picChg chg="del">
          <ac:chgData name="Callum Chesshire" userId="619735b4-a4c1-414a-804b-1021287ebdee" providerId="ADAL" clId="{47D597BB-0BF9-474D-8D92-296DFC8210E7}" dt="2022-12-01T21:28:48.244" v="177" actId="478"/>
          <ac:picMkLst>
            <pc:docMk/>
            <pc:sldMk cId="766618558" sldId="275"/>
            <ac:picMk id="2" creationId="{7AC62463-6311-D6E5-AD94-45104533251D}"/>
          </ac:picMkLst>
        </pc:picChg>
        <pc:picChg chg="add mod">
          <ac:chgData name="Callum Chesshire" userId="619735b4-a4c1-414a-804b-1021287ebdee" providerId="ADAL" clId="{47D597BB-0BF9-474D-8D92-296DFC8210E7}" dt="2022-12-01T21:29:34.788" v="187" actId="1076"/>
          <ac:picMkLst>
            <pc:docMk/>
            <pc:sldMk cId="766618558" sldId="275"/>
            <ac:picMk id="7" creationId="{0BCE4D61-C695-107D-6D12-75756C94D836}"/>
          </ac:picMkLst>
        </pc:picChg>
      </pc:sldChg>
      <pc:sldChg chg="addSp delSp modSp mod modTransition delAnim modAnim modNotesTx">
        <pc:chgData name="Callum Chesshire" userId="619735b4-a4c1-414a-804b-1021287ebdee" providerId="ADAL" clId="{47D597BB-0BF9-474D-8D92-296DFC8210E7}" dt="2022-12-01T21:33:13.251" v="224"/>
        <pc:sldMkLst>
          <pc:docMk/>
          <pc:sldMk cId="2767352929" sldId="276"/>
        </pc:sldMkLst>
        <pc:picChg chg="del">
          <ac:chgData name="Callum Chesshire" userId="619735b4-a4c1-414a-804b-1021287ebdee" providerId="ADAL" clId="{47D597BB-0BF9-474D-8D92-296DFC8210E7}" dt="2022-12-01T21:28:52.749" v="179" actId="478"/>
          <ac:picMkLst>
            <pc:docMk/>
            <pc:sldMk cId="2767352929" sldId="276"/>
            <ac:picMk id="10" creationId="{0A0F9010-544C-A6B5-1BBA-8529F874A761}"/>
          </ac:picMkLst>
        </pc:picChg>
        <pc:picChg chg="add mod">
          <ac:chgData name="Callum Chesshire" userId="619735b4-a4c1-414a-804b-1021287ebdee" providerId="ADAL" clId="{47D597BB-0BF9-474D-8D92-296DFC8210E7}" dt="2022-12-01T21:29:46.238" v="191" actId="1076"/>
          <ac:picMkLst>
            <pc:docMk/>
            <pc:sldMk cId="2767352929" sldId="276"/>
            <ac:picMk id="12" creationId="{94E4B8EE-AA7A-25A0-DEE8-928AC8749944}"/>
          </ac:picMkLst>
        </pc:picChg>
      </pc:sldChg>
      <pc:sldChg chg="addSp delSp modSp mod modTransition addAnim delAnim modAnim modNotesTx">
        <pc:chgData name="Callum Chesshire" userId="619735b4-a4c1-414a-804b-1021287ebdee" providerId="ADAL" clId="{47D597BB-0BF9-474D-8D92-296DFC8210E7}" dt="2022-12-01T21:41:05.374" v="294"/>
        <pc:sldMkLst>
          <pc:docMk/>
          <pc:sldMk cId="2113031019" sldId="277"/>
        </pc:sldMkLst>
        <pc:spChg chg="mod">
          <ac:chgData name="Callum Chesshire" userId="619735b4-a4c1-414a-804b-1021287ebdee" providerId="ADAL" clId="{47D597BB-0BF9-474D-8D92-296DFC8210E7}" dt="2022-12-01T21:23:23.869" v="164" actId="20577"/>
          <ac:spMkLst>
            <pc:docMk/>
            <pc:sldMk cId="2113031019" sldId="277"/>
            <ac:spMk id="15" creationId="{053D91BE-F9EB-7BB6-BB66-873B5E9C6E7F}"/>
          </ac:spMkLst>
        </pc:spChg>
        <pc:spChg chg="add del mod">
          <ac:chgData name="Callum Chesshire" userId="619735b4-a4c1-414a-804b-1021287ebdee" providerId="ADAL" clId="{47D597BB-0BF9-474D-8D92-296DFC8210E7}" dt="2022-12-01T21:37:18.962" v="252" actId="554"/>
          <ac:spMkLst>
            <pc:docMk/>
            <pc:sldMk cId="2113031019" sldId="277"/>
            <ac:spMk id="52" creationId="{14DA0F79-408B-A141-0F95-65FF93E3B4E1}"/>
          </ac:spMkLst>
        </pc:spChg>
        <pc:spChg chg="add del mod topLvl">
          <ac:chgData name="Callum Chesshire" userId="619735b4-a4c1-414a-804b-1021287ebdee" providerId="ADAL" clId="{47D597BB-0BF9-474D-8D92-296DFC8210E7}" dt="2022-12-01T21:41:04.447" v="293" actId="552"/>
          <ac:spMkLst>
            <pc:docMk/>
            <pc:sldMk cId="2113031019" sldId="277"/>
            <ac:spMk id="53" creationId="{DD80E933-539E-3E17-2657-6ED942170078}"/>
          </ac:spMkLst>
        </pc:spChg>
        <pc:spChg chg="mod topLvl">
          <ac:chgData name="Callum Chesshire" userId="619735b4-a4c1-414a-804b-1021287ebdee" providerId="ADAL" clId="{47D597BB-0BF9-474D-8D92-296DFC8210E7}" dt="2022-12-01T21:35:17.729" v="230" actId="165"/>
          <ac:spMkLst>
            <pc:docMk/>
            <pc:sldMk cId="2113031019" sldId="277"/>
            <ac:spMk id="54" creationId="{D234064A-3946-EDE3-5BBC-57FD22FCBEDE}"/>
          </ac:spMkLst>
        </pc:spChg>
        <pc:spChg chg="mod">
          <ac:chgData name="Callum Chesshire" userId="619735b4-a4c1-414a-804b-1021287ebdee" providerId="ADAL" clId="{47D597BB-0BF9-474D-8D92-296DFC8210E7}" dt="2022-12-01T21:35:17.729" v="230" actId="165"/>
          <ac:spMkLst>
            <pc:docMk/>
            <pc:sldMk cId="2113031019" sldId="277"/>
            <ac:spMk id="55" creationId="{0BE20843-99DE-870B-46CA-B418F38477E4}"/>
          </ac:spMkLst>
        </pc:spChg>
        <pc:spChg chg="mod">
          <ac:chgData name="Callum Chesshire" userId="619735b4-a4c1-414a-804b-1021287ebdee" providerId="ADAL" clId="{47D597BB-0BF9-474D-8D92-296DFC8210E7}" dt="2022-12-01T21:35:17.729" v="230" actId="165"/>
          <ac:spMkLst>
            <pc:docMk/>
            <pc:sldMk cId="2113031019" sldId="277"/>
            <ac:spMk id="65" creationId="{56846B36-9022-7564-1233-9F90EF53FB04}"/>
          </ac:spMkLst>
        </pc:spChg>
        <pc:spChg chg="mod">
          <ac:chgData name="Callum Chesshire" userId="619735b4-a4c1-414a-804b-1021287ebdee" providerId="ADAL" clId="{47D597BB-0BF9-474D-8D92-296DFC8210E7}" dt="2022-12-01T21:35:17.729" v="230" actId="165"/>
          <ac:spMkLst>
            <pc:docMk/>
            <pc:sldMk cId="2113031019" sldId="277"/>
            <ac:spMk id="66" creationId="{EC332CF8-8881-8E51-25E4-89179CA6334A}"/>
          </ac:spMkLst>
        </pc:spChg>
        <pc:spChg chg="mod topLvl">
          <ac:chgData name="Callum Chesshire" userId="619735b4-a4c1-414a-804b-1021287ebdee" providerId="ADAL" clId="{47D597BB-0BF9-474D-8D92-296DFC8210E7}" dt="2022-12-01T21:35:17.729" v="230" actId="165"/>
          <ac:spMkLst>
            <pc:docMk/>
            <pc:sldMk cId="2113031019" sldId="277"/>
            <ac:spMk id="83" creationId="{7EB11212-B6E7-9C88-029F-D5AF2E4A6563}"/>
          </ac:spMkLst>
        </pc:spChg>
        <pc:spChg chg="mod">
          <ac:chgData name="Callum Chesshire" userId="619735b4-a4c1-414a-804b-1021287ebdee" providerId="ADAL" clId="{47D597BB-0BF9-474D-8D92-296DFC8210E7}" dt="2022-12-01T21:35:17.729" v="230" actId="165"/>
          <ac:spMkLst>
            <pc:docMk/>
            <pc:sldMk cId="2113031019" sldId="277"/>
            <ac:spMk id="85" creationId="{34220502-6FD6-1DD3-BC52-B189534C2232}"/>
          </ac:spMkLst>
        </pc:spChg>
        <pc:spChg chg="mod">
          <ac:chgData name="Callum Chesshire" userId="619735b4-a4c1-414a-804b-1021287ebdee" providerId="ADAL" clId="{47D597BB-0BF9-474D-8D92-296DFC8210E7}" dt="2022-12-01T21:35:17.729" v="230" actId="165"/>
          <ac:spMkLst>
            <pc:docMk/>
            <pc:sldMk cId="2113031019" sldId="277"/>
            <ac:spMk id="113" creationId="{4CFA0EBF-6B4A-6B4C-A4C1-A518C98AA56F}"/>
          </ac:spMkLst>
        </pc:spChg>
        <pc:spChg chg="mod">
          <ac:chgData name="Callum Chesshire" userId="619735b4-a4c1-414a-804b-1021287ebdee" providerId="ADAL" clId="{47D597BB-0BF9-474D-8D92-296DFC8210E7}" dt="2022-12-01T21:35:17.729" v="230" actId="165"/>
          <ac:spMkLst>
            <pc:docMk/>
            <pc:sldMk cId="2113031019" sldId="277"/>
            <ac:spMk id="119" creationId="{7BCBBFF5-6B19-D165-4666-EC5FBE664419}"/>
          </ac:spMkLst>
        </pc:spChg>
        <pc:spChg chg="mod">
          <ac:chgData name="Callum Chesshire" userId="619735b4-a4c1-414a-804b-1021287ebdee" providerId="ADAL" clId="{47D597BB-0BF9-474D-8D92-296DFC8210E7}" dt="2022-12-01T21:35:17.729" v="230" actId="165"/>
          <ac:spMkLst>
            <pc:docMk/>
            <pc:sldMk cId="2113031019" sldId="277"/>
            <ac:spMk id="121" creationId="{EBC43FC8-B754-40CD-7FA6-B675A0B32910}"/>
          </ac:spMkLst>
        </pc:spChg>
        <pc:spChg chg="mod">
          <ac:chgData name="Callum Chesshire" userId="619735b4-a4c1-414a-804b-1021287ebdee" providerId="ADAL" clId="{47D597BB-0BF9-474D-8D92-296DFC8210E7}" dt="2022-12-01T21:35:17.729" v="230" actId="165"/>
          <ac:spMkLst>
            <pc:docMk/>
            <pc:sldMk cId="2113031019" sldId="277"/>
            <ac:spMk id="122" creationId="{8C079F6F-CEF4-79FE-C08B-2B65F765FA4B}"/>
          </ac:spMkLst>
        </pc:spChg>
        <pc:spChg chg="mod">
          <ac:chgData name="Callum Chesshire" userId="619735b4-a4c1-414a-804b-1021287ebdee" providerId="ADAL" clId="{47D597BB-0BF9-474D-8D92-296DFC8210E7}" dt="2022-12-01T21:35:17.729" v="230" actId="165"/>
          <ac:spMkLst>
            <pc:docMk/>
            <pc:sldMk cId="2113031019" sldId="277"/>
            <ac:spMk id="123" creationId="{2CE65571-0C1D-7A05-73C9-56DD53748998}"/>
          </ac:spMkLst>
        </pc:spChg>
        <pc:spChg chg="mod">
          <ac:chgData name="Callum Chesshire" userId="619735b4-a4c1-414a-804b-1021287ebdee" providerId="ADAL" clId="{47D597BB-0BF9-474D-8D92-296DFC8210E7}" dt="2022-12-01T21:35:17.729" v="230" actId="165"/>
          <ac:spMkLst>
            <pc:docMk/>
            <pc:sldMk cId="2113031019" sldId="277"/>
            <ac:spMk id="128" creationId="{2BFC9BE5-8398-ABB9-E2F4-57CF95818220}"/>
          </ac:spMkLst>
        </pc:spChg>
        <pc:spChg chg="mod">
          <ac:chgData name="Callum Chesshire" userId="619735b4-a4c1-414a-804b-1021287ebdee" providerId="ADAL" clId="{47D597BB-0BF9-474D-8D92-296DFC8210E7}" dt="2022-12-01T21:35:17.729" v="230" actId="165"/>
          <ac:spMkLst>
            <pc:docMk/>
            <pc:sldMk cId="2113031019" sldId="277"/>
            <ac:spMk id="130" creationId="{DBBD5D79-91A2-0D8D-CB18-91EAF5787681}"/>
          </ac:spMkLst>
        </pc:spChg>
        <pc:spChg chg="mod">
          <ac:chgData name="Callum Chesshire" userId="619735b4-a4c1-414a-804b-1021287ebdee" providerId="ADAL" clId="{47D597BB-0BF9-474D-8D92-296DFC8210E7}" dt="2022-12-01T21:35:17.729" v="230" actId="165"/>
          <ac:spMkLst>
            <pc:docMk/>
            <pc:sldMk cId="2113031019" sldId="277"/>
            <ac:spMk id="132" creationId="{284B5019-1FBB-1CBF-0230-E1A43E849733}"/>
          </ac:spMkLst>
        </pc:spChg>
        <pc:spChg chg="mod">
          <ac:chgData name="Callum Chesshire" userId="619735b4-a4c1-414a-804b-1021287ebdee" providerId="ADAL" clId="{47D597BB-0BF9-474D-8D92-296DFC8210E7}" dt="2022-12-01T21:35:17.729" v="230" actId="165"/>
          <ac:spMkLst>
            <pc:docMk/>
            <pc:sldMk cId="2113031019" sldId="277"/>
            <ac:spMk id="142" creationId="{E0FB6EBA-400C-9116-B8F3-E417574BBC19}"/>
          </ac:spMkLst>
        </pc:spChg>
        <pc:spChg chg="mod">
          <ac:chgData name="Callum Chesshire" userId="619735b4-a4c1-414a-804b-1021287ebdee" providerId="ADAL" clId="{47D597BB-0BF9-474D-8D92-296DFC8210E7}" dt="2022-12-01T21:35:17.729" v="230" actId="165"/>
          <ac:spMkLst>
            <pc:docMk/>
            <pc:sldMk cId="2113031019" sldId="277"/>
            <ac:spMk id="150" creationId="{A587E069-7F0A-C425-F0EB-618442935890}"/>
          </ac:spMkLst>
        </pc:spChg>
        <pc:spChg chg="del mod topLvl">
          <ac:chgData name="Callum Chesshire" userId="619735b4-a4c1-414a-804b-1021287ebdee" providerId="ADAL" clId="{47D597BB-0BF9-474D-8D92-296DFC8210E7}" dt="2022-12-01T21:35:24.778" v="232" actId="478"/>
          <ac:spMkLst>
            <pc:docMk/>
            <pc:sldMk cId="2113031019" sldId="277"/>
            <ac:spMk id="182" creationId="{79BEEA5D-BB40-0B1B-D00F-3893465A08F6}"/>
          </ac:spMkLst>
        </pc:spChg>
        <pc:spChg chg="mod">
          <ac:chgData name="Callum Chesshire" userId="619735b4-a4c1-414a-804b-1021287ebdee" providerId="ADAL" clId="{47D597BB-0BF9-474D-8D92-296DFC8210E7}" dt="2022-12-01T21:41:02.454" v="291" actId="164"/>
          <ac:spMkLst>
            <pc:docMk/>
            <pc:sldMk cId="2113031019" sldId="277"/>
            <ac:spMk id="183" creationId="{75D78675-013D-8047-2AE9-21E4B1290746}"/>
          </ac:spMkLst>
        </pc:spChg>
        <pc:spChg chg="mod">
          <ac:chgData name="Callum Chesshire" userId="619735b4-a4c1-414a-804b-1021287ebdee" providerId="ADAL" clId="{47D597BB-0BF9-474D-8D92-296DFC8210E7}" dt="2022-12-01T21:41:02.454" v="291" actId="164"/>
          <ac:spMkLst>
            <pc:docMk/>
            <pc:sldMk cId="2113031019" sldId="277"/>
            <ac:spMk id="184" creationId="{A9D5766E-4640-3450-74F0-F239C5195871}"/>
          </ac:spMkLst>
        </pc:spChg>
        <pc:spChg chg="mod">
          <ac:chgData name="Callum Chesshire" userId="619735b4-a4c1-414a-804b-1021287ebdee" providerId="ADAL" clId="{47D597BB-0BF9-474D-8D92-296DFC8210E7}" dt="2022-12-01T21:41:02.454" v="291" actId="164"/>
          <ac:spMkLst>
            <pc:docMk/>
            <pc:sldMk cId="2113031019" sldId="277"/>
            <ac:spMk id="185" creationId="{793A5E3B-B41C-F4D6-F27F-61FBBF7710E8}"/>
          </ac:spMkLst>
        </pc:spChg>
        <pc:spChg chg="mod">
          <ac:chgData name="Callum Chesshire" userId="619735b4-a4c1-414a-804b-1021287ebdee" providerId="ADAL" clId="{47D597BB-0BF9-474D-8D92-296DFC8210E7}" dt="2022-12-01T21:41:02.454" v="291" actId="164"/>
          <ac:spMkLst>
            <pc:docMk/>
            <pc:sldMk cId="2113031019" sldId="277"/>
            <ac:spMk id="186" creationId="{EDE399E2-4E8E-3B69-44AD-D143F7938755}"/>
          </ac:spMkLst>
        </pc:spChg>
        <pc:spChg chg="mod">
          <ac:chgData name="Callum Chesshire" userId="619735b4-a4c1-414a-804b-1021287ebdee" providerId="ADAL" clId="{47D597BB-0BF9-474D-8D92-296DFC8210E7}" dt="2022-12-01T21:41:02.454" v="291" actId="164"/>
          <ac:spMkLst>
            <pc:docMk/>
            <pc:sldMk cId="2113031019" sldId="277"/>
            <ac:spMk id="187" creationId="{1AF5B58D-99FA-E5EB-DFD4-9FD8843E5F97}"/>
          </ac:spMkLst>
        </pc:spChg>
        <pc:spChg chg="mod">
          <ac:chgData name="Callum Chesshire" userId="619735b4-a4c1-414a-804b-1021287ebdee" providerId="ADAL" clId="{47D597BB-0BF9-474D-8D92-296DFC8210E7}" dt="2022-12-01T21:41:02.454" v="291" actId="164"/>
          <ac:spMkLst>
            <pc:docMk/>
            <pc:sldMk cId="2113031019" sldId="277"/>
            <ac:spMk id="188" creationId="{DEFC0A13-7ECA-BEC1-AD2C-208ABAA0207F}"/>
          </ac:spMkLst>
        </pc:spChg>
        <pc:spChg chg="mod">
          <ac:chgData name="Callum Chesshire" userId="619735b4-a4c1-414a-804b-1021287ebdee" providerId="ADAL" clId="{47D597BB-0BF9-474D-8D92-296DFC8210E7}" dt="2022-12-01T21:41:02.454" v="291" actId="164"/>
          <ac:spMkLst>
            <pc:docMk/>
            <pc:sldMk cId="2113031019" sldId="277"/>
            <ac:spMk id="189" creationId="{C5450311-A1A6-DF52-47FC-FA2A877CD6E1}"/>
          </ac:spMkLst>
        </pc:spChg>
        <pc:spChg chg="mod">
          <ac:chgData name="Callum Chesshire" userId="619735b4-a4c1-414a-804b-1021287ebdee" providerId="ADAL" clId="{47D597BB-0BF9-474D-8D92-296DFC8210E7}" dt="2022-12-01T21:41:02.454" v="291" actId="164"/>
          <ac:spMkLst>
            <pc:docMk/>
            <pc:sldMk cId="2113031019" sldId="277"/>
            <ac:spMk id="190" creationId="{4F8AE12B-0B43-DF7B-6F26-D915A5B13440}"/>
          </ac:spMkLst>
        </pc:spChg>
        <pc:spChg chg="mod">
          <ac:chgData name="Callum Chesshire" userId="619735b4-a4c1-414a-804b-1021287ebdee" providerId="ADAL" clId="{47D597BB-0BF9-474D-8D92-296DFC8210E7}" dt="2022-12-01T21:41:02.454" v="291" actId="164"/>
          <ac:spMkLst>
            <pc:docMk/>
            <pc:sldMk cId="2113031019" sldId="277"/>
            <ac:spMk id="191" creationId="{58EDDCFB-1FAC-8A7C-1E12-76C25B55A6F2}"/>
          </ac:spMkLst>
        </pc:spChg>
        <pc:spChg chg="mod">
          <ac:chgData name="Callum Chesshire" userId="619735b4-a4c1-414a-804b-1021287ebdee" providerId="ADAL" clId="{47D597BB-0BF9-474D-8D92-296DFC8210E7}" dt="2022-12-01T21:41:02.454" v="291" actId="164"/>
          <ac:spMkLst>
            <pc:docMk/>
            <pc:sldMk cId="2113031019" sldId="277"/>
            <ac:spMk id="192" creationId="{8D71B9D1-E99B-AD50-2838-7332F3A6BA3F}"/>
          </ac:spMkLst>
        </pc:spChg>
        <pc:spChg chg="mod">
          <ac:chgData name="Callum Chesshire" userId="619735b4-a4c1-414a-804b-1021287ebdee" providerId="ADAL" clId="{47D597BB-0BF9-474D-8D92-296DFC8210E7}" dt="2022-12-01T21:41:02.454" v="291" actId="164"/>
          <ac:spMkLst>
            <pc:docMk/>
            <pc:sldMk cId="2113031019" sldId="277"/>
            <ac:spMk id="195" creationId="{C7DA1F61-C3AF-D441-6ABF-94911DF56BAF}"/>
          </ac:spMkLst>
        </pc:spChg>
        <pc:spChg chg="mod">
          <ac:chgData name="Callum Chesshire" userId="619735b4-a4c1-414a-804b-1021287ebdee" providerId="ADAL" clId="{47D597BB-0BF9-474D-8D92-296DFC8210E7}" dt="2022-12-01T21:41:02.454" v="291" actId="164"/>
          <ac:spMkLst>
            <pc:docMk/>
            <pc:sldMk cId="2113031019" sldId="277"/>
            <ac:spMk id="203" creationId="{E897733E-0849-3E82-529F-A786E84A0B78}"/>
          </ac:spMkLst>
        </pc:spChg>
        <pc:spChg chg="mod">
          <ac:chgData name="Callum Chesshire" userId="619735b4-a4c1-414a-804b-1021287ebdee" providerId="ADAL" clId="{47D597BB-0BF9-474D-8D92-296DFC8210E7}" dt="2022-12-01T21:35:17.729" v="230" actId="165"/>
          <ac:spMkLst>
            <pc:docMk/>
            <pc:sldMk cId="2113031019" sldId="277"/>
            <ac:spMk id="204" creationId="{29F1A0D8-CDDC-19E7-8C7D-A191387C2D87}"/>
          </ac:spMkLst>
        </pc:spChg>
        <pc:spChg chg="mod">
          <ac:chgData name="Callum Chesshire" userId="619735b4-a4c1-414a-804b-1021287ebdee" providerId="ADAL" clId="{47D597BB-0BF9-474D-8D92-296DFC8210E7}" dt="2022-12-01T21:35:17.729" v="230" actId="165"/>
          <ac:spMkLst>
            <pc:docMk/>
            <pc:sldMk cId="2113031019" sldId="277"/>
            <ac:spMk id="205" creationId="{EB47C837-9050-8011-A5E6-3B0B9A21CA3D}"/>
          </ac:spMkLst>
        </pc:spChg>
        <pc:spChg chg="add mod">
          <ac:chgData name="Callum Chesshire" userId="619735b4-a4c1-414a-804b-1021287ebdee" providerId="ADAL" clId="{47D597BB-0BF9-474D-8D92-296DFC8210E7}" dt="2022-12-01T21:41:02.454" v="291" actId="164"/>
          <ac:spMkLst>
            <pc:docMk/>
            <pc:sldMk cId="2113031019" sldId="277"/>
            <ac:spMk id="206" creationId="{949A54CB-56E4-3844-C726-8B3E5BF31674}"/>
          </ac:spMkLst>
        </pc:spChg>
        <pc:spChg chg="add del mod">
          <ac:chgData name="Callum Chesshire" userId="619735b4-a4c1-414a-804b-1021287ebdee" providerId="ADAL" clId="{47D597BB-0BF9-474D-8D92-296DFC8210E7}" dt="2022-12-01T21:41:05.374" v="294"/>
          <ac:spMkLst>
            <pc:docMk/>
            <pc:sldMk cId="2113031019" sldId="277"/>
            <ac:spMk id="207" creationId="{097B3369-8A10-E0F4-1B96-87EDE6A592B0}"/>
          </ac:spMkLst>
        </pc:spChg>
        <pc:grpChg chg="del mod">
          <ac:chgData name="Callum Chesshire" userId="619735b4-a4c1-414a-804b-1021287ebdee" providerId="ADAL" clId="{47D597BB-0BF9-474D-8D92-296DFC8210E7}" dt="2022-12-01T21:35:17.729" v="230" actId="165"/>
          <ac:grpSpMkLst>
            <pc:docMk/>
            <pc:sldMk cId="2113031019" sldId="277"/>
            <ac:grpSpMk id="7" creationId="{1AE5B154-4560-AC31-21AE-EDD792A5F243}"/>
          </ac:grpSpMkLst>
        </pc:grpChg>
        <pc:grpChg chg="add del mod">
          <ac:chgData name="Callum Chesshire" userId="619735b4-a4c1-414a-804b-1021287ebdee" providerId="ADAL" clId="{47D597BB-0BF9-474D-8D92-296DFC8210E7}" dt="2022-12-01T21:35:17.729" v="230" actId="165"/>
          <ac:grpSpMkLst>
            <pc:docMk/>
            <pc:sldMk cId="2113031019" sldId="277"/>
            <ac:grpSpMk id="80" creationId="{84291068-AEE5-CAEA-4DC2-9F4EA838DDA6}"/>
          </ac:grpSpMkLst>
        </pc:grpChg>
        <pc:grpChg chg="del mod topLvl">
          <ac:chgData name="Callum Chesshire" userId="619735b4-a4c1-414a-804b-1021287ebdee" providerId="ADAL" clId="{47D597BB-0BF9-474D-8D92-296DFC8210E7}" dt="2022-12-01T21:35:21.218" v="231" actId="478"/>
          <ac:grpSpMkLst>
            <pc:docMk/>
            <pc:sldMk cId="2113031019" sldId="277"/>
            <ac:grpSpMk id="81" creationId="{511201C3-648C-7A83-4CE8-A3E65E4C7794}"/>
          </ac:grpSpMkLst>
        </pc:grpChg>
        <pc:grpChg chg="mod topLvl">
          <ac:chgData name="Callum Chesshire" userId="619735b4-a4c1-414a-804b-1021287ebdee" providerId="ADAL" clId="{47D597BB-0BF9-474D-8D92-296DFC8210E7}" dt="2022-12-01T21:35:17.729" v="230" actId="165"/>
          <ac:grpSpMkLst>
            <pc:docMk/>
            <pc:sldMk cId="2113031019" sldId="277"/>
            <ac:grpSpMk id="82" creationId="{4A013DCD-3C39-6DEE-29DD-8552938C4FFF}"/>
          </ac:grpSpMkLst>
        </pc:grpChg>
        <pc:grpChg chg="mod topLvl">
          <ac:chgData name="Callum Chesshire" userId="619735b4-a4c1-414a-804b-1021287ebdee" providerId="ADAL" clId="{47D597BB-0BF9-474D-8D92-296DFC8210E7}" dt="2022-12-01T21:35:17.729" v="230" actId="165"/>
          <ac:grpSpMkLst>
            <pc:docMk/>
            <pc:sldMk cId="2113031019" sldId="277"/>
            <ac:grpSpMk id="84" creationId="{C34A2468-9A35-BF96-E1B3-00423E7DE6FD}"/>
          </ac:grpSpMkLst>
        </pc:grpChg>
        <pc:grpChg chg="mod ord topLvl">
          <ac:chgData name="Callum Chesshire" userId="619735b4-a4c1-414a-804b-1021287ebdee" providerId="ADAL" clId="{47D597BB-0BF9-474D-8D92-296DFC8210E7}" dt="2022-12-01T21:41:02.454" v="291" actId="164"/>
          <ac:grpSpMkLst>
            <pc:docMk/>
            <pc:sldMk cId="2113031019" sldId="277"/>
            <ac:grpSpMk id="86" creationId="{F7E52C62-C376-1B7F-FBAD-32AA1456F9F1}"/>
          </ac:grpSpMkLst>
        </pc:grpChg>
        <pc:grpChg chg="mod ord topLvl">
          <ac:chgData name="Callum Chesshire" userId="619735b4-a4c1-414a-804b-1021287ebdee" providerId="ADAL" clId="{47D597BB-0BF9-474D-8D92-296DFC8210E7}" dt="2022-12-01T21:41:02.454" v="291" actId="164"/>
          <ac:grpSpMkLst>
            <pc:docMk/>
            <pc:sldMk cId="2113031019" sldId="277"/>
            <ac:grpSpMk id="87" creationId="{D0048D52-38F7-39DF-D475-2409DA56339A}"/>
          </ac:grpSpMkLst>
        </pc:grpChg>
        <pc:grpChg chg="mod ord topLvl">
          <ac:chgData name="Callum Chesshire" userId="619735b4-a4c1-414a-804b-1021287ebdee" providerId="ADAL" clId="{47D597BB-0BF9-474D-8D92-296DFC8210E7}" dt="2022-12-01T21:41:02.454" v="291" actId="164"/>
          <ac:grpSpMkLst>
            <pc:docMk/>
            <pc:sldMk cId="2113031019" sldId="277"/>
            <ac:grpSpMk id="88" creationId="{1876C2BB-1CD7-EDA5-D1BD-1F345A18B1E0}"/>
          </ac:grpSpMkLst>
        </pc:grpChg>
        <pc:grpChg chg="add del mod ord topLvl">
          <ac:chgData name="Callum Chesshire" userId="619735b4-a4c1-414a-804b-1021287ebdee" providerId="ADAL" clId="{47D597BB-0BF9-474D-8D92-296DFC8210E7}" dt="2022-12-01T21:41:02.454" v="291" actId="164"/>
          <ac:grpSpMkLst>
            <pc:docMk/>
            <pc:sldMk cId="2113031019" sldId="277"/>
            <ac:grpSpMk id="95" creationId="{C76B0210-2599-0764-E7E9-E7D2C346CC21}"/>
          </ac:grpSpMkLst>
        </pc:grpChg>
        <pc:grpChg chg="mod topLvl">
          <ac:chgData name="Callum Chesshire" userId="619735b4-a4c1-414a-804b-1021287ebdee" providerId="ADAL" clId="{47D597BB-0BF9-474D-8D92-296DFC8210E7}" dt="2022-12-01T21:35:17.729" v="230" actId="165"/>
          <ac:grpSpMkLst>
            <pc:docMk/>
            <pc:sldMk cId="2113031019" sldId="277"/>
            <ac:grpSpMk id="120" creationId="{BC7B6FF1-CF57-8D66-8A7E-5117B1D26C34}"/>
          </ac:grpSpMkLst>
        </pc:grpChg>
        <pc:grpChg chg="mod topLvl">
          <ac:chgData name="Callum Chesshire" userId="619735b4-a4c1-414a-804b-1021287ebdee" providerId="ADAL" clId="{47D597BB-0BF9-474D-8D92-296DFC8210E7}" dt="2022-12-01T21:35:17.729" v="230" actId="165"/>
          <ac:grpSpMkLst>
            <pc:docMk/>
            <pc:sldMk cId="2113031019" sldId="277"/>
            <ac:grpSpMk id="126" creationId="{80B491DF-FCD3-C4FE-173C-FC923404A76E}"/>
          </ac:grpSpMkLst>
        </pc:grpChg>
        <pc:grpChg chg="mod topLvl">
          <ac:chgData name="Callum Chesshire" userId="619735b4-a4c1-414a-804b-1021287ebdee" providerId="ADAL" clId="{47D597BB-0BF9-474D-8D92-296DFC8210E7}" dt="2022-12-01T21:35:17.729" v="230" actId="165"/>
          <ac:grpSpMkLst>
            <pc:docMk/>
            <pc:sldMk cId="2113031019" sldId="277"/>
            <ac:grpSpMk id="152" creationId="{6C7B2122-9EE9-5288-B2CF-AA97241E7164}"/>
          </ac:grpSpMkLst>
        </pc:grpChg>
        <pc:grpChg chg="add mod">
          <ac:chgData name="Callum Chesshire" userId="619735b4-a4c1-414a-804b-1021287ebdee" providerId="ADAL" clId="{47D597BB-0BF9-474D-8D92-296DFC8210E7}" dt="2022-12-01T21:41:02.454" v="291" actId="164"/>
          <ac:grpSpMkLst>
            <pc:docMk/>
            <pc:sldMk cId="2113031019" sldId="277"/>
            <ac:grpSpMk id="208" creationId="{E819F655-7633-79A4-2127-0E0BAD20158C}"/>
          </ac:grpSpMkLst>
        </pc:grpChg>
        <pc:picChg chg="del">
          <ac:chgData name="Callum Chesshire" userId="619735b4-a4c1-414a-804b-1021287ebdee" providerId="ADAL" clId="{47D597BB-0BF9-474D-8D92-296DFC8210E7}" dt="2022-12-01T21:28:54.781" v="180" actId="478"/>
          <ac:picMkLst>
            <pc:docMk/>
            <pc:sldMk cId="2113031019" sldId="277"/>
            <ac:picMk id="78" creationId="{8928407E-430D-3661-85EA-A57ECFEAD675}"/>
          </ac:picMkLst>
        </pc:picChg>
        <pc:picChg chg="add mod">
          <ac:chgData name="Callum Chesshire" userId="619735b4-a4c1-414a-804b-1021287ebdee" providerId="ADAL" clId="{47D597BB-0BF9-474D-8D92-296DFC8210E7}" dt="2022-12-01T21:29:52.042" v="193" actId="1076"/>
          <ac:picMkLst>
            <pc:docMk/>
            <pc:sldMk cId="2113031019" sldId="277"/>
            <ac:picMk id="79" creationId="{F7F73A8B-83F9-35F5-4BD4-353E74D8B632}"/>
          </ac:picMkLst>
        </pc:picChg>
      </pc:sldChg>
      <pc:sldChg chg="modSp mod">
        <pc:chgData name="Callum Chesshire" userId="619735b4-a4c1-414a-804b-1021287ebdee" providerId="ADAL" clId="{47D597BB-0BF9-474D-8D92-296DFC8210E7}" dt="2022-12-01T21:06:17.227" v="122" actId="14100"/>
        <pc:sldMkLst>
          <pc:docMk/>
          <pc:sldMk cId="2572393305" sldId="278"/>
        </pc:sldMkLst>
        <pc:spChg chg="mod">
          <ac:chgData name="Callum Chesshire" userId="619735b4-a4c1-414a-804b-1021287ebdee" providerId="ADAL" clId="{47D597BB-0BF9-474D-8D92-296DFC8210E7}" dt="2022-12-01T21:06:17.227" v="122" actId="14100"/>
          <ac:spMkLst>
            <pc:docMk/>
            <pc:sldMk cId="2572393305" sldId="278"/>
            <ac:spMk id="5" creationId="{3BD342B8-4224-BA1F-6619-FBC8AEC8168E}"/>
          </ac:spMkLst>
        </pc:spChg>
      </pc:sldChg>
      <pc:sldChg chg="del">
        <pc:chgData name="Callum Chesshire" userId="619735b4-a4c1-414a-804b-1021287ebdee" providerId="ADAL" clId="{47D597BB-0BF9-474D-8D92-296DFC8210E7}" dt="2022-12-01T21:06:51.831" v="138" actId="47"/>
        <pc:sldMkLst>
          <pc:docMk/>
          <pc:sldMk cId="3955548041" sldId="279"/>
        </pc:sldMkLst>
      </pc:sldChg>
      <pc:sldChg chg="modSp mod">
        <pc:chgData name="Callum Chesshire" userId="619735b4-a4c1-414a-804b-1021287ebdee" providerId="ADAL" clId="{47D597BB-0BF9-474D-8D92-296DFC8210E7}" dt="2022-12-01T21:25:36.505" v="165" actId="6549"/>
        <pc:sldMkLst>
          <pc:docMk/>
          <pc:sldMk cId="513766861" sldId="280"/>
        </pc:sldMkLst>
        <pc:spChg chg="mod">
          <ac:chgData name="Callum Chesshire" userId="619735b4-a4c1-414a-804b-1021287ebdee" providerId="ADAL" clId="{47D597BB-0BF9-474D-8D92-296DFC8210E7}" dt="2022-12-01T21:25:36.505" v="165" actId="6549"/>
          <ac:spMkLst>
            <pc:docMk/>
            <pc:sldMk cId="513766861" sldId="280"/>
            <ac:spMk id="129" creationId="{7779079E-B996-5F7A-4988-2A467A2C0873}"/>
          </ac:spMkLst>
        </pc:spChg>
      </pc:sldChg>
    </pc:docChg>
  </pc:docChgLst>
  <pc:docChgLst>
    <pc:chgData name="Callum Chesshire" userId="619735b4-a4c1-414a-804b-1021287ebdee" providerId="ADAL" clId="{B5ECEAF9-99EF-403D-9DC9-749DA355258B}"/>
    <pc:docChg chg="custSel addSld delSld modSld">
      <pc:chgData name="Callum Chesshire" userId="619735b4-a4c1-414a-804b-1021287ebdee" providerId="ADAL" clId="{B5ECEAF9-99EF-403D-9DC9-749DA355258B}" dt="2022-12-15T08:55:14.002" v="30"/>
      <pc:docMkLst>
        <pc:docMk/>
      </pc:docMkLst>
      <pc:sldChg chg="modTransition">
        <pc:chgData name="Callum Chesshire" userId="619735b4-a4c1-414a-804b-1021287ebdee" providerId="ADAL" clId="{B5ECEAF9-99EF-403D-9DC9-749DA355258B}" dt="2022-12-01T22:05:22.594" v="22"/>
        <pc:sldMkLst>
          <pc:docMk/>
          <pc:sldMk cId="3233010142" sldId="261"/>
        </pc:sldMkLst>
      </pc:sldChg>
      <pc:sldChg chg="del">
        <pc:chgData name="Callum Chesshire" userId="619735b4-a4c1-414a-804b-1021287ebdee" providerId="ADAL" clId="{B5ECEAF9-99EF-403D-9DC9-749DA355258B}" dt="2022-12-01T21:52:45.741" v="0" actId="47"/>
        <pc:sldMkLst>
          <pc:docMk/>
          <pc:sldMk cId="609462541" sldId="265"/>
        </pc:sldMkLst>
      </pc:sldChg>
      <pc:sldChg chg="del">
        <pc:chgData name="Callum Chesshire" userId="619735b4-a4c1-414a-804b-1021287ebdee" providerId="ADAL" clId="{B5ECEAF9-99EF-403D-9DC9-749DA355258B}" dt="2022-12-01T21:52:45.741" v="0" actId="47"/>
        <pc:sldMkLst>
          <pc:docMk/>
          <pc:sldMk cId="2954390413" sldId="274"/>
        </pc:sldMkLst>
      </pc:sldChg>
      <pc:sldChg chg="del">
        <pc:chgData name="Callum Chesshire" userId="619735b4-a4c1-414a-804b-1021287ebdee" providerId="ADAL" clId="{B5ECEAF9-99EF-403D-9DC9-749DA355258B}" dt="2022-12-01T21:52:45.741" v="0" actId="47"/>
        <pc:sldMkLst>
          <pc:docMk/>
          <pc:sldMk cId="766618558" sldId="275"/>
        </pc:sldMkLst>
      </pc:sldChg>
      <pc:sldChg chg="del">
        <pc:chgData name="Callum Chesshire" userId="619735b4-a4c1-414a-804b-1021287ebdee" providerId="ADAL" clId="{B5ECEAF9-99EF-403D-9DC9-749DA355258B}" dt="2022-12-01T21:52:45.741" v="0" actId="47"/>
        <pc:sldMkLst>
          <pc:docMk/>
          <pc:sldMk cId="2767352929" sldId="276"/>
        </pc:sldMkLst>
      </pc:sldChg>
      <pc:sldChg chg="del">
        <pc:chgData name="Callum Chesshire" userId="619735b4-a4c1-414a-804b-1021287ebdee" providerId="ADAL" clId="{B5ECEAF9-99EF-403D-9DC9-749DA355258B}" dt="2022-12-01T21:52:45.741" v="0" actId="47"/>
        <pc:sldMkLst>
          <pc:docMk/>
          <pc:sldMk cId="2113031019" sldId="277"/>
        </pc:sldMkLst>
      </pc:sldChg>
      <pc:sldChg chg="modTransition">
        <pc:chgData name="Callum Chesshire" userId="619735b4-a4c1-414a-804b-1021287ebdee" providerId="ADAL" clId="{B5ECEAF9-99EF-403D-9DC9-749DA355258B}" dt="2022-12-01T22:05:34.275" v="25"/>
        <pc:sldMkLst>
          <pc:docMk/>
          <pc:sldMk cId="2572393305" sldId="278"/>
        </pc:sldMkLst>
      </pc:sldChg>
      <pc:sldChg chg="del">
        <pc:chgData name="Callum Chesshire" userId="619735b4-a4c1-414a-804b-1021287ebdee" providerId="ADAL" clId="{B5ECEAF9-99EF-403D-9DC9-749DA355258B}" dt="2022-12-01T21:56:07.815" v="17" actId="47"/>
        <pc:sldMkLst>
          <pc:docMk/>
          <pc:sldMk cId="513766861" sldId="280"/>
        </pc:sldMkLst>
      </pc:sldChg>
      <pc:sldChg chg="addSp delSp modSp new mod modAnim">
        <pc:chgData name="Callum Chesshire" userId="619735b4-a4c1-414a-804b-1021287ebdee" providerId="ADAL" clId="{B5ECEAF9-99EF-403D-9DC9-749DA355258B}" dt="2022-12-01T21:55:54.617" v="16"/>
        <pc:sldMkLst>
          <pc:docMk/>
          <pc:sldMk cId="430957825" sldId="281"/>
        </pc:sldMkLst>
        <pc:spChg chg="del">
          <ac:chgData name="Callum Chesshire" userId="619735b4-a4c1-414a-804b-1021287ebdee" providerId="ADAL" clId="{B5ECEAF9-99EF-403D-9DC9-749DA355258B}" dt="2022-12-01T21:52:49.744" v="2" actId="478"/>
          <ac:spMkLst>
            <pc:docMk/>
            <pc:sldMk cId="430957825" sldId="281"/>
            <ac:spMk id="2" creationId="{AEF42603-52A0-62D0-5A18-57218AE709A7}"/>
          </ac:spMkLst>
        </pc:spChg>
        <pc:spChg chg="del">
          <ac:chgData name="Callum Chesshire" userId="619735b4-a4c1-414a-804b-1021287ebdee" providerId="ADAL" clId="{B5ECEAF9-99EF-403D-9DC9-749DA355258B}" dt="2022-12-01T21:52:49.744" v="2" actId="478"/>
          <ac:spMkLst>
            <pc:docMk/>
            <pc:sldMk cId="430957825" sldId="281"/>
            <ac:spMk id="3" creationId="{9850B677-CD81-F7F1-DCD3-72D6DB6457F1}"/>
          </ac:spMkLst>
        </pc:spChg>
        <pc:picChg chg="add mod">
          <ac:chgData name="Callum Chesshire" userId="619735b4-a4c1-414a-804b-1021287ebdee" providerId="ADAL" clId="{B5ECEAF9-99EF-403D-9DC9-749DA355258B}" dt="2022-12-01T21:53:14.030" v="5" actId="1076"/>
          <ac:picMkLst>
            <pc:docMk/>
            <pc:sldMk cId="430957825" sldId="281"/>
            <ac:picMk id="4" creationId="{55AC057E-CA5C-58C6-C551-2D3BC673DF1F}"/>
          </ac:picMkLst>
        </pc:picChg>
      </pc:sldChg>
      <pc:sldChg chg="addSp delSp modSp new mod delAnim modAnim">
        <pc:chgData name="Callum Chesshire" userId="619735b4-a4c1-414a-804b-1021287ebdee" providerId="ADAL" clId="{B5ECEAF9-99EF-403D-9DC9-749DA355258B}" dt="2022-12-15T08:55:14.002" v="30"/>
        <pc:sldMkLst>
          <pc:docMk/>
          <pc:sldMk cId="583060401" sldId="282"/>
        </pc:sldMkLst>
        <pc:spChg chg="del">
          <ac:chgData name="Callum Chesshire" userId="619735b4-a4c1-414a-804b-1021287ebdee" providerId="ADAL" clId="{B5ECEAF9-99EF-403D-9DC9-749DA355258B}" dt="2022-12-01T21:53:24.385" v="9" actId="478"/>
          <ac:spMkLst>
            <pc:docMk/>
            <pc:sldMk cId="583060401" sldId="282"/>
            <ac:spMk id="2" creationId="{44DB41D9-3785-4E56-CAF4-568089A82F8C}"/>
          </ac:spMkLst>
        </pc:spChg>
        <pc:spChg chg="add del">
          <ac:chgData name="Callum Chesshire" userId="619735b4-a4c1-414a-804b-1021287ebdee" providerId="ADAL" clId="{B5ECEAF9-99EF-403D-9DC9-749DA355258B}" dt="2022-12-01T21:53:24.385" v="9" actId="478"/>
          <ac:spMkLst>
            <pc:docMk/>
            <pc:sldMk cId="583060401" sldId="282"/>
            <ac:spMk id="3" creationId="{8C3598B1-05A8-D472-6CCF-645981DCCF97}"/>
          </ac:spMkLst>
        </pc:spChg>
        <pc:picChg chg="add mod">
          <ac:chgData name="Callum Chesshire" userId="619735b4-a4c1-414a-804b-1021287ebdee" providerId="ADAL" clId="{B5ECEAF9-99EF-403D-9DC9-749DA355258B}" dt="2022-12-15T08:55:04.838" v="28" actId="1076"/>
          <ac:picMkLst>
            <pc:docMk/>
            <pc:sldMk cId="583060401" sldId="282"/>
            <ac:picMk id="2" creationId="{77A1B2E7-8CE4-6910-D9C7-B76C7E3F4D3F}"/>
          </ac:picMkLst>
        </pc:picChg>
        <pc:picChg chg="add mod">
          <ac:chgData name="Callum Chesshire" userId="619735b4-a4c1-414a-804b-1021287ebdee" providerId="ADAL" clId="{B5ECEAF9-99EF-403D-9DC9-749DA355258B}" dt="2022-12-01T21:53:23.116" v="8"/>
          <ac:picMkLst>
            <pc:docMk/>
            <pc:sldMk cId="583060401" sldId="282"/>
            <ac:picMk id="4" creationId="{5FD1702B-B124-1A92-5F21-3D968D7594CF}"/>
          </ac:picMkLst>
        </pc:picChg>
        <pc:picChg chg="add del mod">
          <ac:chgData name="Callum Chesshire" userId="619735b4-a4c1-414a-804b-1021287ebdee" providerId="ADAL" clId="{B5ECEAF9-99EF-403D-9DC9-749DA355258B}" dt="2022-12-15T08:54:24.326" v="26" actId="478"/>
          <ac:picMkLst>
            <pc:docMk/>
            <pc:sldMk cId="583060401" sldId="282"/>
            <ac:picMk id="5" creationId="{BFBAFEF4-510B-8817-61CF-3EB5D3C38D31}"/>
          </ac:picMkLst>
        </pc:picChg>
      </pc:sldChg>
    </pc:docChg>
  </pc:docChgLst>
  <pc:docChgLst>
    <pc:chgData name="Aimie Clark" userId="5ab98718-224f-4bce-83ef-bf75917c7207" providerId="ADAL" clId="{D2A0ABB9-4003-4604-980F-364E06201774}"/>
    <pc:docChg chg="undo custSel addSld delSld modSld addSection modSection">
      <pc:chgData name="Aimie Clark" userId="5ab98718-224f-4bce-83ef-bf75917c7207" providerId="ADAL" clId="{D2A0ABB9-4003-4604-980F-364E06201774}" dt="2024-01-12T08:59:20.063" v="4690"/>
      <pc:docMkLst>
        <pc:docMk/>
      </pc:docMkLst>
      <pc:sldChg chg="delSp modSp mod">
        <pc:chgData name="Aimie Clark" userId="5ab98718-224f-4bce-83ef-bf75917c7207" providerId="ADAL" clId="{D2A0ABB9-4003-4604-980F-364E06201774}" dt="2023-12-12T08:17:32.241" v="46" actId="478"/>
        <pc:sldMkLst>
          <pc:docMk/>
          <pc:sldMk cId="3233010142" sldId="261"/>
        </pc:sldMkLst>
        <pc:spChg chg="del">
          <ac:chgData name="Aimie Clark" userId="5ab98718-224f-4bce-83ef-bf75917c7207" providerId="ADAL" clId="{D2A0ABB9-4003-4604-980F-364E06201774}" dt="2023-12-12T08:16:49.581" v="31" actId="478"/>
          <ac:spMkLst>
            <pc:docMk/>
            <pc:sldMk cId="3233010142" sldId="261"/>
            <ac:spMk id="6" creationId="{6F628F40-FE93-2A5E-D91E-A5A2B8C87E8E}"/>
          </ac:spMkLst>
        </pc:spChg>
        <pc:spChg chg="del topLvl">
          <ac:chgData name="Aimie Clark" userId="5ab98718-224f-4bce-83ef-bf75917c7207" providerId="ADAL" clId="{D2A0ABB9-4003-4604-980F-364E06201774}" dt="2023-12-12T08:17:19.870" v="38" actId="478"/>
          <ac:spMkLst>
            <pc:docMk/>
            <pc:sldMk cId="3233010142" sldId="261"/>
            <ac:spMk id="8" creationId="{AF4DD2FF-7FFC-AA31-A0AF-D77A6084C001}"/>
          </ac:spMkLst>
        </pc:spChg>
        <pc:spChg chg="del topLvl">
          <ac:chgData name="Aimie Clark" userId="5ab98718-224f-4bce-83ef-bf75917c7207" providerId="ADAL" clId="{D2A0ABB9-4003-4604-980F-364E06201774}" dt="2023-12-12T08:17:22.423" v="39" actId="478"/>
          <ac:spMkLst>
            <pc:docMk/>
            <pc:sldMk cId="3233010142" sldId="261"/>
            <ac:spMk id="10" creationId="{FD2CE495-901C-0CAB-3134-6169D971BF45}"/>
          </ac:spMkLst>
        </pc:spChg>
        <pc:spChg chg="del">
          <ac:chgData name="Aimie Clark" userId="5ab98718-224f-4bce-83ef-bf75917c7207" providerId="ADAL" clId="{D2A0ABB9-4003-4604-980F-364E06201774}" dt="2023-12-12T08:16:49.033" v="30" actId="478"/>
          <ac:spMkLst>
            <pc:docMk/>
            <pc:sldMk cId="3233010142" sldId="261"/>
            <ac:spMk id="12" creationId="{97964DBE-BBFE-90B2-3205-119DEE000C63}"/>
          </ac:spMkLst>
        </pc:spChg>
        <pc:spChg chg="del">
          <ac:chgData name="Aimie Clark" userId="5ab98718-224f-4bce-83ef-bf75917c7207" providerId="ADAL" clId="{D2A0ABB9-4003-4604-980F-364E06201774}" dt="2023-12-12T08:16:50.491" v="32" actId="478"/>
          <ac:spMkLst>
            <pc:docMk/>
            <pc:sldMk cId="3233010142" sldId="261"/>
            <ac:spMk id="14" creationId="{4B8AA83B-C386-259A-B4EA-F1679BEF1F8D}"/>
          </ac:spMkLst>
        </pc:spChg>
        <pc:spChg chg="del">
          <ac:chgData name="Aimie Clark" userId="5ab98718-224f-4bce-83ef-bf75917c7207" providerId="ADAL" clId="{D2A0ABB9-4003-4604-980F-364E06201774}" dt="2023-12-12T08:17:01.702" v="33" actId="478"/>
          <ac:spMkLst>
            <pc:docMk/>
            <pc:sldMk cId="3233010142" sldId="261"/>
            <ac:spMk id="17" creationId="{B37BBAFF-74E3-54B8-999C-CAC601F5D6A1}"/>
          </ac:spMkLst>
        </pc:spChg>
        <pc:spChg chg="del">
          <ac:chgData name="Aimie Clark" userId="5ab98718-224f-4bce-83ef-bf75917c7207" providerId="ADAL" clId="{D2A0ABB9-4003-4604-980F-364E06201774}" dt="2023-12-12T08:17:01.702" v="33" actId="478"/>
          <ac:spMkLst>
            <pc:docMk/>
            <pc:sldMk cId="3233010142" sldId="261"/>
            <ac:spMk id="19" creationId="{D4EEDE2B-A87C-77D0-6CA1-29AE7BB694EB}"/>
          </ac:spMkLst>
        </pc:spChg>
        <pc:spChg chg="del">
          <ac:chgData name="Aimie Clark" userId="5ab98718-224f-4bce-83ef-bf75917c7207" providerId="ADAL" clId="{D2A0ABB9-4003-4604-980F-364E06201774}" dt="2023-12-12T08:17:05.358" v="34" actId="478"/>
          <ac:spMkLst>
            <pc:docMk/>
            <pc:sldMk cId="3233010142" sldId="261"/>
            <ac:spMk id="20" creationId="{A189A296-F7F2-7918-F37B-DF2B9747BF7C}"/>
          </ac:spMkLst>
        </pc:spChg>
        <pc:spChg chg="del">
          <ac:chgData name="Aimie Clark" userId="5ab98718-224f-4bce-83ef-bf75917c7207" providerId="ADAL" clId="{D2A0ABB9-4003-4604-980F-364E06201774}" dt="2023-12-12T08:17:01.702" v="33" actId="478"/>
          <ac:spMkLst>
            <pc:docMk/>
            <pc:sldMk cId="3233010142" sldId="261"/>
            <ac:spMk id="21" creationId="{899D57B9-C317-EDE4-884D-A50BCA72DC39}"/>
          </ac:spMkLst>
        </pc:spChg>
        <pc:spChg chg="del">
          <ac:chgData name="Aimie Clark" userId="5ab98718-224f-4bce-83ef-bf75917c7207" providerId="ADAL" clId="{D2A0ABB9-4003-4604-980F-364E06201774}" dt="2023-12-12T08:17:01.702" v="33" actId="478"/>
          <ac:spMkLst>
            <pc:docMk/>
            <pc:sldMk cId="3233010142" sldId="261"/>
            <ac:spMk id="22" creationId="{CC0175AF-0E33-10C4-1458-49BE4E683F93}"/>
          </ac:spMkLst>
        </pc:spChg>
        <pc:spChg chg="del">
          <ac:chgData name="Aimie Clark" userId="5ab98718-224f-4bce-83ef-bf75917c7207" providerId="ADAL" clId="{D2A0ABB9-4003-4604-980F-364E06201774}" dt="2023-12-12T08:17:05.358" v="34" actId="478"/>
          <ac:spMkLst>
            <pc:docMk/>
            <pc:sldMk cId="3233010142" sldId="261"/>
            <ac:spMk id="23" creationId="{FA0DDE5F-1D4E-9231-05D9-DCF42EAA9966}"/>
          </ac:spMkLst>
        </pc:spChg>
        <pc:spChg chg="del mod">
          <ac:chgData name="Aimie Clark" userId="5ab98718-224f-4bce-83ef-bf75917c7207" providerId="ADAL" clId="{D2A0ABB9-4003-4604-980F-364E06201774}" dt="2023-12-12T08:16:48.227" v="29" actId="478"/>
          <ac:spMkLst>
            <pc:docMk/>
            <pc:sldMk cId="3233010142" sldId="261"/>
            <ac:spMk id="24" creationId="{C246A316-2E62-8E0F-7742-31F00B39A409}"/>
          </ac:spMkLst>
        </pc:spChg>
        <pc:spChg chg="del">
          <ac:chgData name="Aimie Clark" userId="5ab98718-224f-4bce-83ef-bf75917c7207" providerId="ADAL" clId="{D2A0ABB9-4003-4604-980F-364E06201774}" dt="2023-12-12T08:17:16.730" v="37" actId="478"/>
          <ac:spMkLst>
            <pc:docMk/>
            <pc:sldMk cId="3233010142" sldId="261"/>
            <ac:spMk id="25" creationId="{AA83B0F3-4A37-4F38-B850-C75E251A86A5}"/>
          </ac:spMkLst>
        </pc:spChg>
        <pc:spChg chg="del">
          <ac:chgData name="Aimie Clark" userId="5ab98718-224f-4bce-83ef-bf75917c7207" providerId="ADAL" clId="{D2A0ABB9-4003-4604-980F-364E06201774}" dt="2023-12-12T08:17:28.195" v="42" actId="478"/>
          <ac:spMkLst>
            <pc:docMk/>
            <pc:sldMk cId="3233010142" sldId="261"/>
            <ac:spMk id="47" creationId="{BF01D65D-468C-A99F-9DDF-0CD6621B5C0B}"/>
          </ac:spMkLst>
        </pc:spChg>
        <pc:spChg chg="del">
          <ac:chgData name="Aimie Clark" userId="5ab98718-224f-4bce-83ef-bf75917c7207" providerId="ADAL" clId="{D2A0ABB9-4003-4604-980F-364E06201774}" dt="2023-12-12T08:17:27.508" v="41" actId="478"/>
          <ac:spMkLst>
            <pc:docMk/>
            <pc:sldMk cId="3233010142" sldId="261"/>
            <ac:spMk id="48" creationId="{8EF71A76-9E1E-26DA-88DA-6CAD21022E1A}"/>
          </ac:spMkLst>
        </pc:spChg>
        <pc:spChg chg="del">
          <ac:chgData name="Aimie Clark" userId="5ab98718-224f-4bce-83ef-bf75917c7207" providerId="ADAL" clId="{D2A0ABB9-4003-4604-980F-364E06201774}" dt="2023-12-12T08:17:16.730" v="37" actId="478"/>
          <ac:spMkLst>
            <pc:docMk/>
            <pc:sldMk cId="3233010142" sldId="261"/>
            <ac:spMk id="110" creationId="{52EFCEA1-99A0-8BA3-D645-5846D6BDF6EF}"/>
          </ac:spMkLst>
        </pc:spChg>
        <pc:spChg chg="del">
          <ac:chgData name="Aimie Clark" userId="5ab98718-224f-4bce-83ef-bf75917c7207" providerId="ADAL" clId="{D2A0ABB9-4003-4604-980F-364E06201774}" dt="2023-12-12T08:17:16.730" v="37" actId="478"/>
          <ac:spMkLst>
            <pc:docMk/>
            <pc:sldMk cId="3233010142" sldId="261"/>
            <ac:spMk id="111" creationId="{F575E99A-F63A-BEDB-0E75-375F331177EB}"/>
          </ac:spMkLst>
        </pc:spChg>
        <pc:spChg chg="del">
          <ac:chgData name="Aimie Clark" userId="5ab98718-224f-4bce-83ef-bf75917c7207" providerId="ADAL" clId="{D2A0ABB9-4003-4604-980F-364E06201774}" dt="2023-12-12T08:17:29.773" v="44" actId="478"/>
          <ac:spMkLst>
            <pc:docMk/>
            <pc:sldMk cId="3233010142" sldId="261"/>
            <ac:spMk id="113" creationId="{08B986A5-ED09-3A7D-0BBA-210A4BE3DDC2}"/>
          </ac:spMkLst>
        </pc:spChg>
        <pc:spChg chg="del">
          <ac:chgData name="Aimie Clark" userId="5ab98718-224f-4bce-83ef-bf75917c7207" providerId="ADAL" clId="{D2A0ABB9-4003-4604-980F-364E06201774}" dt="2023-12-12T08:17:01.702" v="33" actId="478"/>
          <ac:spMkLst>
            <pc:docMk/>
            <pc:sldMk cId="3233010142" sldId="261"/>
            <ac:spMk id="115" creationId="{A60824AD-D305-8E09-E902-21FDE069E6B3}"/>
          </ac:spMkLst>
        </pc:spChg>
        <pc:spChg chg="mod">
          <ac:chgData name="Aimie Clark" userId="5ab98718-224f-4bce-83ef-bf75917c7207" providerId="ADAL" clId="{D2A0ABB9-4003-4604-980F-364E06201774}" dt="2023-12-12T08:16:44.778" v="28" actId="20577"/>
          <ac:spMkLst>
            <pc:docMk/>
            <pc:sldMk cId="3233010142" sldId="261"/>
            <ac:spMk id="116" creationId="{B11244DD-94B1-C750-86D3-B150A46C7AF3}"/>
          </ac:spMkLst>
        </pc:spChg>
        <pc:grpChg chg="del">
          <ac:chgData name="Aimie Clark" userId="5ab98718-224f-4bce-83ef-bf75917c7207" providerId="ADAL" clId="{D2A0ABB9-4003-4604-980F-364E06201774}" dt="2023-12-12T08:17:19.870" v="38" actId="478"/>
          <ac:grpSpMkLst>
            <pc:docMk/>
            <pc:sldMk cId="3233010142" sldId="261"/>
            <ac:grpSpMk id="7" creationId="{4A0AF954-9CF4-9041-75EE-8CC9D67AC9D4}"/>
          </ac:grpSpMkLst>
        </pc:grpChg>
        <pc:grpChg chg="del">
          <ac:chgData name="Aimie Clark" userId="5ab98718-224f-4bce-83ef-bf75917c7207" providerId="ADAL" clId="{D2A0ABB9-4003-4604-980F-364E06201774}" dt="2023-12-12T08:17:09.533" v="35" actId="478"/>
          <ac:grpSpMkLst>
            <pc:docMk/>
            <pc:sldMk cId="3233010142" sldId="261"/>
            <ac:grpSpMk id="26" creationId="{76806A70-CC42-99CF-548B-D0987EABEF3E}"/>
          </ac:grpSpMkLst>
        </pc:grpChg>
        <pc:grpChg chg="del">
          <ac:chgData name="Aimie Clark" userId="5ab98718-224f-4bce-83ef-bf75917c7207" providerId="ADAL" clId="{D2A0ABB9-4003-4604-980F-364E06201774}" dt="2023-12-12T08:17:09.533" v="35" actId="478"/>
          <ac:grpSpMkLst>
            <pc:docMk/>
            <pc:sldMk cId="3233010142" sldId="261"/>
            <ac:grpSpMk id="30" creationId="{6BFE84F4-052C-AB6A-9147-20A1151C2B0E}"/>
          </ac:grpSpMkLst>
        </pc:grpChg>
        <pc:grpChg chg="del">
          <ac:chgData name="Aimie Clark" userId="5ab98718-224f-4bce-83ef-bf75917c7207" providerId="ADAL" clId="{D2A0ABB9-4003-4604-980F-364E06201774}" dt="2023-12-12T08:17:09.533" v="35" actId="478"/>
          <ac:grpSpMkLst>
            <pc:docMk/>
            <pc:sldMk cId="3233010142" sldId="261"/>
            <ac:grpSpMk id="34" creationId="{48AC7BD9-7D69-C98C-4FED-61AC57070555}"/>
          </ac:grpSpMkLst>
        </pc:grpChg>
        <pc:grpChg chg="del">
          <ac:chgData name="Aimie Clark" userId="5ab98718-224f-4bce-83ef-bf75917c7207" providerId="ADAL" clId="{D2A0ABB9-4003-4604-980F-364E06201774}" dt="2023-12-12T08:17:12.479" v="36" actId="478"/>
          <ac:grpSpMkLst>
            <pc:docMk/>
            <pc:sldMk cId="3233010142" sldId="261"/>
            <ac:grpSpMk id="38" creationId="{1816797D-00C5-E968-20AC-0B3BA3E4ECFD}"/>
          </ac:grpSpMkLst>
        </pc:grpChg>
        <pc:grpChg chg="del">
          <ac:chgData name="Aimie Clark" userId="5ab98718-224f-4bce-83ef-bf75917c7207" providerId="ADAL" clId="{D2A0ABB9-4003-4604-980F-364E06201774}" dt="2023-12-12T08:17:24.237" v="40" actId="478"/>
          <ac:grpSpMkLst>
            <pc:docMk/>
            <pc:sldMk cId="3233010142" sldId="261"/>
            <ac:grpSpMk id="43" creationId="{968E302B-B69A-6463-6E6A-5C56D1246504}"/>
          </ac:grpSpMkLst>
        </pc:grpChg>
        <pc:grpChg chg="del">
          <ac:chgData name="Aimie Clark" userId="5ab98718-224f-4bce-83ef-bf75917c7207" providerId="ADAL" clId="{D2A0ABB9-4003-4604-980F-364E06201774}" dt="2023-12-12T08:17:31.333" v="45" actId="478"/>
          <ac:grpSpMkLst>
            <pc:docMk/>
            <pc:sldMk cId="3233010142" sldId="261"/>
            <ac:grpSpMk id="51" creationId="{79C15E75-7786-E521-3533-1E27C67466A3}"/>
          </ac:grpSpMkLst>
        </pc:grpChg>
        <pc:grpChg chg="del">
          <ac:chgData name="Aimie Clark" userId="5ab98718-224f-4bce-83ef-bf75917c7207" providerId="ADAL" clId="{D2A0ABB9-4003-4604-980F-364E06201774}" dt="2023-12-12T08:17:32.241" v="46" actId="478"/>
          <ac:grpSpMkLst>
            <pc:docMk/>
            <pc:sldMk cId="3233010142" sldId="261"/>
            <ac:grpSpMk id="52" creationId="{42B0E1FB-21A4-386B-6A47-BAA9EB216B12}"/>
          </ac:grpSpMkLst>
        </pc:grpChg>
        <pc:picChg chg="del">
          <ac:chgData name="Aimie Clark" userId="5ab98718-224f-4bce-83ef-bf75917c7207" providerId="ADAL" clId="{D2A0ABB9-4003-4604-980F-364E06201774}" dt="2023-12-12T08:17:29.182" v="43" actId="478"/>
          <ac:picMkLst>
            <pc:docMk/>
            <pc:sldMk cId="3233010142" sldId="261"/>
            <ac:picMk id="53" creationId="{C02D5DD2-1E4A-D7FA-74E7-654A03B3A6D9}"/>
          </ac:picMkLst>
        </pc:picChg>
      </pc:sldChg>
      <pc:sldChg chg="delSp mod delAnim">
        <pc:chgData name="Aimie Clark" userId="5ab98718-224f-4bce-83ef-bf75917c7207" providerId="ADAL" clId="{D2A0ABB9-4003-4604-980F-364E06201774}" dt="2024-01-03T13:54:40.243" v="4331" actId="478"/>
        <pc:sldMkLst>
          <pc:docMk/>
          <pc:sldMk cId="3140128667" sldId="264"/>
        </pc:sldMkLst>
        <pc:spChg chg="del">
          <ac:chgData name="Aimie Clark" userId="5ab98718-224f-4bce-83ef-bf75917c7207" providerId="ADAL" clId="{D2A0ABB9-4003-4604-980F-364E06201774}" dt="2024-01-03T13:54:40.243" v="4331" actId="478"/>
          <ac:spMkLst>
            <pc:docMk/>
            <pc:sldMk cId="3140128667" sldId="264"/>
            <ac:spMk id="5" creationId="{3A3DFE31-8224-7081-BD04-1BC7D7920787}"/>
          </ac:spMkLst>
        </pc:spChg>
        <pc:spChg chg="del">
          <ac:chgData name="Aimie Clark" userId="5ab98718-224f-4bce-83ef-bf75917c7207" providerId="ADAL" clId="{D2A0ABB9-4003-4604-980F-364E06201774}" dt="2024-01-03T13:54:38.017" v="4330" actId="478"/>
          <ac:spMkLst>
            <pc:docMk/>
            <pc:sldMk cId="3140128667" sldId="264"/>
            <ac:spMk id="14" creationId="{0D031686-2AC1-C062-E749-C3B61943C796}"/>
          </ac:spMkLst>
        </pc:spChg>
      </pc:sldChg>
      <pc:sldChg chg="delSp mod">
        <pc:chgData name="Aimie Clark" userId="5ab98718-224f-4bce-83ef-bf75917c7207" providerId="ADAL" clId="{D2A0ABB9-4003-4604-980F-364E06201774}" dt="2024-01-03T13:55:08.054" v="4333" actId="478"/>
        <pc:sldMkLst>
          <pc:docMk/>
          <pc:sldMk cId="654648890" sldId="265"/>
        </pc:sldMkLst>
        <pc:spChg chg="del">
          <ac:chgData name="Aimie Clark" userId="5ab98718-224f-4bce-83ef-bf75917c7207" providerId="ADAL" clId="{D2A0ABB9-4003-4604-980F-364E06201774}" dt="2024-01-03T13:55:08.054" v="4333" actId="478"/>
          <ac:spMkLst>
            <pc:docMk/>
            <pc:sldMk cId="654648890" sldId="265"/>
            <ac:spMk id="5" creationId="{3A3DFE31-8224-7081-BD04-1BC7D7920787}"/>
          </ac:spMkLst>
        </pc:spChg>
      </pc:sldChg>
      <pc:sldChg chg="addSp delSp modSp mod delAnim modAnim modNotesTx">
        <pc:chgData name="Aimie Clark" userId="5ab98718-224f-4bce-83ef-bf75917c7207" providerId="ADAL" clId="{D2A0ABB9-4003-4604-980F-364E06201774}" dt="2024-01-12T08:55:40.389" v="4648" actId="14100"/>
        <pc:sldMkLst>
          <pc:docMk/>
          <pc:sldMk cId="933689207" sldId="273"/>
        </pc:sldMkLst>
        <pc:spChg chg="add mod ord">
          <ac:chgData name="Aimie Clark" userId="5ab98718-224f-4bce-83ef-bf75917c7207" providerId="ADAL" clId="{D2A0ABB9-4003-4604-980F-364E06201774}" dt="2023-12-12T08:47:05.819" v="784" actId="1076"/>
          <ac:spMkLst>
            <pc:docMk/>
            <pc:sldMk cId="933689207" sldId="273"/>
            <ac:spMk id="2" creationId="{A4303630-11E2-DDB4-F94E-98A8B568633C}"/>
          </ac:spMkLst>
        </pc:spChg>
        <pc:spChg chg="mod">
          <ac:chgData name="Aimie Clark" userId="5ab98718-224f-4bce-83ef-bf75917c7207" providerId="ADAL" clId="{D2A0ABB9-4003-4604-980F-364E06201774}" dt="2023-12-12T09:29:49.901" v="1527" actId="20577"/>
          <ac:spMkLst>
            <pc:docMk/>
            <pc:sldMk cId="933689207" sldId="273"/>
            <ac:spMk id="3" creationId="{096C30A0-52AD-640E-6AD8-C4F5236EA9BA}"/>
          </ac:spMkLst>
        </pc:spChg>
        <pc:spChg chg="add mod">
          <ac:chgData name="Aimie Clark" userId="5ab98718-224f-4bce-83ef-bf75917c7207" providerId="ADAL" clId="{D2A0ABB9-4003-4604-980F-364E06201774}" dt="2024-01-12T08:55:40.389" v="4648" actId="14100"/>
          <ac:spMkLst>
            <pc:docMk/>
            <pc:sldMk cId="933689207" sldId="273"/>
            <ac:spMk id="4" creationId="{C7284DDC-7F16-A553-F6E1-B2707D09F879}"/>
          </ac:spMkLst>
        </pc:spChg>
        <pc:spChg chg="del">
          <ac:chgData name="Aimie Clark" userId="5ab98718-224f-4bce-83ef-bf75917c7207" providerId="ADAL" clId="{D2A0ABB9-4003-4604-980F-364E06201774}" dt="2023-12-12T08:17:40.869" v="47" actId="478"/>
          <ac:spMkLst>
            <pc:docMk/>
            <pc:sldMk cId="933689207" sldId="273"/>
            <ac:spMk id="5" creationId="{3BD342B8-4224-BA1F-6619-FBC8AEC8168E}"/>
          </ac:spMkLst>
        </pc:spChg>
        <pc:spChg chg="add del mod">
          <ac:chgData name="Aimie Clark" userId="5ab98718-224f-4bce-83ef-bf75917c7207" providerId="ADAL" clId="{D2A0ABB9-4003-4604-980F-364E06201774}" dt="2023-12-12T08:21:51.090" v="56"/>
          <ac:spMkLst>
            <pc:docMk/>
            <pc:sldMk cId="933689207" sldId="273"/>
            <ac:spMk id="9" creationId="{8C0D8AF0-CD86-6CA5-92F2-817C7E31B22A}"/>
          </ac:spMkLst>
        </pc:spChg>
        <pc:spChg chg="add del mod">
          <ac:chgData name="Aimie Clark" userId="5ab98718-224f-4bce-83ef-bf75917c7207" providerId="ADAL" clId="{D2A0ABB9-4003-4604-980F-364E06201774}" dt="2023-12-12T08:21:51.090" v="56"/>
          <ac:spMkLst>
            <pc:docMk/>
            <pc:sldMk cId="933689207" sldId="273"/>
            <ac:spMk id="10" creationId="{7E7043F9-8C36-2CA8-6A30-4E2157342468}"/>
          </ac:spMkLst>
        </pc:spChg>
        <pc:spChg chg="add del mod">
          <ac:chgData name="Aimie Clark" userId="5ab98718-224f-4bce-83ef-bf75917c7207" providerId="ADAL" clId="{D2A0ABB9-4003-4604-980F-364E06201774}" dt="2023-12-12T08:21:51.090" v="56"/>
          <ac:spMkLst>
            <pc:docMk/>
            <pc:sldMk cId="933689207" sldId="273"/>
            <ac:spMk id="13" creationId="{39E42BCE-F7C3-52A7-9DD6-748C670624F0}"/>
          </ac:spMkLst>
        </pc:spChg>
        <pc:spChg chg="mod">
          <ac:chgData name="Aimie Clark" userId="5ab98718-224f-4bce-83ef-bf75917c7207" providerId="ADAL" clId="{D2A0ABB9-4003-4604-980F-364E06201774}" dt="2023-12-12T08:21:20.806" v="55"/>
          <ac:spMkLst>
            <pc:docMk/>
            <pc:sldMk cId="933689207" sldId="273"/>
            <ac:spMk id="15" creationId="{1CADEC08-1C15-8E13-9F06-A789110EBB49}"/>
          </ac:spMkLst>
        </pc:spChg>
        <pc:spChg chg="mod">
          <ac:chgData name="Aimie Clark" userId="5ab98718-224f-4bce-83ef-bf75917c7207" providerId="ADAL" clId="{D2A0ABB9-4003-4604-980F-364E06201774}" dt="2023-12-12T08:21:20.806" v="55"/>
          <ac:spMkLst>
            <pc:docMk/>
            <pc:sldMk cId="933689207" sldId="273"/>
            <ac:spMk id="18" creationId="{90EE4A9C-0EA1-CC4D-6737-744696AEDBBB}"/>
          </ac:spMkLst>
        </pc:spChg>
        <pc:spChg chg="add del mod">
          <ac:chgData name="Aimie Clark" userId="5ab98718-224f-4bce-83ef-bf75917c7207" providerId="ADAL" clId="{D2A0ABB9-4003-4604-980F-364E06201774}" dt="2023-12-12T08:21:51.090" v="56"/>
          <ac:spMkLst>
            <pc:docMk/>
            <pc:sldMk cId="933689207" sldId="273"/>
            <ac:spMk id="19" creationId="{8CA02B54-858F-8D0E-B46F-84697878330C}"/>
          </ac:spMkLst>
        </pc:spChg>
        <pc:spChg chg="add mod">
          <ac:chgData name="Aimie Clark" userId="5ab98718-224f-4bce-83ef-bf75917c7207" providerId="ADAL" clId="{D2A0ABB9-4003-4604-980F-364E06201774}" dt="2023-12-12T08:34:11.904" v="288" actId="1035"/>
          <ac:spMkLst>
            <pc:docMk/>
            <pc:sldMk cId="933689207" sldId="273"/>
            <ac:spMk id="20" creationId="{6689BC23-30FE-1FF8-FD15-F927228928D8}"/>
          </ac:spMkLst>
        </pc:spChg>
        <pc:spChg chg="add mod">
          <ac:chgData name="Aimie Clark" userId="5ab98718-224f-4bce-83ef-bf75917c7207" providerId="ADAL" clId="{D2A0ABB9-4003-4604-980F-364E06201774}" dt="2023-12-12T08:34:11.904" v="288" actId="1035"/>
          <ac:spMkLst>
            <pc:docMk/>
            <pc:sldMk cId="933689207" sldId="273"/>
            <ac:spMk id="21" creationId="{76E5583F-8439-987D-DB48-AA9984D0705E}"/>
          </ac:spMkLst>
        </pc:spChg>
        <pc:spChg chg="add mod">
          <ac:chgData name="Aimie Clark" userId="5ab98718-224f-4bce-83ef-bf75917c7207" providerId="ADAL" clId="{D2A0ABB9-4003-4604-980F-364E06201774}" dt="2023-12-12T08:34:11.904" v="288" actId="1035"/>
          <ac:spMkLst>
            <pc:docMk/>
            <pc:sldMk cId="933689207" sldId="273"/>
            <ac:spMk id="24" creationId="{E0D490C0-8C1A-56E3-568B-3CF9466C66B8}"/>
          </ac:spMkLst>
        </pc:spChg>
        <pc:spChg chg="mod">
          <ac:chgData name="Aimie Clark" userId="5ab98718-224f-4bce-83ef-bf75917c7207" providerId="ADAL" clId="{D2A0ABB9-4003-4604-980F-364E06201774}" dt="2023-12-12T08:21:57.306" v="57"/>
          <ac:spMkLst>
            <pc:docMk/>
            <pc:sldMk cId="933689207" sldId="273"/>
            <ac:spMk id="26" creationId="{5AC82A12-4E9E-8468-7B9D-4E9F38980141}"/>
          </ac:spMkLst>
        </pc:spChg>
        <pc:spChg chg="mod">
          <ac:chgData name="Aimie Clark" userId="5ab98718-224f-4bce-83ef-bf75917c7207" providerId="ADAL" clId="{D2A0ABB9-4003-4604-980F-364E06201774}" dt="2023-12-12T08:21:57.306" v="57"/>
          <ac:spMkLst>
            <pc:docMk/>
            <pc:sldMk cId="933689207" sldId="273"/>
            <ac:spMk id="29" creationId="{BC8C301F-14AA-E968-D8A0-CFC4EFA1531B}"/>
          </ac:spMkLst>
        </pc:spChg>
        <pc:spChg chg="add mod">
          <ac:chgData name="Aimie Clark" userId="5ab98718-224f-4bce-83ef-bf75917c7207" providerId="ADAL" clId="{D2A0ABB9-4003-4604-980F-364E06201774}" dt="2023-12-12T08:34:11.904" v="288" actId="1035"/>
          <ac:spMkLst>
            <pc:docMk/>
            <pc:sldMk cId="933689207" sldId="273"/>
            <ac:spMk id="30" creationId="{160A7A55-BEE1-9DB5-4420-2F728B25208F}"/>
          </ac:spMkLst>
        </pc:spChg>
        <pc:spChg chg="add mod">
          <ac:chgData name="Aimie Clark" userId="5ab98718-224f-4bce-83ef-bf75917c7207" providerId="ADAL" clId="{D2A0ABB9-4003-4604-980F-364E06201774}" dt="2023-12-12T08:56:52.264" v="1094" actId="20577"/>
          <ac:spMkLst>
            <pc:docMk/>
            <pc:sldMk cId="933689207" sldId="273"/>
            <ac:spMk id="31" creationId="{E3CC1517-5A52-E7BC-0678-3B308671F142}"/>
          </ac:spMkLst>
        </pc:spChg>
        <pc:spChg chg="add mod">
          <ac:chgData name="Aimie Clark" userId="5ab98718-224f-4bce-83ef-bf75917c7207" providerId="ADAL" clId="{D2A0ABB9-4003-4604-980F-364E06201774}" dt="2023-12-12T08:34:11.904" v="288" actId="1035"/>
          <ac:spMkLst>
            <pc:docMk/>
            <pc:sldMk cId="933689207" sldId="273"/>
            <ac:spMk id="32" creationId="{E9B55D2C-1C47-0AD2-D541-F6A7DACAD753}"/>
          </ac:spMkLst>
        </pc:spChg>
        <pc:spChg chg="add mod">
          <ac:chgData name="Aimie Clark" userId="5ab98718-224f-4bce-83ef-bf75917c7207" providerId="ADAL" clId="{D2A0ABB9-4003-4604-980F-364E06201774}" dt="2023-12-12T08:34:11.904" v="288" actId="1035"/>
          <ac:spMkLst>
            <pc:docMk/>
            <pc:sldMk cId="933689207" sldId="273"/>
            <ac:spMk id="34" creationId="{08A13CCD-9011-471C-9A8E-06FC8A047F3C}"/>
          </ac:spMkLst>
        </pc:spChg>
        <pc:spChg chg="add mod">
          <ac:chgData name="Aimie Clark" userId="5ab98718-224f-4bce-83ef-bf75917c7207" providerId="ADAL" clId="{D2A0ABB9-4003-4604-980F-364E06201774}" dt="2023-12-12T08:34:11.904" v="288" actId="1035"/>
          <ac:spMkLst>
            <pc:docMk/>
            <pc:sldMk cId="933689207" sldId="273"/>
            <ac:spMk id="36" creationId="{38F63E43-BDF6-18B9-CE6C-62346A5010F9}"/>
          </ac:spMkLst>
        </pc:spChg>
        <pc:spChg chg="add mod">
          <ac:chgData name="Aimie Clark" userId="5ab98718-224f-4bce-83ef-bf75917c7207" providerId="ADAL" clId="{D2A0ABB9-4003-4604-980F-364E06201774}" dt="2023-12-12T08:34:11.904" v="288" actId="1035"/>
          <ac:spMkLst>
            <pc:docMk/>
            <pc:sldMk cId="933689207" sldId="273"/>
            <ac:spMk id="37" creationId="{C4A462F6-E4B0-E33A-A1DA-1D9343374B2B}"/>
          </ac:spMkLst>
        </pc:spChg>
        <pc:spChg chg="add mod">
          <ac:chgData name="Aimie Clark" userId="5ab98718-224f-4bce-83ef-bf75917c7207" providerId="ADAL" clId="{D2A0ABB9-4003-4604-980F-364E06201774}" dt="2023-12-12T08:34:11.904" v="288" actId="1035"/>
          <ac:spMkLst>
            <pc:docMk/>
            <pc:sldMk cId="933689207" sldId="273"/>
            <ac:spMk id="59" creationId="{0EE0BAEC-6113-40BC-930F-528EF14C185E}"/>
          </ac:spMkLst>
        </pc:spChg>
        <pc:spChg chg="add mod">
          <ac:chgData name="Aimie Clark" userId="5ab98718-224f-4bce-83ef-bf75917c7207" providerId="ADAL" clId="{D2A0ABB9-4003-4604-980F-364E06201774}" dt="2023-12-12T08:34:11.904" v="288" actId="1035"/>
          <ac:spMkLst>
            <pc:docMk/>
            <pc:sldMk cId="933689207" sldId="273"/>
            <ac:spMk id="60" creationId="{548F6A66-7824-CF57-F61F-1FD9E7D59035}"/>
          </ac:spMkLst>
        </pc:spChg>
        <pc:spChg chg="add mod">
          <ac:chgData name="Aimie Clark" userId="5ab98718-224f-4bce-83ef-bf75917c7207" providerId="ADAL" clId="{D2A0ABB9-4003-4604-980F-364E06201774}" dt="2023-12-12T08:39:48.900" v="476" actId="14100"/>
          <ac:spMkLst>
            <pc:docMk/>
            <pc:sldMk cId="933689207" sldId="273"/>
            <ac:spMk id="65" creationId="{3977BC3F-0BFC-F963-09B7-ACDBCDECFAB5}"/>
          </ac:spMkLst>
        </pc:spChg>
        <pc:spChg chg="add mod">
          <ac:chgData name="Aimie Clark" userId="5ab98718-224f-4bce-83ef-bf75917c7207" providerId="ADAL" clId="{D2A0ABB9-4003-4604-980F-364E06201774}" dt="2023-12-12T08:39:53.784" v="477" actId="1035"/>
          <ac:spMkLst>
            <pc:docMk/>
            <pc:sldMk cId="933689207" sldId="273"/>
            <ac:spMk id="66" creationId="{CD2EE8D0-9503-1DDD-11F9-7280F16EF8CA}"/>
          </ac:spMkLst>
        </pc:spChg>
        <pc:spChg chg="add mod">
          <ac:chgData name="Aimie Clark" userId="5ab98718-224f-4bce-83ef-bf75917c7207" providerId="ADAL" clId="{D2A0ABB9-4003-4604-980F-364E06201774}" dt="2023-12-12T08:39:24.357" v="474" actId="1036"/>
          <ac:spMkLst>
            <pc:docMk/>
            <pc:sldMk cId="933689207" sldId="273"/>
            <ac:spMk id="68" creationId="{D5AF1F7E-B188-9B09-FC98-5AC615830745}"/>
          </ac:spMkLst>
        </pc:spChg>
        <pc:spChg chg="add mod">
          <ac:chgData name="Aimie Clark" userId="5ab98718-224f-4bce-83ef-bf75917c7207" providerId="ADAL" clId="{D2A0ABB9-4003-4604-980F-364E06201774}" dt="2023-12-12T08:36:00.939" v="381" actId="1035"/>
          <ac:spMkLst>
            <pc:docMk/>
            <pc:sldMk cId="933689207" sldId="273"/>
            <ac:spMk id="69" creationId="{CDF0BD65-A2BF-69A0-4C82-BB0EF99F00D6}"/>
          </ac:spMkLst>
        </pc:spChg>
        <pc:spChg chg="add mod">
          <ac:chgData name="Aimie Clark" userId="5ab98718-224f-4bce-83ef-bf75917c7207" providerId="ADAL" clId="{D2A0ABB9-4003-4604-980F-364E06201774}" dt="2023-12-12T08:37:33.932" v="450" actId="1037"/>
          <ac:spMkLst>
            <pc:docMk/>
            <pc:sldMk cId="933689207" sldId="273"/>
            <ac:spMk id="72" creationId="{E4EA162C-7593-3597-A7D8-9A717363F733}"/>
          </ac:spMkLst>
        </pc:spChg>
        <pc:spChg chg="add del mod">
          <ac:chgData name="Aimie Clark" userId="5ab98718-224f-4bce-83ef-bf75917c7207" providerId="ADAL" clId="{D2A0ABB9-4003-4604-980F-364E06201774}" dt="2023-12-12T08:40:11.666" v="480" actId="478"/>
          <ac:spMkLst>
            <pc:docMk/>
            <pc:sldMk cId="933689207" sldId="273"/>
            <ac:spMk id="77" creationId="{49102E2F-AB26-D543-C9D5-536D7314F792}"/>
          </ac:spMkLst>
        </pc:spChg>
        <pc:spChg chg="add mod">
          <ac:chgData name="Aimie Clark" userId="5ab98718-224f-4bce-83ef-bf75917c7207" providerId="ADAL" clId="{D2A0ABB9-4003-4604-980F-364E06201774}" dt="2023-12-12T08:41:35.687" v="537" actId="1035"/>
          <ac:spMkLst>
            <pc:docMk/>
            <pc:sldMk cId="933689207" sldId="273"/>
            <ac:spMk id="80" creationId="{4813595D-95CB-15F7-52C3-B150056FBB9D}"/>
          </ac:spMkLst>
        </pc:spChg>
        <pc:spChg chg="add mod">
          <ac:chgData name="Aimie Clark" userId="5ab98718-224f-4bce-83ef-bf75917c7207" providerId="ADAL" clId="{D2A0ABB9-4003-4604-980F-364E06201774}" dt="2023-12-12T08:41:35.687" v="537" actId="1035"/>
          <ac:spMkLst>
            <pc:docMk/>
            <pc:sldMk cId="933689207" sldId="273"/>
            <ac:spMk id="81" creationId="{44AF1622-D093-EFB7-A1F3-DAE3F61532B1}"/>
          </ac:spMkLst>
        </pc:spChg>
        <pc:spChg chg="add mod">
          <ac:chgData name="Aimie Clark" userId="5ab98718-224f-4bce-83ef-bf75917c7207" providerId="ADAL" clId="{D2A0ABB9-4003-4604-980F-364E06201774}" dt="2023-12-12T08:41:49.796" v="538" actId="6549"/>
          <ac:spMkLst>
            <pc:docMk/>
            <pc:sldMk cId="933689207" sldId="273"/>
            <ac:spMk id="83" creationId="{E4B5BE6D-431F-12C8-C318-91A890724BB3}"/>
          </ac:spMkLst>
        </pc:spChg>
        <pc:spChg chg="mod">
          <ac:chgData name="Aimie Clark" userId="5ab98718-224f-4bce-83ef-bf75917c7207" providerId="ADAL" clId="{D2A0ABB9-4003-4604-980F-364E06201774}" dt="2023-12-12T08:41:23.133" v="481"/>
          <ac:spMkLst>
            <pc:docMk/>
            <pc:sldMk cId="933689207" sldId="273"/>
            <ac:spMk id="85" creationId="{07365847-C690-1D12-FA1B-A196BAD555A7}"/>
          </ac:spMkLst>
        </pc:spChg>
        <pc:spChg chg="mod">
          <ac:chgData name="Aimie Clark" userId="5ab98718-224f-4bce-83ef-bf75917c7207" providerId="ADAL" clId="{D2A0ABB9-4003-4604-980F-364E06201774}" dt="2023-12-12T08:41:23.133" v="481"/>
          <ac:spMkLst>
            <pc:docMk/>
            <pc:sldMk cId="933689207" sldId="273"/>
            <ac:spMk id="88" creationId="{E2CDE6DF-5DB1-F4D5-447A-BAE49DC1CC0D}"/>
          </ac:spMkLst>
        </pc:spChg>
        <pc:spChg chg="add mod">
          <ac:chgData name="Aimie Clark" userId="5ab98718-224f-4bce-83ef-bf75917c7207" providerId="ADAL" clId="{D2A0ABB9-4003-4604-980F-364E06201774}" dt="2023-12-12T08:45:48.268" v="757" actId="20577"/>
          <ac:spMkLst>
            <pc:docMk/>
            <pc:sldMk cId="933689207" sldId="273"/>
            <ac:spMk id="89" creationId="{E470117B-12C6-AD18-ECF4-CA0CC4C6AFB6}"/>
          </ac:spMkLst>
        </pc:spChg>
        <pc:spChg chg="add mod">
          <ac:chgData name="Aimie Clark" userId="5ab98718-224f-4bce-83ef-bf75917c7207" providerId="ADAL" clId="{D2A0ABB9-4003-4604-980F-364E06201774}" dt="2023-12-12T08:45:42.355" v="752" actId="20577"/>
          <ac:spMkLst>
            <pc:docMk/>
            <pc:sldMk cId="933689207" sldId="273"/>
            <ac:spMk id="90" creationId="{DB147760-C8D3-58B2-22A5-62162B370727}"/>
          </ac:spMkLst>
        </pc:spChg>
        <pc:spChg chg="add mod">
          <ac:chgData name="Aimie Clark" userId="5ab98718-224f-4bce-83ef-bf75917c7207" providerId="ADAL" clId="{D2A0ABB9-4003-4604-980F-364E06201774}" dt="2023-12-12T08:45:32.305" v="745" actId="20577"/>
          <ac:spMkLst>
            <pc:docMk/>
            <pc:sldMk cId="933689207" sldId="273"/>
            <ac:spMk id="91" creationId="{F9CFBB5E-9222-E3CD-03A2-B283FDC7DA45}"/>
          </ac:spMkLst>
        </pc:spChg>
        <pc:spChg chg="add del mod">
          <ac:chgData name="Aimie Clark" userId="5ab98718-224f-4bce-83ef-bf75917c7207" providerId="ADAL" clId="{D2A0ABB9-4003-4604-980F-364E06201774}" dt="2023-12-12T08:42:16.167" v="541" actId="478"/>
          <ac:spMkLst>
            <pc:docMk/>
            <pc:sldMk cId="933689207" sldId="273"/>
            <ac:spMk id="92" creationId="{EB9097F0-D38B-5496-66BE-7F63484C3057}"/>
          </ac:spMkLst>
        </pc:spChg>
        <pc:spChg chg="add mod">
          <ac:chgData name="Aimie Clark" userId="5ab98718-224f-4bce-83ef-bf75917c7207" providerId="ADAL" clId="{D2A0ABB9-4003-4604-980F-364E06201774}" dt="2023-12-12T08:42:26.817" v="543" actId="1076"/>
          <ac:spMkLst>
            <pc:docMk/>
            <pc:sldMk cId="933689207" sldId="273"/>
            <ac:spMk id="93" creationId="{CB749F2E-C240-FEE5-C953-87AB4959EB10}"/>
          </ac:spMkLst>
        </pc:spChg>
        <pc:spChg chg="add mod">
          <ac:chgData name="Aimie Clark" userId="5ab98718-224f-4bce-83ef-bf75917c7207" providerId="ADAL" clId="{D2A0ABB9-4003-4604-980F-364E06201774}" dt="2023-12-12T08:47:11.187" v="785" actId="1076"/>
          <ac:spMkLst>
            <pc:docMk/>
            <pc:sldMk cId="933689207" sldId="273"/>
            <ac:spMk id="105" creationId="{650A08BE-D781-19A6-64C4-42C828B90062}"/>
          </ac:spMkLst>
        </pc:spChg>
        <pc:grpChg chg="add del mod">
          <ac:chgData name="Aimie Clark" userId="5ab98718-224f-4bce-83ef-bf75917c7207" providerId="ADAL" clId="{D2A0ABB9-4003-4604-980F-364E06201774}" dt="2023-12-12T08:21:51.090" v="56"/>
          <ac:grpSpMkLst>
            <pc:docMk/>
            <pc:sldMk cId="933689207" sldId="273"/>
            <ac:grpSpMk id="14" creationId="{7AF4A22A-B4A2-FE60-1FDE-1EFB405511CC}"/>
          </ac:grpSpMkLst>
        </pc:grpChg>
        <pc:grpChg chg="add mod">
          <ac:chgData name="Aimie Clark" userId="5ab98718-224f-4bce-83ef-bf75917c7207" providerId="ADAL" clId="{D2A0ABB9-4003-4604-980F-364E06201774}" dt="2023-12-12T08:34:11.904" v="288" actId="1035"/>
          <ac:grpSpMkLst>
            <pc:docMk/>
            <pc:sldMk cId="933689207" sldId="273"/>
            <ac:grpSpMk id="25" creationId="{B2246406-3347-9E20-322A-278D9D70F2A8}"/>
          </ac:grpSpMkLst>
        </pc:grpChg>
        <pc:grpChg chg="add mod">
          <ac:chgData name="Aimie Clark" userId="5ab98718-224f-4bce-83ef-bf75917c7207" providerId="ADAL" clId="{D2A0ABB9-4003-4604-980F-364E06201774}" dt="2023-12-12T08:41:35.687" v="537" actId="1035"/>
          <ac:grpSpMkLst>
            <pc:docMk/>
            <pc:sldMk cId="933689207" sldId="273"/>
            <ac:grpSpMk id="84" creationId="{B0578130-EDA5-B63E-507E-91171F37C275}"/>
          </ac:grpSpMkLst>
        </pc:grpChg>
        <pc:picChg chg="del">
          <ac:chgData name="Aimie Clark" userId="5ab98718-224f-4bce-83ef-bf75917c7207" providerId="ADAL" clId="{D2A0ABB9-4003-4604-980F-364E06201774}" dt="2023-12-12T08:17:41.389" v="48" actId="478"/>
          <ac:picMkLst>
            <pc:docMk/>
            <pc:sldMk cId="933689207" sldId="273"/>
            <ac:picMk id="4" creationId="{7184B059-DC55-E6D6-9685-29E1F023850C}"/>
          </ac:picMkLst>
        </pc:picChg>
        <pc:cxnChg chg="add del mod">
          <ac:chgData name="Aimie Clark" userId="5ab98718-224f-4bce-83ef-bf75917c7207" providerId="ADAL" clId="{D2A0ABB9-4003-4604-980F-364E06201774}" dt="2023-12-12T08:21:51.090" v="56"/>
          <ac:cxnSpMkLst>
            <pc:docMk/>
            <pc:sldMk cId="933689207" sldId="273"/>
            <ac:cxnSpMk id="11" creationId="{44C1CB0D-056E-6616-EA9A-1BB2D6312EF2}"/>
          </ac:cxnSpMkLst>
        </pc:cxnChg>
        <pc:cxnChg chg="add del mod">
          <ac:chgData name="Aimie Clark" userId="5ab98718-224f-4bce-83ef-bf75917c7207" providerId="ADAL" clId="{D2A0ABB9-4003-4604-980F-364E06201774}" dt="2023-12-12T08:21:51.090" v="56"/>
          <ac:cxnSpMkLst>
            <pc:docMk/>
            <pc:sldMk cId="933689207" sldId="273"/>
            <ac:cxnSpMk id="12" creationId="{384A2593-3689-04D0-7E5B-1334F6A8FC67}"/>
          </ac:cxnSpMkLst>
        </pc:cxnChg>
        <pc:cxnChg chg="mod">
          <ac:chgData name="Aimie Clark" userId="5ab98718-224f-4bce-83ef-bf75917c7207" providerId="ADAL" clId="{D2A0ABB9-4003-4604-980F-364E06201774}" dt="2023-12-12T08:21:20.806" v="55"/>
          <ac:cxnSpMkLst>
            <pc:docMk/>
            <pc:sldMk cId="933689207" sldId="273"/>
            <ac:cxnSpMk id="16" creationId="{2CA1402E-C4A4-80F6-465D-4A594E7FB260}"/>
          </ac:cxnSpMkLst>
        </pc:cxnChg>
        <pc:cxnChg chg="mod">
          <ac:chgData name="Aimie Clark" userId="5ab98718-224f-4bce-83ef-bf75917c7207" providerId="ADAL" clId="{D2A0ABB9-4003-4604-980F-364E06201774}" dt="2023-12-12T08:21:20.806" v="55"/>
          <ac:cxnSpMkLst>
            <pc:docMk/>
            <pc:sldMk cId="933689207" sldId="273"/>
            <ac:cxnSpMk id="17" creationId="{730FD6B8-E5A7-6565-89B4-AC710A110BCD}"/>
          </ac:cxnSpMkLst>
        </pc:cxnChg>
        <pc:cxnChg chg="add del mod">
          <ac:chgData name="Aimie Clark" userId="5ab98718-224f-4bce-83ef-bf75917c7207" providerId="ADAL" clId="{D2A0ABB9-4003-4604-980F-364E06201774}" dt="2023-12-12T08:30:01.147" v="190" actId="478"/>
          <ac:cxnSpMkLst>
            <pc:docMk/>
            <pc:sldMk cId="933689207" sldId="273"/>
            <ac:cxnSpMk id="22" creationId="{9B40FCFD-FC7A-2A5C-A266-0F936D4FB50A}"/>
          </ac:cxnSpMkLst>
        </pc:cxnChg>
        <pc:cxnChg chg="add del mod">
          <ac:chgData name="Aimie Clark" userId="5ab98718-224f-4bce-83ef-bf75917c7207" providerId="ADAL" clId="{D2A0ABB9-4003-4604-980F-364E06201774}" dt="2023-12-12T08:43:24.630" v="547" actId="478"/>
          <ac:cxnSpMkLst>
            <pc:docMk/>
            <pc:sldMk cId="933689207" sldId="273"/>
            <ac:cxnSpMk id="23" creationId="{4EEC2715-5E68-E3AF-6E06-43C80E595F19}"/>
          </ac:cxnSpMkLst>
        </pc:cxnChg>
        <pc:cxnChg chg="del mod">
          <ac:chgData name="Aimie Clark" userId="5ab98718-224f-4bce-83ef-bf75917c7207" providerId="ADAL" clId="{D2A0ABB9-4003-4604-980F-364E06201774}" dt="2023-12-12T08:24:10.693" v="65" actId="478"/>
          <ac:cxnSpMkLst>
            <pc:docMk/>
            <pc:sldMk cId="933689207" sldId="273"/>
            <ac:cxnSpMk id="27" creationId="{44303487-78C5-D7A3-9085-85A0297872A8}"/>
          </ac:cxnSpMkLst>
        </pc:cxnChg>
        <pc:cxnChg chg="mod">
          <ac:chgData name="Aimie Clark" userId="5ab98718-224f-4bce-83ef-bf75917c7207" providerId="ADAL" clId="{D2A0ABB9-4003-4604-980F-364E06201774}" dt="2023-12-12T08:21:57.306" v="57"/>
          <ac:cxnSpMkLst>
            <pc:docMk/>
            <pc:sldMk cId="933689207" sldId="273"/>
            <ac:cxnSpMk id="28" creationId="{385A783B-8693-9A59-46CC-51985E2361AC}"/>
          </ac:cxnSpMkLst>
        </pc:cxnChg>
        <pc:cxnChg chg="add del mod">
          <ac:chgData name="Aimie Clark" userId="5ab98718-224f-4bce-83ef-bf75917c7207" providerId="ADAL" clId="{D2A0ABB9-4003-4604-980F-364E06201774}" dt="2023-12-12T08:27:31.871" v="169" actId="478"/>
          <ac:cxnSpMkLst>
            <pc:docMk/>
            <pc:sldMk cId="933689207" sldId="273"/>
            <ac:cxnSpMk id="33" creationId="{15098F0A-4B73-64B3-E60B-F5F4C7583245}"/>
          </ac:cxnSpMkLst>
        </pc:cxnChg>
        <pc:cxnChg chg="add mod">
          <ac:chgData name="Aimie Clark" userId="5ab98718-224f-4bce-83ef-bf75917c7207" providerId="ADAL" clId="{D2A0ABB9-4003-4604-980F-364E06201774}" dt="2023-12-12T08:34:11.904" v="288" actId="1035"/>
          <ac:cxnSpMkLst>
            <pc:docMk/>
            <pc:sldMk cId="933689207" sldId="273"/>
            <ac:cxnSpMk id="35" creationId="{9F30616D-49DF-5098-F65D-B20B64BCBC9E}"/>
          </ac:cxnSpMkLst>
        </pc:cxnChg>
        <pc:cxnChg chg="add mod">
          <ac:chgData name="Aimie Clark" userId="5ab98718-224f-4bce-83ef-bf75917c7207" providerId="ADAL" clId="{D2A0ABB9-4003-4604-980F-364E06201774}" dt="2023-12-12T08:38:16.699" v="458" actId="1036"/>
          <ac:cxnSpMkLst>
            <pc:docMk/>
            <pc:sldMk cId="933689207" sldId="273"/>
            <ac:cxnSpMk id="38" creationId="{411807C3-DE90-A3D1-F2B3-6D42305D6A00}"/>
          </ac:cxnSpMkLst>
        </pc:cxnChg>
        <pc:cxnChg chg="add mod ord">
          <ac:chgData name="Aimie Clark" userId="5ab98718-224f-4bce-83ef-bf75917c7207" providerId="ADAL" clId="{D2A0ABB9-4003-4604-980F-364E06201774}" dt="2023-12-12T08:43:03.761" v="545" actId="14100"/>
          <ac:cxnSpMkLst>
            <pc:docMk/>
            <pc:sldMk cId="933689207" sldId="273"/>
            <ac:cxnSpMk id="40" creationId="{A6FD2F1B-988E-8CB2-7A81-7F1856BD44C3}"/>
          </ac:cxnSpMkLst>
        </pc:cxnChg>
        <pc:cxnChg chg="add mod">
          <ac:chgData name="Aimie Clark" userId="5ab98718-224f-4bce-83ef-bf75917c7207" providerId="ADAL" clId="{D2A0ABB9-4003-4604-980F-364E06201774}" dt="2023-12-12T08:34:11.904" v="288" actId="1035"/>
          <ac:cxnSpMkLst>
            <pc:docMk/>
            <pc:sldMk cId="933689207" sldId="273"/>
            <ac:cxnSpMk id="41" creationId="{73851DAC-6A88-333E-602A-3D3D5838D398}"/>
          </ac:cxnSpMkLst>
        </pc:cxnChg>
        <pc:cxnChg chg="add mod ord">
          <ac:chgData name="Aimie Clark" userId="5ab98718-224f-4bce-83ef-bf75917c7207" providerId="ADAL" clId="{D2A0ABB9-4003-4604-980F-364E06201774}" dt="2023-12-12T08:44:11.527" v="684" actId="14100"/>
          <ac:cxnSpMkLst>
            <pc:docMk/>
            <pc:sldMk cId="933689207" sldId="273"/>
            <ac:cxnSpMk id="47" creationId="{2DD7284F-3FCC-B782-198F-A1B79FA3CA73}"/>
          </ac:cxnSpMkLst>
        </pc:cxnChg>
        <pc:cxnChg chg="add del mod">
          <ac:chgData name="Aimie Clark" userId="5ab98718-224f-4bce-83ef-bf75917c7207" providerId="ADAL" clId="{D2A0ABB9-4003-4604-980F-364E06201774}" dt="2023-12-12T08:35:05.223" v="327" actId="478"/>
          <ac:cxnSpMkLst>
            <pc:docMk/>
            <pc:sldMk cId="933689207" sldId="273"/>
            <ac:cxnSpMk id="49" creationId="{F9D1D14B-70A5-FC21-C9D4-B79E66167D07}"/>
          </ac:cxnSpMkLst>
        </pc:cxnChg>
        <pc:cxnChg chg="add mod">
          <ac:chgData name="Aimie Clark" userId="5ab98718-224f-4bce-83ef-bf75917c7207" providerId="ADAL" clId="{D2A0ABB9-4003-4604-980F-364E06201774}" dt="2023-12-12T08:34:11.904" v="288" actId="1035"/>
          <ac:cxnSpMkLst>
            <pc:docMk/>
            <pc:sldMk cId="933689207" sldId="273"/>
            <ac:cxnSpMk id="52" creationId="{BF105D5A-BD71-431F-BA0E-4EF2A60A90C2}"/>
          </ac:cxnSpMkLst>
        </pc:cxnChg>
        <pc:cxnChg chg="add del mod">
          <ac:chgData name="Aimie Clark" userId="5ab98718-224f-4bce-83ef-bf75917c7207" providerId="ADAL" clId="{D2A0ABB9-4003-4604-980F-364E06201774}" dt="2023-12-12T08:32:47.370" v="238" actId="478"/>
          <ac:cxnSpMkLst>
            <pc:docMk/>
            <pc:sldMk cId="933689207" sldId="273"/>
            <ac:cxnSpMk id="61" creationId="{5EA06C73-9767-A361-F36C-7858BFB3C814}"/>
          </ac:cxnSpMkLst>
        </pc:cxnChg>
        <pc:cxnChg chg="add del mod">
          <ac:chgData name="Aimie Clark" userId="5ab98718-224f-4bce-83ef-bf75917c7207" providerId="ADAL" clId="{D2A0ABB9-4003-4604-980F-364E06201774}" dt="2023-12-12T08:35:06.197" v="328" actId="478"/>
          <ac:cxnSpMkLst>
            <pc:docMk/>
            <pc:sldMk cId="933689207" sldId="273"/>
            <ac:cxnSpMk id="64" creationId="{004D349D-4DFF-6799-D256-15DB6D5F857F}"/>
          </ac:cxnSpMkLst>
        </pc:cxnChg>
        <pc:cxnChg chg="add mod">
          <ac:chgData name="Aimie Clark" userId="5ab98718-224f-4bce-83ef-bf75917c7207" providerId="ADAL" clId="{D2A0ABB9-4003-4604-980F-364E06201774}" dt="2023-12-12T08:46:11.451" v="760" actId="14100"/>
          <ac:cxnSpMkLst>
            <pc:docMk/>
            <pc:sldMk cId="933689207" sldId="273"/>
            <ac:cxnSpMk id="67" creationId="{B3E04E05-FA83-BF86-8CA3-5903FA4EC6DB}"/>
          </ac:cxnSpMkLst>
        </pc:cxnChg>
        <pc:cxnChg chg="add del mod">
          <ac:chgData name="Aimie Clark" userId="5ab98718-224f-4bce-83ef-bf75917c7207" providerId="ADAL" clId="{D2A0ABB9-4003-4604-980F-364E06201774}" dt="2023-12-12T08:37:02.672" v="401" actId="478"/>
          <ac:cxnSpMkLst>
            <pc:docMk/>
            <pc:sldMk cId="933689207" sldId="273"/>
            <ac:cxnSpMk id="70" creationId="{C3A080A1-AADF-45AF-6399-E7A25E7D9BC7}"/>
          </ac:cxnSpMkLst>
        </pc:cxnChg>
        <pc:cxnChg chg="add mod">
          <ac:chgData name="Aimie Clark" userId="5ab98718-224f-4bce-83ef-bf75917c7207" providerId="ADAL" clId="{D2A0ABB9-4003-4604-980F-364E06201774}" dt="2023-12-12T08:46:02.430" v="759" actId="14100"/>
          <ac:cxnSpMkLst>
            <pc:docMk/>
            <pc:sldMk cId="933689207" sldId="273"/>
            <ac:cxnSpMk id="71" creationId="{F16D988B-272D-D702-ABCB-104360E5D75E}"/>
          </ac:cxnSpMkLst>
        </pc:cxnChg>
        <pc:cxnChg chg="add mod">
          <ac:chgData name="Aimie Clark" userId="5ab98718-224f-4bce-83ef-bf75917c7207" providerId="ADAL" clId="{D2A0ABB9-4003-4604-980F-364E06201774}" dt="2023-12-12T08:37:47.380" v="455" actId="1038"/>
          <ac:cxnSpMkLst>
            <pc:docMk/>
            <pc:sldMk cId="933689207" sldId="273"/>
            <ac:cxnSpMk id="73" creationId="{12E9AF26-8E51-4CDD-FC7C-A0C86385782F}"/>
          </ac:cxnSpMkLst>
        </pc:cxnChg>
        <pc:cxnChg chg="add mod">
          <ac:chgData name="Aimie Clark" userId="5ab98718-224f-4bce-83ef-bf75917c7207" providerId="ADAL" clId="{D2A0ABB9-4003-4604-980F-364E06201774}" dt="2023-12-12T08:37:47.380" v="455" actId="1038"/>
          <ac:cxnSpMkLst>
            <pc:docMk/>
            <pc:sldMk cId="933689207" sldId="273"/>
            <ac:cxnSpMk id="74" creationId="{178E0FCB-8D60-DBA0-40D5-8B17F000C0F3}"/>
          </ac:cxnSpMkLst>
        </pc:cxnChg>
        <pc:cxnChg chg="add mod">
          <ac:chgData name="Aimie Clark" userId="5ab98718-224f-4bce-83ef-bf75917c7207" providerId="ADAL" clId="{D2A0ABB9-4003-4604-980F-364E06201774}" dt="2023-12-12T08:37:47.380" v="455" actId="1038"/>
          <ac:cxnSpMkLst>
            <pc:docMk/>
            <pc:sldMk cId="933689207" sldId="273"/>
            <ac:cxnSpMk id="75" creationId="{D1472F27-50DC-DADA-3C84-AB559385253A}"/>
          </ac:cxnSpMkLst>
        </pc:cxnChg>
        <pc:cxnChg chg="add mod">
          <ac:chgData name="Aimie Clark" userId="5ab98718-224f-4bce-83ef-bf75917c7207" providerId="ADAL" clId="{D2A0ABB9-4003-4604-980F-364E06201774}" dt="2023-12-12T08:37:47.380" v="455" actId="1038"/>
          <ac:cxnSpMkLst>
            <pc:docMk/>
            <pc:sldMk cId="933689207" sldId="273"/>
            <ac:cxnSpMk id="76" creationId="{527BE019-A391-0000-8BC0-1EB4F4B8E210}"/>
          </ac:cxnSpMkLst>
        </pc:cxnChg>
        <pc:cxnChg chg="add del mod">
          <ac:chgData name="Aimie Clark" userId="5ab98718-224f-4bce-83ef-bf75917c7207" providerId="ADAL" clId="{D2A0ABB9-4003-4604-980F-364E06201774}" dt="2023-12-12T08:42:49.015" v="544" actId="478"/>
          <ac:cxnSpMkLst>
            <pc:docMk/>
            <pc:sldMk cId="933689207" sldId="273"/>
            <ac:cxnSpMk id="78" creationId="{93631DA6-0C18-D4F2-8863-7478D3F4028F}"/>
          </ac:cxnSpMkLst>
        </pc:cxnChg>
        <pc:cxnChg chg="add mod">
          <ac:chgData name="Aimie Clark" userId="5ab98718-224f-4bce-83ef-bf75917c7207" providerId="ADAL" clId="{D2A0ABB9-4003-4604-980F-364E06201774}" dt="2023-12-12T08:41:35.687" v="537" actId="1035"/>
          <ac:cxnSpMkLst>
            <pc:docMk/>
            <pc:sldMk cId="933689207" sldId="273"/>
            <ac:cxnSpMk id="79" creationId="{7FA77FC8-DDE7-0260-AB55-99A43E56E562}"/>
          </ac:cxnSpMkLst>
        </pc:cxnChg>
        <pc:cxnChg chg="add mod">
          <ac:chgData name="Aimie Clark" userId="5ab98718-224f-4bce-83ef-bf75917c7207" providerId="ADAL" clId="{D2A0ABB9-4003-4604-980F-364E06201774}" dt="2023-12-12T08:41:35.687" v="537" actId="1035"/>
          <ac:cxnSpMkLst>
            <pc:docMk/>
            <pc:sldMk cId="933689207" sldId="273"/>
            <ac:cxnSpMk id="82" creationId="{A74588B0-3A76-0D52-8914-2E868E30CFBB}"/>
          </ac:cxnSpMkLst>
        </pc:cxnChg>
        <pc:cxnChg chg="del mod">
          <ac:chgData name="Aimie Clark" userId="5ab98718-224f-4bce-83ef-bf75917c7207" providerId="ADAL" clId="{D2A0ABB9-4003-4604-980F-364E06201774}" dt="2023-12-12T08:41:55.243" v="539" actId="478"/>
          <ac:cxnSpMkLst>
            <pc:docMk/>
            <pc:sldMk cId="933689207" sldId="273"/>
            <ac:cxnSpMk id="86" creationId="{83B6EFD6-BEE8-22AE-AF50-9C8DAAED8FDB}"/>
          </ac:cxnSpMkLst>
        </pc:cxnChg>
        <pc:cxnChg chg="mod">
          <ac:chgData name="Aimie Clark" userId="5ab98718-224f-4bce-83ef-bf75917c7207" providerId="ADAL" clId="{D2A0ABB9-4003-4604-980F-364E06201774}" dt="2023-12-12T08:41:23.133" v="481"/>
          <ac:cxnSpMkLst>
            <pc:docMk/>
            <pc:sldMk cId="933689207" sldId="273"/>
            <ac:cxnSpMk id="87" creationId="{A15A3C4D-D984-1866-256A-D9EF6ADE7D82}"/>
          </ac:cxnSpMkLst>
        </pc:cxnChg>
        <pc:cxnChg chg="add mod">
          <ac:chgData name="Aimie Clark" userId="5ab98718-224f-4bce-83ef-bf75917c7207" providerId="ADAL" clId="{D2A0ABB9-4003-4604-980F-364E06201774}" dt="2023-12-12T08:44:22.743" v="686" actId="14100"/>
          <ac:cxnSpMkLst>
            <pc:docMk/>
            <pc:sldMk cId="933689207" sldId="273"/>
            <ac:cxnSpMk id="96" creationId="{09C29FC7-772D-D2BC-BB04-1EF7A646D078}"/>
          </ac:cxnSpMkLst>
        </pc:cxnChg>
        <pc:cxnChg chg="add mod">
          <ac:chgData name="Aimie Clark" userId="5ab98718-224f-4bce-83ef-bf75917c7207" providerId="ADAL" clId="{D2A0ABB9-4003-4604-980F-364E06201774}" dt="2023-12-12T08:44:58.256" v="691" actId="14100"/>
          <ac:cxnSpMkLst>
            <pc:docMk/>
            <pc:sldMk cId="933689207" sldId="273"/>
            <ac:cxnSpMk id="100" creationId="{D67BFBAC-8AE3-4813-C52B-0BBDABE26803}"/>
          </ac:cxnSpMkLst>
        </pc:cxnChg>
      </pc:sldChg>
      <pc:sldChg chg="del">
        <pc:chgData name="Aimie Clark" userId="5ab98718-224f-4bce-83ef-bf75917c7207" providerId="ADAL" clId="{D2A0ABB9-4003-4604-980F-364E06201774}" dt="2024-01-03T13:50:03.682" v="4326" actId="47"/>
        <pc:sldMkLst>
          <pc:docMk/>
          <pc:sldMk cId="2572393305" sldId="278"/>
        </pc:sldMkLst>
      </pc:sldChg>
      <pc:sldChg chg="del">
        <pc:chgData name="Aimie Clark" userId="5ab98718-224f-4bce-83ef-bf75917c7207" providerId="ADAL" clId="{D2A0ABB9-4003-4604-980F-364E06201774}" dt="2024-01-03T13:50:06.466" v="4327" actId="47"/>
        <pc:sldMkLst>
          <pc:docMk/>
          <pc:sldMk cId="430957825" sldId="281"/>
        </pc:sldMkLst>
      </pc:sldChg>
      <pc:sldChg chg="del">
        <pc:chgData name="Aimie Clark" userId="5ab98718-224f-4bce-83ef-bf75917c7207" providerId="ADAL" clId="{D2A0ABB9-4003-4604-980F-364E06201774}" dt="2024-01-03T13:52:04.165" v="4329" actId="47"/>
        <pc:sldMkLst>
          <pc:docMk/>
          <pc:sldMk cId="583060401" sldId="282"/>
        </pc:sldMkLst>
      </pc:sldChg>
      <pc:sldChg chg="modSp del mod">
        <pc:chgData name="Aimie Clark" userId="5ab98718-224f-4bce-83ef-bf75917c7207" providerId="ADAL" clId="{D2A0ABB9-4003-4604-980F-364E06201774}" dt="2024-01-12T08:54:24.988" v="4597" actId="47"/>
        <pc:sldMkLst>
          <pc:docMk/>
          <pc:sldMk cId="1519636662" sldId="283"/>
        </pc:sldMkLst>
        <pc:spChg chg="mod">
          <ac:chgData name="Aimie Clark" userId="5ab98718-224f-4bce-83ef-bf75917c7207" providerId="ADAL" clId="{D2A0ABB9-4003-4604-980F-364E06201774}" dt="2023-12-12T09:29:29.344" v="1497" actId="20577"/>
          <ac:spMkLst>
            <pc:docMk/>
            <pc:sldMk cId="1519636662" sldId="283"/>
            <ac:spMk id="116" creationId="{B11244DD-94B1-C750-86D3-B150A46C7AF3}"/>
          </ac:spMkLst>
        </pc:spChg>
      </pc:sldChg>
      <pc:sldChg chg="addSp modSp mod modAnim modNotesTx">
        <pc:chgData name="Aimie Clark" userId="5ab98718-224f-4bce-83ef-bf75917c7207" providerId="ADAL" clId="{D2A0ABB9-4003-4604-980F-364E06201774}" dt="2024-01-03T13:50:38.332" v="4328" actId="6549"/>
        <pc:sldMkLst>
          <pc:docMk/>
          <pc:sldMk cId="2281488850" sldId="284"/>
        </pc:sldMkLst>
        <pc:spChg chg="ord">
          <ac:chgData name="Aimie Clark" userId="5ab98718-224f-4bce-83ef-bf75917c7207" providerId="ADAL" clId="{D2A0ABB9-4003-4604-980F-364E06201774}" dt="2023-12-12T09:02:26.887" v="1286" actId="167"/>
          <ac:spMkLst>
            <pc:docMk/>
            <pc:sldMk cId="2281488850" sldId="284"/>
            <ac:spMk id="2" creationId="{A4303630-11E2-DDB4-F94E-98A8B568633C}"/>
          </ac:spMkLst>
        </pc:spChg>
        <pc:spChg chg="mod">
          <ac:chgData name="Aimie Clark" userId="5ab98718-224f-4bce-83ef-bf75917c7207" providerId="ADAL" clId="{D2A0ABB9-4003-4604-980F-364E06201774}" dt="2023-12-12T09:30:08.097" v="1555" actId="20577"/>
          <ac:spMkLst>
            <pc:docMk/>
            <pc:sldMk cId="2281488850" sldId="284"/>
            <ac:spMk id="3" creationId="{096C30A0-52AD-640E-6AD8-C4F5236EA9BA}"/>
          </ac:spMkLst>
        </pc:spChg>
        <pc:spChg chg="add mod">
          <ac:chgData name="Aimie Clark" userId="5ab98718-224f-4bce-83ef-bf75917c7207" providerId="ADAL" clId="{D2A0ABB9-4003-4604-980F-364E06201774}" dt="2023-12-12T10:54:02.710" v="1748" actId="20577"/>
          <ac:spMkLst>
            <pc:docMk/>
            <pc:sldMk cId="2281488850" sldId="284"/>
            <ac:spMk id="4" creationId="{2A908694-DCF2-3704-217C-1E925B49E255}"/>
          </ac:spMkLst>
        </pc:spChg>
        <pc:spChg chg="mod">
          <ac:chgData name="Aimie Clark" userId="5ab98718-224f-4bce-83ef-bf75917c7207" providerId="ADAL" clId="{D2A0ABB9-4003-4604-980F-364E06201774}" dt="2023-12-21T07:26:12.499" v="3418" actId="692"/>
          <ac:spMkLst>
            <pc:docMk/>
            <pc:sldMk cId="2281488850" sldId="284"/>
            <ac:spMk id="65" creationId="{3977BC3F-0BFC-F963-09B7-ACDBCDECFAB5}"/>
          </ac:spMkLst>
        </pc:spChg>
        <pc:spChg chg="mod">
          <ac:chgData name="Aimie Clark" userId="5ab98718-224f-4bce-83ef-bf75917c7207" providerId="ADAL" clId="{D2A0ABB9-4003-4604-980F-364E06201774}" dt="2023-12-21T07:26:12.499" v="3418" actId="692"/>
          <ac:spMkLst>
            <pc:docMk/>
            <pc:sldMk cId="2281488850" sldId="284"/>
            <ac:spMk id="66" creationId="{CD2EE8D0-9503-1DDD-11F9-7280F16EF8CA}"/>
          </ac:spMkLst>
        </pc:spChg>
        <pc:cxnChg chg="add mod">
          <ac:chgData name="Aimie Clark" userId="5ab98718-224f-4bce-83ef-bf75917c7207" providerId="ADAL" clId="{D2A0ABB9-4003-4604-980F-364E06201774}" dt="2023-12-21T07:26:21.972" v="3419" actId="692"/>
          <ac:cxnSpMkLst>
            <pc:docMk/>
            <pc:sldMk cId="2281488850" sldId="284"/>
            <ac:cxnSpMk id="9" creationId="{694ACC9F-7234-AC90-3B3E-5E0C2341EB52}"/>
          </ac:cxnSpMkLst>
        </pc:cxnChg>
        <pc:cxnChg chg="add mod ord">
          <ac:chgData name="Aimie Clark" userId="5ab98718-224f-4bce-83ef-bf75917c7207" providerId="ADAL" clId="{D2A0ABB9-4003-4604-980F-364E06201774}" dt="2023-12-12T09:02:23.388" v="1285" actId="167"/>
          <ac:cxnSpMkLst>
            <pc:docMk/>
            <pc:sldMk cId="2281488850" sldId="284"/>
            <ac:cxnSpMk id="14" creationId="{5AD3ACF9-247E-855B-4F06-578CE4C4AC30}"/>
          </ac:cxnSpMkLst>
        </pc:cxnChg>
        <pc:cxnChg chg="mod">
          <ac:chgData name="Aimie Clark" userId="5ab98718-224f-4bce-83ef-bf75917c7207" providerId="ADAL" clId="{D2A0ABB9-4003-4604-980F-364E06201774}" dt="2023-12-12T09:01:06.612" v="1275" actId="1037"/>
          <ac:cxnSpMkLst>
            <pc:docMk/>
            <pc:sldMk cId="2281488850" sldId="284"/>
            <ac:cxnSpMk id="40" creationId="{A6FD2F1B-988E-8CB2-7A81-7F1856BD44C3}"/>
          </ac:cxnSpMkLst>
        </pc:cxnChg>
        <pc:cxnChg chg="mod">
          <ac:chgData name="Aimie Clark" userId="5ab98718-224f-4bce-83ef-bf75917c7207" providerId="ADAL" clId="{D2A0ABB9-4003-4604-980F-364E06201774}" dt="2023-12-12T10:28:51.729" v="1733" actId="208"/>
          <ac:cxnSpMkLst>
            <pc:docMk/>
            <pc:sldMk cId="2281488850" sldId="284"/>
            <ac:cxnSpMk id="67" creationId="{B3E04E05-FA83-BF86-8CA3-5903FA4EC6DB}"/>
          </ac:cxnSpMkLst>
        </pc:cxnChg>
        <pc:cxnChg chg="mod">
          <ac:chgData name="Aimie Clark" userId="5ab98718-224f-4bce-83ef-bf75917c7207" providerId="ADAL" clId="{D2A0ABB9-4003-4604-980F-364E06201774}" dt="2023-12-21T07:23:29.938" v="3415" actId="692"/>
          <ac:cxnSpMkLst>
            <pc:docMk/>
            <pc:sldMk cId="2281488850" sldId="284"/>
            <ac:cxnSpMk id="71" creationId="{F16D988B-272D-D702-ABCB-104360E5D75E}"/>
          </ac:cxnSpMkLst>
        </pc:cxnChg>
      </pc:sldChg>
      <pc:sldChg chg="addSp delSp modSp mod modAnim modNotesTx">
        <pc:chgData name="Aimie Clark" userId="5ab98718-224f-4bce-83ef-bf75917c7207" providerId="ADAL" clId="{D2A0ABB9-4003-4604-980F-364E06201774}" dt="2024-01-12T08:56:20.991" v="4652"/>
        <pc:sldMkLst>
          <pc:docMk/>
          <pc:sldMk cId="860115170" sldId="285"/>
        </pc:sldMkLst>
        <pc:spChg chg="del mod">
          <ac:chgData name="Aimie Clark" userId="5ab98718-224f-4bce-83ef-bf75917c7207" providerId="ADAL" clId="{D2A0ABB9-4003-4604-980F-364E06201774}" dt="2024-01-12T08:56:17.597" v="4651" actId="478"/>
          <ac:spMkLst>
            <pc:docMk/>
            <pc:sldMk cId="860115170" sldId="285"/>
            <ac:spMk id="3" creationId="{096C30A0-52AD-640E-6AD8-C4F5236EA9BA}"/>
          </ac:spMkLst>
        </pc:spChg>
        <pc:spChg chg="mod">
          <ac:chgData name="Aimie Clark" userId="5ab98718-224f-4bce-83ef-bf75917c7207" providerId="ADAL" clId="{D2A0ABB9-4003-4604-980F-364E06201774}" dt="2023-12-12T10:53:48.080" v="1744"/>
          <ac:spMkLst>
            <pc:docMk/>
            <pc:sldMk cId="860115170" sldId="285"/>
            <ac:spMk id="4" creationId="{2A908694-DCF2-3704-217C-1E925B49E255}"/>
          </ac:spMkLst>
        </pc:spChg>
        <pc:spChg chg="add mod">
          <ac:chgData name="Aimie Clark" userId="5ab98718-224f-4bce-83ef-bf75917c7207" providerId="ADAL" clId="{D2A0ABB9-4003-4604-980F-364E06201774}" dt="2024-01-12T08:56:20.991" v="4652"/>
          <ac:spMkLst>
            <pc:docMk/>
            <pc:sldMk cId="860115170" sldId="285"/>
            <ac:spMk id="27" creationId="{F33F93FD-4B32-8096-4ECA-872FB2096659}"/>
          </ac:spMkLst>
        </pc:spChg>
        <pc:cxnChg chg="add mod">
          <ac:chgData name="Aimie Clark" userId="5ab98718-224f-4bce-83ef-bf75917c7207" providerId="ADAL" clId="{D2A0ABB9-4003-4604-980F-364E06201774}" dt="2023-12-12T09:11:36.803" v="1481" actId="1076"/>
          <ac:cxnSpMkLst>
            <pc:docMk/>
            <pc:sldMk cId="860115170" sldId="285"/>
            <ac:cxnSpMk id="5" creationId="{66CB18E8-E2F4-E6C9-BB66-7E44FEB1F03D}"/>
          </ac:cxnSpMkLst>
        </pc:cxnChg>
        <pc:cxnChg chg="add mod">
          <ac:chgData name="Aimie Clark" userId="5ab98718-224f-4bce-83ef-bf75917c7207" providerId="ADAL" clId="{D2A0ABB9-4003-4604-980F-364E06201774}" dt="2023-12-12T09:11:36.803" v="1481" actId="1076"/>
          <ac:cxnSpMkLst>
            <pc:docMk/>
            <pc:sldMk cId="860115170" sldId="285"/>
            <ac:cxnSpMk id="10" creationId="{C69ECFB1-DDAD-04AE-7076-623F7A2CA2F0}"/>
          </ac:cxnSpMkLst>
        </pc:cxnChg>
        <pc:cxnChg chg="add mod">
          <ac:chgData name="Aimie Clark" userId="5ab98718-224f-4bce-83ef-bf75917c7207" providerId="ADAL" clId="{D2A0ABB9-4003-4604-980F-364E06201774}" dt="2023-12-12T09:11:36.803" v="1481" actId="1076"/>
          <ac:cxnSpMkLst>
            <pc:docMk/>
            <pc:sldMk cId="860115170" sldId="285"/>
            <ac:cxnSpMk id="11" creationId="{70428218-CD02-3314-190E-5638A60DE247}"/>
          </ac:cxnSpMkLst>
        </pc:cxnChg>
        <pc:cxnChg chg="add mod">
          <ac:chgData name="Aimie Clark" userId="5ab98718-224f-4bce-83ef-bf75917c7207" providerId="ADAL" clId="{D2A0ABB9-4003-4604-980F-364E06201774}" dt="2023-12-12T09:11:59.093" v="1483" actId="1076"/>
          <ac:cxnSpMkLst>
            <pc:docMk/>
            <pc:sldMk cId="860115170" sldId="285"/>
            <ac:cxnSpMk id="12" creationId="{1B65CC29-A50C-7144-FB4E-4569F9C517A4}"/>
          </ac:cxnSpMkLst>
        </pc:cxnChg>
        <pc:cxnChg chg="add mod">
          <ac:chgData name="Aimie Clark" userId="5ab98718-224f-4bce-83ef-bf75917c7207" providerId="ADAL" clId="{D2A0ABB9-4003-4604-980F-364E06201774}" dt="2023-12-12T09:11:59.093" v="1483" actId="1076"/>
          <ac:cxnSpMkLst>
            <pc:docMk/>
            <pc:sldMk cId="860115170" sldId="285"/>
            <ac:cxnSpMk id="13" creationId="{73DFC0AA-6F8A-3EF1-8BDC-4FF5BCCD54A7}"/>
          </ac:cxnSpMkLst>
        </pc:cxnChg>
        <pc:cxnChg chg="add mod">
          <ac:chgData name="Aimie Clark" userId="5ab98718-224f-4bce-83ef-bf75917c7207" providerId="ADAL" clId="{D2A0ABB9-4003-4604-980F-364E06201774}" dt="2023-12-12T09:11:59.093" v="1483" actId="1076"/>
          <ac:cxnSpMkLst>
            <pc:docMk/>
            <pc:sldMk cId="860115170" sldId="285"/>
            <ac:cxnSpMk id="15" creationId="{94FC3823-77A3-D229-C3D4-7D115059745A}"/>
          </ac:cxnSpMkLst>
        </pc:cxnChg>
        <pc:cxnChg chg="add mod">
          <ac:chgData name="Aimie Clark" userId="5ab98718-224f-4bce-83ef-bf75917c7207" providerId="ADAL" clId="{D2A0ABB9-4003-4604-980F-364E06201774}" dt="2023-12-12T09:12:52.475" v="1485" actId="1076"/>
          <ac:cxnSpMkLst>
            <pc:docMk/>
            <pc:sldMk cId="860115170" sldId="285"/>
            <ac:cxnSpMk id="16" creationId="{6D9D9064-DE9B-0743-A2B3-2369795637A5}"/>
          </ac:cxnSpMkLst>
        </pc:cxnChg>
        <pc:cxnChg chg="add mod">
          <ac:chgData name="Aimie Clark" userId="5ab98718-224f-4bce-83ef-bf75917c7207" providerId="ADAL" clId="{D2A0ABB9-4003-4604-980F-364E06201774}" dt="2023-12-12T09:12:52.475" v="1485" actId="1076"/>
          <ac:cxnSpMkLst>
            <pc:docMk/>
            <pc:sldMk cId="860115170" sldId="285"/>
            <ac:cxnSpMk id="17" creationId="{764FA806-3CCE-0291-C6BC-853F0E70A95A}"/>
          </ac:cxnSpMkLst>
        </pc:cxnChg>
        <pc:cxnChg chg="add mod">
          <ac:chgData name="Aimie Clark" userId="5ab98718-224f-4bce-83ef-bf75917c7207" providerId="ADAL" clId="{D2A0ABB9-4003-4604-980F-364E06201774}" dt="2023-12-12T09:12:52.475" v="1485" actId="1076"/>
          <ac:cxnSpMkLst>
            <pc:docMk/>
            <pc:sldMk cId="860115170" sldId="285"/>
            <ac:cxnSpMk id="18" creationId="{B2DB72B8-E091-44CD-FB3F-CC52A339692C}"/>
          </ac:cxnSpMkLst>
        </pc:cxnChg>
        <pc:cxnChg chg="add mod">
          <ac:chgData name="Aimie Clark" userId="5ab98718-224f-4bce-83ef-bf75917c7207" providerId="ADAL" clId="{D2A0ABB9-4003-4604-980F-364E06201774}" dt="2023-12-12T09:12:52.475" v="1485" actId="1076"/>
          <ac:cxnSpMkLst>
            <pc:docMk/>
            <pc:sldMk cId="860115170" sldId="285"/>
            <ac:cxnSpMk id="19" creationId="{B9DD4937-51AC-144E-8D8E-F96D02A1548E}"/>
          </ac:cxnSpMkLst>
        </pc:cxnChg>
        <pc:cxnChg chg="add mod">
          <ac:chgData name="Aimie Clark" userId="5ab98718-224f-4bce-83ef-bf75917c7207" providerId="ADAL" clId="{D2A0ABB9-4003-4604-980F-364E06201774}" dt="2023-12-12T09:12:52.475" v="1485" actId="1076"/>
          <ac:cxnSpMkLst>
            <pc:docMk/>
            <pc:sldMk cId="860115170" sldId="285"/>
            <ac:cxnSpMk id="22" creationId="{9923839F-0660-6ECF-98A3-BB93318A0328}"/>
          </ac:cxnSpMkLst>
        </pc:cxnChg>
        <pc:cxnChg chg="add mod">
          <ac:chgData name="Aimie Clark" userId="5ab98718-224f-4bce-83ef-bf75917c7207" providerId="ADAL" clId="{D2A0ABB9-4003-4604-980F-364E06201774}" dt="2023-12-12T09:12:52.475" v="1485" actId="1076"/>
          <ac:cxnSpMkLst>
            <pc:docMk/>
            <pc:sldMk cId="860115170" sldId="285"/>
            <ac:cxnSpMk id="23" creationId="{18508223-F2B7-AA08-E644-065DFF1F433F}"/>
          </ac:cxnSpMkLst>
        </pc:cxnChg>
        <pc:cxnChg chg="add del mod">
          <ac:chgData name="Aimie Clark" userId="5ab98718-224f-4bce-83ef-bf75917c7207" providerId="ADAL" clId="{D2A0ABB9-4003-4604-980F-364E06201774}" dt="2023-12-12T09:13:04.053" v="1488" actId="478"/>
          <ac:cxnSpMkLst>
            <pc:docMk/>
            <pc:sldMk cId="860115170" sldId="285"/>
            <ac:cxnSpMk id="27" creationId="{956B407E-6AA3-B8A5-F558-1D1754EBBE78}"/>
          </ac:cxnSpMkLst>
        </pc:cxnChg>
        <pc:cxnChg chg="add del mod">
          <ac:chgData name="Aimie Clark" userId="5ab98718-224f-4bce-83ef-bf75917c7207" providerId="ADAL" clId="{D2A0ABB9-4003-4604-980F-364E06201774}" dt="2023-12-12T09:13:04.053" v="1488" actId="478"/>
          <ac:cxnSpMkLst>
            <pc:docMk/>
            <pc:sldMk cId="860115170" sldId="285"/>
            <ac:cxnSpMk id="33" creationId="{7B651ABA-210F-258B-33C1-58E1852FEB25}"/>
          </ac:cxnSpMkLst>
        </pc:cxnChg>
        <pc:cxnChg chg="add del mod">
          <ac:chgData name="Aimie Clark" userId="5ab98718-224f-4bce-83ef-bf75917c7207" providerId="ADAL" clId="{D2A0ABB9-4003-4604-980F-364E06201774}" dt="2023-12-12T09:13:04.053" v="1488" actId="478"/>
          <ac:cxnSpMkLst>
            <pc:docMk/>
            <pc:sldMk cId="860115170" sldId="285"/>
            <ac:cxnSpMk id="39" creationId="{55AA1C19-50F7-7CC0-B278-0A109A80AE14}"/>
          </ac:cxnSpMkLst>
        </pc:cxnChg>
        <pc:cxnChg chg="add del mod">
          <ac:chgData name="Aimie Clark" userId="5ab98718-224f-4bce-83ef-bf75917c7207" providerId="ADAL" clId="{D2A0ABB9-4003-4604-980F-364E06201774}" dt="2023-12-12T09:13:04.053" v="1488" actId="478"/>
          <ac:cxnSpMkLst>
            <pc:docMk/>
            <pc:sldMk cId="860115170" sldId="285"/>
            <ac:cxnSpMk id="42" creationId="{9CA0C3BE-1068-2074-F26E-08D9A3A0F248}"/>
          </ac:cxnSpMkLst>
        </pc:cxnChg>
        <pc:cxnChg chg="add del mod">
          <ac:chgData name="Aimie Clark" userId="5ab98718-224f-4bce-83ef-bf75917c7207" providerId="ADAL" clId="{D2A0ABB9-4003-4604-980F-364E06201774}" dt="2023-12-12T09:13:04.053" v="1488" actId="478"/>
          <ac:cxnSpMkLst>
            <pc:docMk/>
            <pc:sldMk cId="860115170" sldId="285"/>
            <ac:cxnSpMk id="43" creationId="{4E5765A1-5CB5-0086-D193-EEDC7944AC39}"/>
          </ac:cxnSpMkLst>
        </pc:cxnChg>
        <pc:cxnChg chg="add del mod">
          <ac:chgData name="Aimie Clark" userId="5ab98718-224f-4bce-83ef-bf75917c7207" providerId="ADAL" clId="{D2A0ABB9-4003-4604-980F-364E06201774}" dt="2023-12-12T09:13:04.053" v="1488" actId="478"/>
          <ac:cxnSpMkLst>
            <pc:docMk/>
            <pc:sldMk cId="860115170" sldId="285"/>
            <ac:cxnSpMk id="44" creationId="{F38B8469-DF5E-6720-FAA3-EB0B62B18F9D}"/>
          </ac:cxnSpMkLst>
        </pc:cxnChg>
        <pc:cxnChg chg="add mod">
          <ac:chgData name="Aimie Clark" userId="5ab98718-224f-4bce-83ef-bf75917c7207" providerId="ADAL" clId="{D2A0ABB9-4003-4604-980F-364E06201774}" dt="2023-12-12T09:13:22.988" v="1493" actId="1076"/>
          <ac:cxnSpMkLst>
            <pc:docMk/>
            <pc:sldMk cId="860115170" sldId="285"/>
            <ac:cxnSpMk id="53" creationId="{3CE04687-3825-F927-6956-64381AF942AC}"/>
          </ac:cxnSpMkLst>
        </pc:cxnChg>
        <pc:cxnChg chg="add mod">
          <ac:chgData name="Aimie Clark" userId="5ab98718-224f-4bce-83ef-bf75917c7207" providerId="ADAL" clId="{D2A0ABB9-4003-4604-980F-364E06201774}" dt="2023-12-12T09:13:41.394" v="1496" actId="14100"/>
          <ac:cxnSpMkLst>
            <pc:docMk/>
            <pc:sldMk cId="860115170" sldId="285"/>
            <ac:cxnSpMk id="56" creationId="{DDB67173-FB9E-5FDF-2452-02E433C7BA50}"/>
          </ac:cxnSpMkLst>
        </pc:cxnChg>
        <pc:cxnChg chg="mod">
          <ac:chgData name="Aimie Clark" userId="5ab98718-224f-4bce-83ef-bf75917c7207" providerId="ADAL" clId="{D2A0ABB9-4003-4604-980F-364E06201774}" dt="2023-12-12T11:33:53.677" v="2215" actId="692"/>
          <ac:cxnSpMkLst>
            <pc:docMk/>
            <pc:sldMk cId="860115170" sldId="285"/>
            <ac:cxnSpMk id="67" creationId="{B3E04E05-FA83-BF86-8CA3-5903FA4EC6DB}"/>
          </ac:cxnSpMkLst>
        </pc:cxnChg>
      </pc:sldChg>
      <pc:sldChg chg="del modNotesTx">
        <pc:chgData name="Aimie Clark" userId="5ab98718-224f-4bce-83ef-bf75917c7207" providerId="ADAL" clId="{D2A0ABB9-4003-4604-980F-364E06201774}" dt="2023-12-12T09:02:31.910" v="1287" actId="47"/>
        <pc:sldMkLst>
          <pc:docMk/>
          <pc:sldMk cId="2975820029" sldId="285"/>
        </pc:sldMkLst>
      </pc:sldChg>
      <pc:sldChg chg="addSp delSp modSp mod modAnim modNotesTx">
        <pc:chgData name="Aimie Clark" userId="5ab98718-224f-4bce-83ef-bf75917c7207" providerId="ADAL" clId="{D2A0ABB9-4003-4604-980F-364E06201774}" dt="2024-01-12T08:56:34.445" v="4655"/>
        <pc:sldMkLst>
          <pc:docMk/>
          <pc:sldMk cId="126711772" sldId="286"/>
        </pc:sldMkLst>
        <pc:spChg chg="del">
          <ac:chgData name="Aimie Clark" userId="5ab98718-224f-4bce-83ef-bf75917c7207" providerId="ADAL" clId="{D2A0ABB9-4003-4604-980F-364E06201774}" dt="2024-01-12T08:56:31.747" v="4654" actId="478"/>
          <ac:spMkLst>
            <pc:docMk/>
            <pc:sldMk cId="126711772" sldId="286"/>
            <ac:spMk id="3" creationId="{096C30A0-52AD-640E-6AD8-C4F5236EA9BA}"/>
          </ac:spMkLst>
        </pc:spChg>
        <pc:spChg chg="mod">
          <ac:chgData name="Aimie Clark" userId="5ab98718-224f-4bce-83ef-bf75917c7207" providerId="ADAL" clId="{D2A0ABB9-4003-4604-980F-364E06201774}" dt="2023-12-12T11:00:53.683" v="1830" actId="20577"/>
          <ac:spMkLst>
            <pc:docMk/>
            <pc:sldMk cId="126711772" sldId="286"/>
            <ac:spMk id="4" creationId="{2A908694-DCF2-3704-217C-1E925B49E255}"/>
          </ac:spMkLst>
        </pc:spChg>
        <pc:spChg chg="add mod">
          <ac:chgData name="Aimie Clark" userId="5ab98718-224f-4bce-83ef-bf75917c7207" providerId="ADAL" clId="{D2A0ABB9-4003-4604-980F-364E06201774}" dt="2024-01-12T08:56:34.445" v="4655"/>
          <ac:spMkLst>
            <pc:docMk/>
            <pc:sldMk cId="126711772" sldId="286"/>
            <ac:spMk id="27" creationId="{A37D99FE-C525-F751-C089-1BA51D265F61}"/>
          </ac:spMkLst>
        </pc:spChg>
        <pc:cxnChg chg="mod">
          <ac:chgData name="Aimie Clark" userId="5ab98718-224f-4bce-83ef-bf75917c7207" providerId="ADAL" clId="{D2A0ABB9-4003-4604-980F-364E06201774}" dt="2023-12-12T11:34:03.548" v="2216" actId="692"/>
          <ac:cxnSpMkLst>
            <pc:docMk/>
            <pc:sldMk cId="126711772" sldId="286"/>
            <ac:cxnSpMk id="67" creationId="{B3E04E05-FA83-BF86-8CA3-5903FA4EC6DB}"/>
          </ac:cxnSpMkLst>
        </pc:cxnChg>
      </pc:sldChg>
      <pc:sldChg chg="addSp delSp modSp mod modAnim modNotesTx">
        <pc:chgData name="Aimie Clark" userId="5ab98718-224f-4bce-83ef-bf75917c7207" providerId="ADAL" clId="{D2A0ABB9-4003-4604-980F-364E06201774}" dt="2024-01-12T08:56:44.586" v="4658" actId="6549"/>
        <pc:sldMkLst>
          <pc:docMk/>
          <pc:sldMk cId="2725992337" sldId="287"/>
        </pc:sldMkLst>
        <pc:spChg chg="del">
          <ac:chgData name="Aimie Clark" userId="5ab98718-224f-4bce-83ef-bf75917c7207" providerId="ADAL" clId="{D2A0ABB9-4003-4604-980F-364E06201774}" dt="2024-01-12T08:56:39.020" v="4656" actId="478"/>
          <ac:spMkLst>
            <pc:docMk/>
            <pc:sldMk cId="2725992337" sldId="287"/>
            <ac:spMk id="3" creationId="{096C30A0-52AD-640E-6AD8-C4F5236EA9BA}"/>
          </ac:spMkLst>
        </pc:spChg>
        <pc:spChg chg="mod">
          <ac:chgData name="Aimie Clark" userId="5ab98718-224f-4bce-83ef-bf75917c7207" providerId="ADAL" clId="{D2A0ABB9-4003-4604-980F-364E06201774}" dt="2023-12-12T11:09:19.667" v="1879" actId="20577"/>
          <ac:spMkLst>
            <pc:docMk/>
            <pc:sldMk cId="2725992337" sldId="287"/>
            <ac:spMk id="4" creationId="{2A908694-DCF2-3704-217C-1E925B49E255}"/>
          </ac:spMkLst>
        </pc:spChg>
        <pc:spChg chg="add mod">
          <ac:chgData name="Aimie Clark" userId="5ab98718-224f-4bce-83ef-bf75917c7207" providerId="ADAL" clId="{D2A0ABB9-4003-4604-980F-364E06201774}" dt="2024-01-12T08:56:41.457" v="4657"/>
          <ac:spMkLst>
            <pc:docMk/>
            <pc:sldMk cId="2725992337" sldId="287"/>
            <ac:spMk id="27" creationId="{2BDD99C1-8E45-6522-4CC8-8ED474914F47}"/>
          </ac:spMkLst>
        </pc:spChg>
        <pc:cxnChg chg="mod">
          <ac:chgData name="Aimie Clark" userId="5ab98718-224f-4bce-83ef-bf75917c7207" providerId="ADAL" clId="{D2A0ABB9-4003-4604-980F-364E06201774}" dt="2023-12-12T11:36:18.083" v="2217" actId="692"/>
          <ac:cxnSpMkLst>
            <pc:docMk/>
            <pc:sldMk cId="2725992337" sldId="287"/>
            <ac:cxnSpMk id="67" creationId="{B3E04E05-FA83-BF86-8CA3-5903FA4EC6DB}"/>
          </ac:cxnSpMkLst>
        </pc:cxnChg>
      </pc:sldChg>
      <pc:sldChg chg="addSp delSp modSp mod modAnim modNotesTx">
        <pc:chgData name="Aimie Clark" userId="5ab98718-224f-4bce-83ef-bf75917c7207" providerId="ADAL" clId="{D2A0ABB9-4003-4604-980F-364E06201774}" dt="2024-01-12T08:56:58.357" v="4661"/>
        <pc:sldMkLst>
          <pc:docMk/>
          <pc:sldMk cId="2400808502" sldId="288"/>
        </pc:sldMkLst>
        <pc:spChg chg="del">
          <ac:chgData name="Aimie Clark" userId="5ab98718-224f-4bce-83ef-bf75917c7207" providerId="ADAL" clId="{D2A0ABB9-4003-4604-980F-364E06201774}" dt="2024-01-12T08:56:55.418" v="4660" actId="478"/>
          <ac:spMkLst>
            <pc:docMk/>
            <pc:sldMk cId="2400808502" sldId="288"/>
            <ac:spMk id="3" creationId="{096C30A0-52AD-640E-6AD8-C4F5236EA9BA}"/>
          </ac:spMkLst>
        </pc:spChg>
        <pc:spChg chg="mod">
          <ac:chgData name="Aimie Clark" userId="5ab98718-224f-4bce-83ef-bf75917c7207" providerId="ADAL" clId="{D2A0ABB9-4003-4604-980F-364E06201774}" dt="2023-12-12T11:13:52.336" v="1967" actId="20577"/>
          <ac:spMkLst>
            <pc:docMk/>
            <pc:sldMk cId="2400808502" sldId="288"/>
            <ac:spMk id="4" creationId="{2A908694-DCF2-3704-217C-1E925B49E255}"/>
          </ac:spMkLst>
        </pc:spChg>
        <pc:spChg chg="mod">
          <ac:chgData name="Aimie Clark" userId="5ab98718-224f-4bce-83ef-bf75917c7207" providerId="ADAL" clId="{D2A0ABB9-4003-4604-980F-364E06201774}" dt="2023-12-12T11:12:55.369" v="1926" actId="207"/>
          <ac:spMkLst>
            <pc:docMk/>
            <pc:sldMk cId="2400808502" sldId="288"/>
            <ac:spMk id="21" creationId="{76E5583F-8439-987D-DB48-AA9984D0705E}"/>
          </ac:spMkLst>
        </pc:spChg>
        <pc:spChg chg="add mod">
          <ac:chgData name="Aimie Clark" userId="5ab98718-224f-4bce-83ef-bf75917c7207" providerId="ADAL" clId="{D2A0ABB9-4003-4604-980F-364E06201774}" dt="2024-01-12T08:56:58.357" v="4661"/>
          <ac:spMkLst>
            <pc:docMk/>
            <pc:sldMk cId="2400808502" sldId="288"/>
            <ac:spMk id="27" creationId="{CB07CB61-CE44-826F-BB7C-94813E894781}"/>
          </ac:spMkLst>
        </pc:spChg>
        <pc:cxnChg chg="mod">
          <ac:chgData name="Aimie Clark" userId="5ab98718-224f-4bce-83ef-bf75917c7207" providerId="ADAL" clId="{D2A0ABB9-4003-4604-980F-364E06201774}" dt="2023-12-12T11:36:24.273" v="2218" actId="692"/>
          <ac:cxnSpMkLst>
            <pc:docMk/>
            <pc:sldMk cId="2400808502" sldId="288"/>
            <ac:cxnSpMk id="67" creationId="{B3E04E05-FA83-BF86-8CA3-5903FA4EC6DB}"/>
          </ac:cxnSpMkLst>
        </pc:cxnChg>
      </pc:sldChg>
      <pc:sldChg chg="addSp delSp modSp mod modAnim modNotesTx">
        <pc:chgData name="Aimie Clark" userId="5ab98718-224f-4bce-83ef-bf75917c7207" providerId="ADAL" clId="{D2A0ABB9-4003-4604-980F-364E06201774}" dt="2024-01-12T08:57:08.985" v="4664" actId="6549"/>
        <pc:sldMkLst>
          <pc:docMk/>
          <pc:sldMk cId="776820591" sldId="289"/>
        </pc:sldMkLst>
        <pc:spChg chg="del">
          <ac:chgData name="Aimie Clark" userId="5ab98718-224f-4bce-83ef-bf75917c7207" providerId="ADAL" clId="{D2A0ABB9-4003-4604-980F-364E06201774}" dt="2024-01-12T08:57:03.445" v="4662" actId="478"/>
          <ac:spMkLst>
            <pc:docMk/>
            <pc:sldMk cId="776820591" sldId="289"/>
            <ac:spMk id="3" creationId="{096C30A0-52AD-640E-6AD8-C4F5236EA9BA}"/>
          </ac:spMkLst>
        </pc:spChg>
        <pc:spChg chg="mod">
          <ac:chgData name="Aimie Clark" userId="5ab98718-224f-4bce-83ef-bf75917c7207" providerId="ADAL" clId="{D2A0ABB9-4003-4604-980F-364E06201774}" dt="2023-12-12T11:32:58.059" v="2213" actId="1076"/>
          <ac:spMkLst>
            <pc:docMk/>
            <pc:sldMk cId="776820591" sldId="289"/>
            <ac:spMk id="4" creationId="{2A908694-DCF2-3704-217C-1E925B49E255}"/>
          </ac:spMkLst>
        </pc:spChg>
        <pc:spChg chg="add mod">
          <ac:chgData name="Aimie Clark" userId="5ab98718-224f-4bce-83ef-bf75917c7207" providerId="ADAL" clId="{D2A0ABB9-4003-4604-980F-364E06201774}" dt="2023-12-12T11:43:44.594" v="2448" actId="207"/>
          <ac:spMkLst>
            <pc:docMk/>
            <pc:sldMk cId="776820591" sldId="289"/>
            <ac:spMk id="27" creationId="{98984375-8886-7879-D7DE-443D0ED1467E}"/>
          </ac:spMkLst>
        </pc:spChg>
        <pc:spChg chg="add mod">
          <ac:chgData name="Aimie Clark" userId="5ab98718-224f-4bce-83ef-bf75917c7207" providerId="ADAL" clId="{D2A0ABB9-4003-4604-980F-364E06201774}" dt="2024-01-12T08:57:06.281" v="4663"/>
          <ac:spMkLst>
            <pc:docMk/>
            <pc:sldMk cId="776820591" sldId="289"/>
            <ac:spMk id="33" creationId="{CC2DE15B-90C3-227D-890B-938AAAE62337}"/>
          </ac:spMkLst>
        </pc:spChg>
        <pc:spChg chg="mod">
          <ac:chgData name="Aimie Clark" userId="5ab98718-224f-4bce-83ef-bf75917c7207" providerId="ADAL" clId="{D2A0ABB9-4003-4604-980F-364E06201774}" dt="2023-12-12T11:19:50.192" v="1982" actId="207"/>
          <ac:spMkLst>
            <pc:docMk/>
            <pc:sldMk cId="776820591" sldId="289"/>
            <ac:spMk id="36" creationId="{38F63E43-BDF6-18B9-CE6C-62346A5010F9}"/>
          </ac:spMkLst>
        </pc:spChg>
        <pc:spChg chg="mod">
          <ac:chgData name="Aimie Clark" userId="5ab98718-224f-4bce-83ef-bf75917c7207" providerId="ADAL" clId="{D2A0ABB9-4003-4604-980F-364E06201774}" dt="2023-12-12T11:19:50.192" v="1982" actId="207"/>
          <ac:spMkLst>
            <pc:docMk/>
            <pc:sldMk cId="776820591" sldId="289"/>
            <ac:spMk id="68" creationId="{D5AF1F7E-B188-9B09-FC98-5AC615830745}"/>
          </ac:spMkLst>
        </pc:spChg>
        <pc:spChg chg="mod">
          <ac:chgData name="Aimie Clark" userId="5ab98718-224f-4bce-83ef-bf75917c7207" providerId="ADAL" clId="{D2A0ABB9-4003-4604-980F-364E06201774}" dt="2023-12-12T11:19:50.192" v="1982" actId="207"/>
          <ac:spMkLst>
            <pc:docMk/>
            <pc:sldMk cId="776820591" sldId="289"/>
            <ac:spMk id="80" creationId="{4813595D-95CB-15F7-52C3-B150056FBB9D}"/>
          </ac:spMkLst>
        </pc:spChg>
        <pc:spChg chg="mod">
          <ac:chgData name="Aimie Clark" userId="5ab98718-224f-4bce-83ef-bf75917c7207" providerId="ADAL" clId="{D2A0ABB9-4003-4604-980F-364E06201774}" dt="2023-12-12T11:19:50.192" v="1982" actId="207"/>
          <ac:spMkLst>
            <pc:docMk/>
            <pc:sldMk cId="776820591" sldId="289"/>
            <ac:spMk id="81" creationId="{44AF1622-D093-EFB7-A1F3-DAE3F61532B1}"/>
          </ac:spMkLst>
        </pc:spChg>
        <pc:spChg chg="mod">
          <ac:chgData name="Aimie Clark" userId="5ab98718-224f-4bce-83ef-bf75917c7207" providerId="ADAL" clId="{D2A0ABB9-4003-4604-980F-364E06201774}" dt="2023-12-12T11:19:50.192" v="1982" actId="207"/>
          <ac:spMkLst>
            <pc:docMk/>
            <pc:sldMk cId="776820591" sldId="289"/>
            <ac:spMk id="93" creationId="{CB749F2E-C240-FEE5-C953-87AB4959EB10}"/>
          </ac:spMkLst>
        </pc:spChg>
        <pc:cxnChg chg="mod">
          <ac:chgData name="Aimie Clark" userId="5ab98718-224f-4bce-83ef-bf75917c7207" providerId="ADAL" clId="{D2A0ABB9-4003-4604-980F-364E06201774}" dt="2023-12-12T11:36:29.527" v="2219" actId="692"/>
          <ac:cxnSpMkLst>
            <pc:docMk/>
            <pc:sldMk cId="776820591" sldId="289"/>
            <ac:cxnSpMk id="67" creationId="{B3E04E05-FA83-BF86-8CA3-5903FA4EC6DB}"/>
          </ac:cxnSpMkLst>
        </pc:cxnChg>
      </pc:sldChg>
      <pc:sldChg chg="addSp delSp modSp mod modAnim modNotesTx">
        <pc:chgData name="Aimie Clark" userId="5ab98718-224f-4bce-83ef-bf75917c7207" providerId="ADAL" clId="{D2A0ABB9-4003-4604-980F-364E06201774}" dt="2024-01-12T08:57:19.723" v="4667"/>
        <pc:sldMkLst>
          <pc:docMk/>
          <pc:sldMk cId="665508747" sldId="290"/>
        </pc:sldMkLst>
        <pc:spChg chg="mod">
          <ac:chgData name="Aimie Clark" userId="5ab98718-224f-4bce-83ef-bf75917c7207" providerId="ADAL" clId="{D2A0ABB9-4003-4604-980F-364E06201774}" dt="2023-12-12T11:42:46.119" v="2365" actId="1076"/>
          <ac:spMkLst>
            <pc:docMk/>
            <pc:sldMk cId="665508747" sldId="290"/>
            <ac:spMk id="2" creationId="{A4303630-11E2-DDB4-F94E-98A8B568633C}"/>
          </ac:spMkLst>
        </pc:spChg>
        <pc:spChg chg="del">
          <ac:chgData name="Aimie Clark" userId="5ab98718-224f-4bce-83ef-bf75917c7207" providerId="ADAL" clId="{D2A0ABB9-4003-4604-980F-364E06201774}" dt="2024-01-12T08:57:16.541" v="4666" actId="478"/>
          <ac:spMkLst>
            <pc:docMk/>
            <pc:sldMk cId="665508747" sldId="290"/>
            <ac:spMk id="3" creationId="{096C30A0-52AD-640E-6AD8-C4F5236EA9BA}"/>
          </ac:spMkLst>
        </pc:spChg>
        <pc:spChg chg="mod">
          <ac:chgData name="Aimie Clark" userId="5ab98718-224f-4bce-83ef-bf75917c7207" providerId="ADAL" clId="{D2A0ABB9-4003-4604-980F-364E06201774}" dt="2023-12-12T11:42:27.451" v="2360" actId="1076"/>
          <ac:spMkLst>
            <pc:docMk/>
            <pc:sldMk cId="665508747" sldId="290"/>
            <ac:spMk id="4" creationId="{2A908694-DCF2-3704-217C-1E925B49E255}"/>
          </ac:spMkLst>
        </pc:spChg>
        <pc:spChg chg="del">
          <ac:chgData name="Aimie Clark" userId="5ab98718-224f-4bce-83ef-bf75917c7207" providerId="ADAL" clId="{D2A0ABB9-4003-4604-980F-364E06201774}" dt="2023-12-12T11:36:54.936" v="2221" actId="478"/>
          <ac:spMkLst>
            <pc:docMk/>
            <pc:sldMk cId="665508747" sldId="290"/>
            <ac:spMk id="27" creationId="{98984375-8886-7879-D7DE-443D0ED1467E}"/>
          </ac:spMkLst>
        </pc:spChg>
        <pc:spChg chg="add mod">
          <ac:chgData name="Aimie Clark" userId="5ab98718-224f-4bce-83ef-bf75917c7207" providerId="ADAL" clId="{D2A0ABB9-4003-4604-980F-364E06201774}" dt="2024-01-12T08:57:19.723" v="4667"/>
          <ac:spMkLst>
            <pc:docMk/>
            <pc:sldMk cId="665508747" sldId="290"/>
            <ac:spMk id="27" creationId="{ED2146F9-4DD6-15CC-38A5-8479A5E2CE59}"/>
          </ac:spMkLst>
        </pc:spChg>
        <pc:spChg chg="mod">
          <ac:chgData name="Aimie Clark" userId="5ab98718-224f-4bce-83ef-bf75917c7207" providerId="ADAL" clId="{D2A0ABB9-4003-4604-980F-364E06201774}" dt="2023-12-12T11:40:16.371" v="2354" actId="207"/>
          <ac:spMkLst>
            <pc:docMk/>
            <pc:sldMk cId="665508747" sldId="290"/>
            <ac:spMk id="39" creationId="{55C1993C-498E-7B11-C0E5-45F797A722AB}"/>
          </ac:spMkLst>
        </pc:spChg>
        <pc:spChg chg="mod">
          <ac:chgData name="Aimie Clark" userId="5ab98718-224f-4bce-83ef-bf75917c7207" providerId="ADAL" clId="{D2A0ABB9-4003-4604-980F-364E06201774}" dt="2023-12-12T11:40:16.371" v="2354" actId="207"/>
          <ac:spMkLst>
            <pc:docMk/>
            <pc:sldMk cId="665508747" sldId="290"/>
            <ac:spMk id="42" creationId="{DD285581-FF8D-C596-F0C7-E0F036345DC9}"/>
          </ac:spMkLst>
        </pc:spChg>
        <pc:spChg chg="mod">
          <ac:chgData name="Aimie Clark" userId="5ab98718-224f-4bce-83ef-bf75917c7207" providerId="ADAL" clId="{D2A0ABB9-4003-4604-980F-364E06201774}" dt="2023-12-12T11:40:16.371" v="2354" actId="207"/>
          <ac:spMkLst>
            <pc:docMk/>
            <pc:sldMk cId="665508747" sldId="290"/>
            <ac:spMk id="43" creationId="{8EEF5BE5-DE0C-5C8D-A797-A73E8A53F0C4}"/>
          </ac:spMkLst>
        </pc:spChg>
        <pc:spChg chg="mod">
          <ac:chgData name="Aimie Clark" userId="5ab98718-224f-4bce-83ef-bf75917c7207" providerId="ADAL" clId="{D2A0ABB9-4003-4604-980F-364E06201774}" dt="2023-12-12T11:40:16.371" v="2354" actId="207"/>
          <ac:spMkLst>
            <pc:docMk/>
            <pc:sldMk cId="665508747" sldId="290"/>
            <ac:spMk id="44" creationId="{1219B1AA-5667-9647-9CD0-17FCCA81002E}"/>
          </ac:spMkLst>
        </pc:spChg>
        <pc:spChg chg="mod">
          <ac:chgData name="Aimie Clark" userId="5ab98718-224f-4bce-83ef-bf75917c7207" providerId="ADAL" clId="{D2A0ABB9-4003-4604-980F-364E06201774}" dt="2023-12-12T11:40:16.371" v="2354" actId="207"/>
          <ac:spMkLst>
            <pc:docMk/>
            <pc:sldMk cId="665508747" sldId="290"/>
            <ac:spMk id="45" creationId="{9CF5134C-5396-D543-5C91-70F9E5036DC6}"/>
          </ac:spMkLst>
        </pc:spChg>
        <pc:spChg chg="add mod">
          <ac:chgData name="Aimie Clark" userId="5ab98718-224f-4bce-83ef-bf75917c7207" providerId="ADAL" clId="{D2A0ABB9-4003-4604-980F-364E06201774}" dt="2023-12-12T11:44:10.616" v="2469" actId="20577"/>
          <ac:spMkLst>
            <pc:docMk/>
            <pc:sldMk cId="665508747" sldId="290"/>
            <ac:spMk id="46" creationId="{B6BBF0A2-72C3-FB5C-EABA-D50320BCC81A}"/>
          </ac:spMkLst>
        </pc:spChg>
        <pc:grpChg chg="add mod">
          <ac:chgData name="Aimie Clark" userId="5ab98718-224f-4bce-83ef-bf75917c7207" providerId="ADAL" clId="{D2A0ABB9-4003-4604-980F-364E06201774}" dt="2023-12-12T11:40:16.371" v="2354" actId="207"/>
          <ac:grpSpMkLst>
            <pc:docMk/>
            <pc:sldMk cId="665508747" sldId="290"/>
            <ac:grpSpMk id="33" creationId="{D7781D2A-9883-8AA8-2A70-8E8A7166FD90}"/>
          </ac:grpSpMkLst>
        </pc:grpChg>
      </pc:sldChg>
      <pc:sldChg chg="add del">
        <pc:chgData name="Aimie Clark" userId="5ab98718-224f-4bce-83ef-bf75917c7207" providerId="ADAL" clId="{D2A0ABB9-4003-4604-980F-364E06201774}" dt="2023-12-12T11:31:34.693" v="2151" actId="47"/>
        <pc:sldMkLst>
          <pc:docMk/>
          <pc:sldMk cId="2762624890" sldId="290"/>
        </pc:sldMkLst>
      </pc:sldChg>
      <pc:sldChg chg="delSp modSp del mod modAnim">
        <pc:chgData name="Aimie Clark" userId="5ab98718-224f-4bce-83ef-bf75917c7207" providerId="ADAL" clId="{D2A0ABB9-4003-4604-980F-364E06201774}" dt="2023-12-12T11:53:54.925" v="2668" actId="47"/>
        <pc:sldMkLst>
          <pc:docMk/>
          <pc:sldMk cId="1532997000" sldId="291"/>
        </pc:sldMkLst>
        <pc:spChg chg="del mod">
          <ac:chgData name="Aimie Clark" userId="5ab98718-224f-4bce-83ef-bf75917c7207" providerId="ADAL" clId="{D2A0ABB9-4003-4604-980F-364E06201774}" dt="2023-12-12T11:53:51.481" v="2667" actId="21"/>
          <ac:spMkLst>
            <pc:docMk/>
            <pc:sldMk cId="1532997000" sldId="291"/>
            <ac:spMk id="4" creationId="{2A908694-DCF2-3704-217C-1E925B49E255}"/>
          </ac:spMkLst>
        </pc:spChg>
        <pc:spChg chg="del">
          <ac:chgData name="Aimie Clark" userId="5ab98718-224f-4bce-83ef-bf75917c7207" providerId="ADAL" clId="{D2A0ABB9-4003-4604-980F-364E06201774}" dt="2023-12-12T11:45:16.910" v="2472" actId="478"/>
          <ac:spMkLst>
            <pc:docMk/>
            <pc:sldMk cId="1532997000" sldId="291"/>
            <ac:spMk id="39" creationId="{55C1993C-498E-7B11-C0E5-45F797A722AB}"/>
          </ac:spMkLst>
        </pc:spChg>
        <pc:spChg chg="del">
          <ac:chgData name="Aimie Clark" userId="5ab98718-224f-4bce-83ef-bf75917c7207" providerId="ADAL" clId="{D2A0ABB9-4003-4604-980F-364E06201774}" dt="2023-12-12T11:46:35.484" v="2478" actId="478"/>
          <ac:spMkLst>
            <pc:docMk/>
            <pc:sldMk cId="1532997000" sldId="291"/>
            <ac:spMk id="46" creationId="{B6BBF0A2-72C3-FB5C-EABA-D50320BCC81A}"/>
          </ac:spMkLst>
        </pc:spChg>
        <pc:grpChg chg="del">
          <ac:chgData name="Aimie Clark" userId="5ab98718-224f-4bce-83ef-bf75917c7207" providerId="ADAL" clId="{D2A0ABB9-4003-4604-980F-364E06201774}" dt="2023-12-12T11:45:40.509" v="2473" actId="478"/>
          <ac:grpSpMkLst>
            <pc:docMk/>
            <pc:sldMk cId="1532997000" sldId="291"/>
            <ac:grpSpMk id="33" creationId="{D7781D2A-9883-8AA8-2A70-8E8A7166FD90}"/>
          </ac:grpSpMkLst>
        </pc:grpChg>
      </pc:sldChg>
      <pc:sldChg chg="addSp delSp modSp mod modAnim modNotesTx">
        <pc:chgData name="Aimie Clark" userId="5ab98718-224f-4bce-83ef-bf75917c7207" providerId="ADAL" clId="{D2A0ABB9-4003-4604-980F-364E06201774}" dt="2024-01-12T08:57:31.139" v="4670" actId="6549"/>
        <pc:sldMkLst>
          <pc:docMk/>
          <pc:sldMk cId="703261159" sldId="292"/>
        </pc:sldMkLst>
        <pc:spChg chg="mod">
          <ac:chgData name="Aimie Clark" userId="5ab98718-224f-4bce-83ef-bf75917c7207" providerId="ADAL" clId="{D2A0ABB9-4003-4604-980F-364E06201774}" dt="2023-12-12T11:54:41.854" v="2686" actId="1076"/>
          <ac:spMkLst>
            <pc:docMk/>
            <pc:sldMk cId="703261159" sldId="292"/>
            <ac:spMk id="2" creationId="{A4303630-11E2-DDB4-F94E-98A8B568633C}"/>
          </ac:spMkLst>
        </pc:spChg>
        <pc:spChg chg="del">
          <ac:chgData name="Aimie Clark" userId="5ab98718-224f-4bce-83ef-bf75917c7207" providerId="ADAL" clId="{D2A0ABB9-4003-4604-980F-364E06201774}" dt="2024-01-12T08:57:24.854" v="4668" actId="478"/>
          <ac:spMkLst>
            <pc:docMk/>
            <pc:sldMk cId="703261159" sldId="292"/>
            <ac:spMk id="3" creationId="{096C30A0-52AD-640E-6AD8-C4F5236EA9BA}"/>
          </ac:spMkLst>
        </pc:spChg>
        <pc:spChg chg="mod">
          <ac:chgData name="Aimie Clark" userId="5ab98718-224f-4bce-83ef-bf75917c7207" providerId="ADAL" clId="{D2A0ABB9-4003-4604-980F-364E06201774}" dt="2023-12-12T11:54:46.727" v="2687" actId="1076"/>
          <ac:spMkLst>
            <pc:docMk/>
            <pc:sldMk cId="703261159" sldId="292"/>
            <ac:spMk id="4" creationId="{2A908694-DCF2-3704-217C-1E925B49E255}"/>
          </ac:spMkLst>
        </pc:spChg>
        <pc:spChg chg="add mod">
          <ac:chgData name="Aimie Clark" userId="5ab98718-224f-4bce-83ef-bf75917c7207" providerId="ADAL" clId="{D2A0ABB9-4003-4604-980F-364E06201774}" dt="2024-01-12T08:57:27.596" v="4669"/>
          <ac:spMkLst>
            <pc:docMk/>
            <pc:sldMk cId="703261159" sldId="292"/>
            <ac:spMk id="5" creationId="{316140AC-4EB2-5259-D175-B77CEAFFDAA9}"/>
          </ac:spMkLst>
        </pc:spChg>
        <pc:spChg chg="add mod">
          <ac:chgData name="Aimie Clark" userId="5ab98718-224f-4bce-83ef-bf75917c7207" providerId="ADAL" clId="{D2A0ABB9-4003-4604-980F-364E06201774}" dt="2023-12-12T11:54:31.379" v="2683" actId="20577"/>
          <ac:spMkLst>
            <pc:docMk/>
            <pc:sldMk cId="703261159" sldId="292"/>
            <ac:spMk id="42" creationId="{2D9DCD00-41AC-04BB-D203-0128AA4C7541}"/>
          </ac:spMkLst>
        </pc:spChg>
        <pc:spChg chg="add mod">
          <ac:chgData name="Aimie Clark" userId="5ab98718-224f-4bce-83ef-bf75917c7207" providerId="ADAL" clId="{D2A0ABB9-4003-4604-980F-364E06201774}" dt="2023-12-12T11:56:33.479" v="2695" actId="14100"/>
          <ac:spMkLst>
            <pc:docMk/>
            <pc:sldMk cId="703261159" sldId="292"/>
            <ac:spMk id="43" creationId="{5C6718D4-F415-80BB-7681-5AEAE5025088}"/>
          </ac:spMkLst>
        </pc:spChg>
        <pc:spChg chg="add del mod">
          <ac:chgData name="Aimie Clark" userId="5ab98718-224f-4bce-83ef-bf75917c7207" providerId="ADAL" clId="{D2A0ABB9-4003-4604-980F-364E06201774}" dt="2023-12-12T11:56:55.423" v="2697" actId="478"/>
          <ac:spMkLst>
            <pc:docMk/>
            <pc:sldMk cId="703261159" sldId="292"/>
            <ac:spMk id="44" creationId="{A9193007-90F5-808E-7702-3ED6E98501FA}"/>
          </ac:spMkLst>
        </pc:spChg>
        <pc:spChg chg="add mod">
          <ac:chgData name="Aimie Clark" userId="5ab98718-224f-4bce-83ef-bf75917c7207" providerId="ADAL" clId="{D2A0ABB9-4003-4604-980F-364E06201774}" dt="2023-12-12T11:57:50.473" v="2744" actId="20577"/>
          <ac:spMkLst>
            <pc:docMk/>
            <pc:sldMk cId="703261159" sldId="292"/>
            <ac:spMk id="45" creationId="{04EAD087-3EE0-3F58-2B47-5ACF9DD44463}"/>
          </ac:spMkLst>
        </pc:spChg>
        <pc:spChg chg="del">
          <ac:chgData name="Aimie Clark" userId="5ab98718-224f-4bce-83ef-bf75917c7207" providerId="ADAL" clId="{D2A0ABB9-4003-4604-980F-364E06201774}" dt="2023-12-12T11:50:11.245" v="2656" actId="478"/>
          <ac:spMkLst>
            <pc:docMk/>
            <pc:sldMk cId="703261159" sldId="292"/>
            <ac:spMk id="66" creationId="{CD2EE8D0-9503-1DDD-11F9-7280F16EF8CA}"/>
          </ac:spMkLst>
        </pc:spChg>
        <pc:spChg chg="mod">
          <ac:chgData name="Aimie Clark" userId="5ab98718-224f-4bce-83ef-bf75917c7207" providerId="ADAL" clId="{D2A0ABB9-4003-4604-980F-364E06201774}" dt="2023-12-12T11:59:31.379" v="2748" actId="207"/>
          <ac:spMkLst>
            <pc:docMk/>
            <pc:sldMk cId="703261159" sldId="292"/>
            <ac:spMk id="68" creationId="{D5AF1F7E-B188-9B09-FC98-5AC615830745}"/>
          </ac:spMkLst>
        </pc:spChg>
        <pc:spChg chg="mod">
          <ac:chgData name="Aimie Clark" userId="5ab98718-224f-4bce-83ef-bf75917c7207" providerId="ADAL" clId="{D2A0ABB9-4003-4604-980F-364E06201774}" dt="2024-01-03T11:58:08.380" v="3819" actId="207"/>
          <ac:spMkLst>
            <pc:docMk/>
            <pc:sldMk cId="703261159" sldId="292"/>
            <ac:spMk id="69" creationId="{CDF0BD65-A2BF-69A0-4C82-BB0EF99F00D6}"/>
          </ac:spMkLst>
        </pc:spChg>
        <pc:cxnChg chg="del">
          <ac:chgData name="Aimie Clark" userId="5ab98718-224f-4bce-83ef-bf75917c7207" providerId="ADAL" clId="{D2A0ABB9-4003-4604-980F-364E06201774}" dt="2023-12-12T11:50:01.836" v="2650" actId="478"/>
          <ac:cxnSpMkLst>
            <pc:docMk/>
            <pc:sldMk cId="703261159" sldId="292"/>
            <ac:cxnSpMk id="5" creationId="{66CB18E8-E2F4-E6C9-BB66-7E44FEB1F03D}"/>
          </ac:cxnSpMkLst>
        </pc:cxnChg>
        <pc:cxnChg chg="del">
          <ac:chgData name="Aimie Clark" userId="5ab98718-224f-4bce-83ef-bf75917c7207" providerId="ADAL" clId="{D2A0ABB9-4003-4604-980F-364E06201774}" dt="2023-12-12T11:50:07.775" v="2655" actId="478"/>
          <ac:cxnSpMkLst>
            <pc:docMk/>
            <pc:sldMk cId="703261159" sldId="292"/>
            <ac:cxnSpMk id="10" creationId="{C69ECFB1-DDAD-04AE-7076-623F7A2CA2F0}"/>
          </ac:cxnSpMkLst>
        </pc:cxnChg>
        <pc:cxnChg chg="del">
          <ac:chgData name="Aimie Clark" userId="5ab98718-224f-4bce-83ef-bf75917c7207" providerId="ADAL" clId="{D2A0ABB9-4003-4604-980F-364E06201774}" dt="2023-12-12T11:50:06.717" v="2654" actId="478"/>
          <ac:cxnSpMkLst>
            <pc:docMk/>
            <pc:sldMk cId="703261159" sldId="292"/>
            <ac:cxnSpMk id="11" creationId="{70428218-CD02-3314-190E-5638A60DE247}"/>
          </ac:cxnSpMkLst>
        </pc:cxnChg>
        <pc:cxnChg chg="del">
          <ac:chgData name="Aimie Clark" userId="5ab98718-224f-4bce-83ef-bf75917c7207" providerId="ADAL" clId="{D2A0ABB9-4003-4604-980F-364E06201774}" dt="2023-12-12T11:50:05.200" v="2653" actId="478"/>
          <ac:cxnSpMkLst>
            <pc:docMk/>
            <pc:sldMk cId="703261159" sldId="292"/>
            <ac:cxnSpMk id="12" creationId="{1B65CC29-A50C-7144-FB4E-4569F9C517A4}"/>
          </ac:cxnSpMkLst>
        </pc:cxnChg>
        <pc:cxnChg chg="del">
          <ac:chgData name="Aimie Clark" userId="5ab98718-224f-4bce-83ef-bf75917c7207" providerId="ADAL" clId="{D2A0ABB9-4003-4604-980F-364E06201774}" dt="2023-12-12T11:50:04.276" v="2652" actId="478"/>
          <ac:cxnSpMkLst>
            <pc:docMk/>
            <pc:sldMk cId="703261159" sldId="292"/>
            <ac:cxnSpMk id="13" creationId="{73DFC0AA-6F8A-3EF1-8BDC-4FF5BCCD54A7}"/>
          </ac:cxnSpMkLst>
        </pc:cxnChg>
        <pc:cxnChg chg="del">
          <ac:chgData name="Aimie Clark" userId="5ab98718-224f-4bce-83ef-bf75917c7207" providerId="ADAL" clId="{D2A0ABB9-4003-4604-980F-364E06201774}" dt="2023-12-12T11:50:03.134" v="2651" actId="478"/>
          <ac:cxnSpMkLst>
            <pc:docMk/>
            <pc:sldMk cId="703261159" sldId="292"/>
            <ac:cxnSpMk id="15" creationId="{94FC3823-77A3-D229-C3D4-7D115059745A}"/>
          </ac:cxnSpMkLst>
        </pc:cxnChg>
        <pc:cxnChg chg="add mod">
          <ac:chgData name="Aimie Clark" userId="5ab98718-224f-4bce-83ef-bf75917c7207" providerId="ADAL" clId="{D2A0ABB9-4003-4604-980F-364E06201774}" dt="2023-12-12T11:51:34.953" v="2666" actId="14100"/>
          <ac:cxnSpMkLst>
            <pc:docMk/>
            <pc:sldMk cId="703261159" sldId="292"/>
            <ac:cxnSpMk id="33" creationId="{2EDC8E66-E91F-2ECB-4AF9-485800487C30}"/>
          </ac:cxnSpMkLst>
        </pc:cxnChg>
        <pc:cxnChg chg="mod">
          <ac:chgData name="Aimie Clark" userId="5ab98718-224f-4bce-83ef-bf75917c7207" providerId="ADAL" clId="{D2A0ABB9-4003-4604-980F-364E06201774}" dt="2023-12-12T11:51:23.417" v="2665" actId="1036"/>
          <ac:cxnSpMkLst>
            <pc:docMk/>
            <pc:sldMk cId="703261159" sldId="292"/>
            <ac:cxnSpMk id="67" creationId="{B3E04E05-FA83-BF86-8CA3-5903FA4EC6DB}"/>
          </ac:cxnSpMkLst>
        </pc:cxnChg>
      </pc:sldChg>
      <pc:sldChg chg="addSp delSp modSp mod delAnim modAnim modNotesTx">
        <pc:chgData name="Aimie Clark" userId="5ab98718-224f-4bce-83ef-bf75917c7207" providerId="ADAL" clId="{D2A0ABB9-4003-4604-980F-364E06201774}" dt="2024-01-12T08:58:11.630" v="4679"/>
        <pc:sldMkLst>
          <pc:docMk/>
          <pc:sldMk cId="3496399735" sldId="293"/>
        </pc:sldMkLst>
        <pc:spChg chg="mod">
          <ac:chgData name="Aimie Clark" userId="5ab98718-224f-4bce-83ef-bf75917c7207" providerId="ADAL" clId="{D2A0ABB9-4003-4604-980F-364E06201774}" dt="2023-12-12T12:09:20.135" v="2985" actId="1076"/>
          <ac:spMkLst>
            <pc:docMk/>
            <pc:sldMk cId="3496399735" sldId="293"/>
            <ac:spMk id="2" creationId="{A4303630-11E2-DDB4-F94E-98A8B568633C}"/>
          </ac:spMkLst>
        </pc:spChg>
        <pc:spChg chg="del">
          <ac:chgData name="Aimie Clark" userId="5ab98718-224f-4bce-83ef-bf75917c7207" providerId="ADAL" clId="{D2A0ABB9-4003-4604-980F-364E06201774}" dt="2024-01-12T08:57:40.495" v="4672" actId="478"/>
          <ac:spMkLst>
            <pc:docMk/>
            <pc:sldMk cId="3496399735" sldId="293"/>
            <ac:spMk id="3" creationId="{096C30A0-52AD-640E-6AD8-C4F5236EA9BA}"/>
          </ac:spMkLst>
        </pc:spChg>
        <pc:spChg chg="del mod">
          <ac:chgData name="Aimie Clark" userId="5ab98718-224f-4bce-83ef-bf75917c7207" providerId="ADAL" clId="{D2A0ABB9-4003-4604-980F-364E06201774}" dt="2023-12-12T12:33:59.345" v="3061" actId="478"/>
          <ac:spMkLst>
            <pc:docMk/>
            <pc:sldMk cId="3496399735" sldId="293"/>
            <ac:spMk id="4" creationId="{2A908694-DCF2-3704-217C-1E925B49E255}"/>
          </ac:spMkLst>
        </pc:spChg>
        <pc:spChg chg="add mod">
          <ac:chgData name="Aimie Clark" userId="5ab98718-224f-4bce-83ef-bf75917c7207" providerId="ADAL" clId="{D2A0ABB9-4003-4604-980F-364E06201774}" dt="2024-01-12T08:58:11.630" v="4679"/>
          <ac:spMkLst>
            <pc:docMk/>
            <pc:sldMk cId="3496399735" sldId="293"/>
            <ac:spMk id="4" creationId="{C0EBBF45-149D-0C57-B769-3BA1DD1B6A08}"/>
          </ac:spMkLst>
        </pc:spChg>
        <pc:spChg chg="mod">
          <ac:chgData name="Aimie Clark" userId="5ab98718-224f-4bce-83ef-bf75917c7207" providerId="ADAL" clId="{D2A0ABB9-4003-4604-980F-364E06201774}" dt="2023-12-12T12:07:54.596" v="2960" actId="207"/>
          <ac:spMkLst>
            <pc:docMk/>
            <pc:sldMk cId="3496399735" sldId="293"/>
            <ac:spMk id="10" creationId="{7E201BC1-FE8F-43BB-8702-879441C2A400}"/>
          </ac:spMkLst>
        </pc:spChg>
        <pc:spChg chg="mod">
          <ac:chgData name="Aimie Clark" userId="5ab98718-224f-4bce-83ef-bf75917c7207" providerId="ADAL" clId="{D2A0ABB9-4003-4604-980F-364E06201774}" dt="2023-12-12T12:07:54.596" v="2960" actId="207"/>
          <ac:spMkLst>
            <pc:docMk/>
            <pc:sldMk cId="3496399735" sldId="293"/>
            <ac:spMk id="11" creationId="{A1389F6B-6485-C2A3-DCD6-909D91A0BF47}"/>
          </ac:spMkLst>
        </pc:spChg>
        <pc:spChg chg="mod">
          <ac:chgData name="Aimie Clark" userId="5ab98718-224f-4bce-83ef-bf75917c7207" providerId="ADAL" clId="{D2A0ABB9-4003-4604-980F-364E06201774}" dt="2023-12-12T12:07:54.596" v="2960" actId="207"/>
          <ac:spMkLst>
            <pc:docMk/>
            <pc:sldMk cId="3496399735" sldId="293"/>
            <ac:spMk id="12" creationId="{FA3334B3-AC3F-0F5A-8B42-4FF76F808B94}"/>
          </ac:spMkLst>
        </pc:spChg>
        <pc:spChg chg="mod">
          <ac:chgData name="Aimie Clark" userId="5ab98718-224f-4bce-83ef-bf75917c7207" providerId="ADAL" clId="{D2A0ABB9-4003-4604-980F-364E06201774}" dt="2023-12-12T12:07:54.596" v="2960" actId="207"/>
          <ac:spMkLst>
            <pc:docMk/>
            <pc:sldMk cId="3496399735" sldId="293"/>
            <ac:spMk id="13" creationId="{DEDD1164-93AF-E2F9-3276-BB94ABB910DC}"/>
          </ac:spMkLst>
        </pc:spChg>
        <pc:spChg chg="mod">
          <ac:chgData name="Aimie Clark" userId="5ab98718-224f-4bce-83ef-bf75917c7207" providerId="ADAL" clId="{D2A0ABB9-4003-4604-980F-364E06201774}" dt="2023-12-12T12:07:54.596" v="2960" actId="207"/>
          <ac:spMkLst>
            <pc:docMk/>
            <pc:sldMk cId="3496399735" sldId="293"/>
            <ac:spMk id="15" creationId="{0FCEF361-FCFE-1367-B0E4-27F5F1616608}"/>
          </ac:spMkLst>
        </pc:spChg>
        <pc:spChg chg="add mod">
          <ac:chgData name="Aimie Clark" userId="5ab98718-224f-4bce-83ef-bf75917c7207" providerId="ADAL" clId="{D2A0ABB9-4003-4604-980F-364E06201774}" dt="2023-12-12T12:34:25.428" v="3062" actId="1076"/>
          <ac:spMkLst>
            <pc:docMk/>
            <pc:sldMk cId="3496399735" sldId="293"/>
            <ac:spMk id="27" creationId="{5FD03212-CDE1-6872-609F-CD250ED1F502}"/>
          </ac:spMkLst>
        </pc:spChg>
        <pc:spChg chg="mod">
          <ac:chgData name="Aimie Clark" userId="5ab98718-224f-4bce-83ef-bf75917c7207" providerId="ADAL" clId="{D2A0ABB9-4003-4604-980F-364E06201774}" dt="2023-12-12T12:05:40.784" v="2896" actId="20577"/>
          <ac:spMkLst>
            <pc:docMk/>
            <pc:sldMk cId="3496399735" sldId="293"/>
            <ac:spMk id="42" creationId="{2D9DCD00-41AC-04BB-D203-0128AA4C7541}"/>
          </ac:spMkLst>
        </pc:spChg>
        <pc:spChg chg="del">
          <ac:chgData name="Aimie Clark" userId="5ab98718-224f-4bce-83ef-bf75917c7207" providerId="ADAL" clId="{D2A0ABB9-4003-4604-980F-364E06201774}" dt="2023-12-12T12:03:18.377" v="2881" actId="478"/>
          <ac:spMkLst>
            <pc:docMk/>
            <pc:sldMk cId="3496399735" sldId="293"/>
            <ac:spMk id="43" creationId="{5C6718D4-F415-80BB-7681-5AEAE5025088}"/>
          </ac:spMkLst>
        </pc:spChg>
        <pc:spChg chg="del">
          <ac:chgData name="Aimie Clark" userId="5ab98718-224f-4bce-83ef-bf75917c7207" providerId="ADAL" clId="{D2A0ABB9-4003-4604-980F-364E06201774}" dt="2023-12-12T12:04:29.473" v="2886" actId="478"/>
          <ac:spMkLst>
            <pc:docMk/>
            <pc:sldMk cId="3496399735" sldId="293"/>
            <ac:spMk id="45" creationId="{04EAD087-3EE0-3F58-2B47-5ACF9DD44463}"/>
          </ac:spMkLst>
        </pc:spChg>
        <pc:spChg chg="mod">
          <ac:chgData name="Aimie Clark" userId="5ab98718-224f-4bce-83ef-bf75917c7207" providerId="ADAL" clId="{D2A0ABB9-4003-4604-980F-364E06201774}" dt="2023-12-12T12:03:42.480" v="2883" actId="207"/>
          <ac:spMkLst>
            <pc:docMk/>
            <pc:sldMk cId="3496399735" sldId="293"/>
            <ac:spMk id="68" creationId="{D5AF1F7E-B188-9B09-FC98-5AC615830745}"/>
          </ac:spMkLst>
        </pc:spChg>
        <pc:spChg chg="mod">
          <ac:chgData name="Aimie Clark" userId="5ab98718-224f-4bce-83ef-bf75917c7207" providerId="ADAL" clId="{D2A0ABB9-4003-4604-980F-364E06201774}" dt="2024-01-03T11:58:32.265" v="3820" actId="692"/>
          <ac:spMkLst>
            <pc:docMk/>
            <pc:sldMk cId="3496399735" sldId="293"/>
            <ac:spMk id="72" creationId="{E4EA162C-7593-3597-A7D8-9A717363F733}"/>
          </ac:spMkLst>
        </pc:spChg>
        <pc:grpChg chg="add mod">
          <ac:chgData name="Aimie Clark" userId="5ab98718-224f-4bce-83ef-bf75917c7207" providerId="ADAL" clId="{D2A0ABB9-4003-4604-980F-364E06201774}" dt="2023-12-12T12:07:54.596" v="2960" actId="207"/>
          <ac:grpSpMkLst>
            <pc:docMk/>
            <pc:sldMk cId="3496399735" sldId="293"/>
            <ac:grpSpMk id="5" creationId="{73EF221C-8557-F8DA-B584-476F79947ED4}"/>
          </ac:grpSpMkLst>
        </pc:grpChg>
      </pc:sldChg>
      <pc:sldChg chg="addSp delSp modSp mod delAnim modAnim modNotesTx">
        <pc:chgData name="Aimie Clark" userId="5ab98718-224f-4bce-83ef-bf75917c7207" providerId="ADAL" clId="{D2A0ABB9-4003-4604-980F-364E06201774}" dt="2024-01-12T08:58:06.419" v="4678"/>
        <pc:sldMkLst>
          <pc:docMk/>
          <pc:sldMk cId="2706964691" sldId="294"/>
        </pc:sldMkLst>
        <pc:spChg chg="del">
          <ac:chgData name="Aimie Clark" userId="5ab98718-224f-4bce-83ef-bf75917c7207" providerId="ADAL" clId="{D2A0ABB9-4003-4604-980F-364E06201774}" dt="2024-01-12T08:58:03.589" v="4677" actId="478"/>
          <ac:spMkLst>
            <pc:docMk/>
            <pc:sldMk cId="2706964691" sldId="294"/>
            <ac:spMk id="3" creationId="{096C30A0-52AD-640E-6AD8-C4F5236EA9BA}"/>
          </ac:spMkLst>
        </pc:spChg>
        <pc:spChg chg="add mod">
          <ac:chgData name="Aimie Clark" userId="5ab98718-224f-4bce-83ef-bf75917c7207" providerId="ADAL" clId="{D2A0ABB9-4003-4604-980F-364E06201774}" dt="2024-01-03T11:13:55.025" v="3537"/>
          <ac:spMkLst>
            <pc:docMk/>
            <pc:sldMk cId="2706964691" sldId="294"/>
            <ac:spMk id="4" creationId="{C32851F8-AE0B-EBBD-C272-87CCBF1C7464}"/>
          </ac:spMkLst>
        </pc:spChg>
        <pc:spChg chg="add mod">
          <ac:chgData name="Aimie Clark" userId="5ab98718-224f-4bce-83ef-bf75917c7207" providerId="ADAL" clId="{D2A0ABB9-4003-4604-980F-364E06201774}" dt="2024-01-03T11:13:55.025" v="3537"/>
          <ac:spMkLst>
            <pc:docMk/>
            <pc:sldMk cId="2706964691" sldId="294"/>
            <ac:spMk id="5" creationId="{E6102D5C-5FF0-EAAE-11BE-397E7FEB6A7C}"/>
          </ac:spMkLst>
        </pc:spChg>
        <pc:spChg chg="add mod">
          <ac:chgData name="Aimie Clark" userId="5ab98718-224f-4bce-83ef-bf75917c7207" providerId="ADAL" clId="{D2A0ABB9-4003-4604-980F-364E06201774}" dt="2024-01-03T11:13:55.025" v="3537"/>
          <ac:spMkLst>
            <pc:docMk/>
            <pc:sldMk cId="2706964691" sldId="294"/>
            <ac:spMk id="12" creationId="{B016EF3C-E9E5-2BCB-A604-C7B96568A0FA}"/>
          </ac:spMkLst>
        </pc:spChg>
        <pc:spChg chg="add mod">
          <ac:chgData name="Aimie Clark" userId="5ab98718-224f-4bce-83ef-bf75917c7207" providerId="ADAL" clId="{D2A0ABB9-4003-4604-980F-364E06201774}" dt="2024-01-03T11:13:55.025" v="3537"/>
          <ac:spMkLst>
            <pc:docMk/>
            <pc:sldMk cId="2706964691" sldId="294"/>
            <ac:spMk id="13" creationId="{406663B7-7864-69F4-2B9E-F079011F6AE8}"/>
          </ac:spMkLst>
        </pc:spChg>
        <pc:spChg chg="add mod">
          <ac:chgData name="Aimie Clark" userId="5ab98718-224f-4bce-83ef-bf75917c7207" providerId="ADAL" clId="{D2A0ABB9-4003-4604-980F-364E06201774}" dt="2024-01-03T11:13:55.025" v="3537"/>
          <ac:spMkLst>
            <pc:docMk/>
            <pc:sldMk cId="2706964691" sldId="294"/>
            <ac:spMk id="15" creationId="{D32158E2-3372-4CA5-8075-C4FEA091EF2A}"/>
          </ac:spMkLst>
        </pc:spChg>
        <pc:spChg chg="add mod">
          <ac:chgData name="Aimie Clark" userId="5ab98718-224f-4bce-83ef-bf75917c7207" providerId="ADAL" clId="{D2A0ABB9-4003-4604-980F-364E06201774}" dt="2024-01-12T08:58:06.419" v="4678"/>
          <ac:spMkLst>
            <pc:docMk/>
            <pc:sldMk cId="2706964691" sldId="294"/>
            <ac:spMk id="16" creationId="{ABABF573-4C29-6D2E-D4AF-9868B1009244}"/>
          </ac:spMkLst>
        </pc:spChg>
        <pc:spChg chg="mod">
          <ac:chgData name="Aimie Clark" userId="5ab98718-224f-4bce-83ef-bf75917c7207" providerId="ADAL" clId="{D2A0ABB9-4003-4604-980F-364E06201774}" dt="2024-01-12T08:53:12.410" v="4595" actId="1076"/>
          <ac:spMkLst>
            <pc:docMk/>
            <pc:sldMk cId="2706964691" sldId="294"/>
            <ac:spMk id="27" creationId="{5FD03212-CDE1-6872-609F-CD250ED1F502}"/>
          </ac:spMkLst>
        </pc:spChg>
        <pc:spChg chg="del">
          <ac:chgData name="Aimie Clark" userId="5ab98718-224f-4bce-83ef-bf75917c7207" providerId="ADAL" clId="{D2A0ABB9-4003-4604-980F-364E06201774}" dt="2024-01-03T11:13:25.128" v="3532" actId="478"/>
          <ac:spMkLst>
            <pc:docMk/>
            <pc:sldMk cId="2706964691" sldId="294"/>
            <ac:spMk id="36" creationId="{38F63E43-BDF6-18B9-CE6C-62346A5010F9}"/>
          </ac:spMkLst>
        </pc:spChg>
        <pc:spChg chg="add del mod">
          <ac:chgData name="Aimie Clark" userId="5ab98718-224f-4bce-83ef-bf75917c7207" providerId="ADAL" clId="{D2A0ABB9-4003-4604-980F-364E06201774}" dt="2024-01-03T11:18:22.205" v="3552"/>
          <ac:spMkLst>
            <pc:docMk/>
            <pc:sldMk cId="2706964691" sldId="294"/>
            <ac:spMk id="39" creationId="{BECC54FF-72A8-2122-4805-67F3CAFE52A4}"/>
          </ac:spMkLst>
        </pc:spChg>
        <pc:spChg chg="mod">
          <ac:chgData name="Aimie Clark" userId="5ab98718-224f-4bce-83ef-bf75917c7207" providerId="ADAL" clId="{D2A0ABB9-4003-4604-980F-364E06201774}" dt="2024-01-12T08:53:04.439" v="4594" actId="6549"/>
          <ac:spMkLst>
            <pc:docMk/>
            <pc:sldMk cId="2706964691" sldId="294"/>
            <ac:spMk id="42" creationId="{2D9DCD00-41AC-04BB-D203-0128AA4C7541}"/>
          </ac:spMkLst>
        </pc:spChg>
        <pc:spChg chg="mod">
          <ac:chgData name="Aimie Clark" userId="5ab98718-224f-4bce-83ef-bf75917c7207" providerId="ADAL" clId="{D2A0ABB9-4003-4604-980F-364E06201774}" dt="2024-01-03T11:18:32.028" v="3553"/>
          <ac:spMkLst>
            <pc:docMk/>
            <pc:sldMk cId="2706964691" sldId="294"/>
            <ac:spMk id="45" creationId="{63255597-CD33-CDBE-D8A7-16DA1A3EF50F}"/>
          </ac:spMkLst>
        </pc:spChg>
        <pc:spChg chg="mod">
          <ac:chgData name="Aimie Clark" userId="5ab98718-224f-4bce-83ef-bf75917c7207" providerId="ADAL" clId="{D2A0ABB9-4003-4604-980F-364E06201774}" dt="2024-01-03T11:18:32.028" v="3553"/>
          <ac:spMkLst>
            <pc:docMk/>
            <pc:sldMk cId="2706964691" sldId="294"/>
            <ac:spMk id="46" creationId="{C33162ED-640B-90F3-FAD8-7A640ABEBD51}"/>
          </ac:spMkLst>
        </pc:spChg>
        <pc:spChg chg="mod">
          <ac:chgData name="Aimie Clark" userId="5ab98718-224f-4bce-83ef-bf75917c7207" providerId="ADAL" clId="{D2A0ABB9-4003-4604-980F-364E06201774}" dt="2024-01-03T11:18:32.028" v="3553"/>
          <ac:spMkLst>
            <pc:docMk/>
            <pc:sldMk cId="2706964691" sldId="294"/>
            <ac:spMk id="49" creationId="{AD17BF37-E28C-1293-6671-28680F559E0A}"/>
          </ac:spMkLst>
        </pc:spChg>
        <pc:spChg chg="mod">
          <ac:chgData name="Aimie Clark" userId="5ab98718-224f-4bce-83ef-bf75917c7207" providerId="ADAL" clId="{D2A0ABB9-4003-4604-980F-364E06201774}" dt="2024-01-03T11:18:32.028" v="3553"/>
          <ac:spMkLst>
            <pc:docMk/>
            <pc:sldMk cId="2706964691" sldId="294"/>
            <ac:spMk id="50" creationId="{6AB98DEF-6EE4-F818-7B2A-A9C7762C060D}"/>
          </ac:spMkLst>
        </pc:spChg>
        <pc:spChg chg="mod">
          <ac:chgData name="Aimie Clark" userId="5ab98718-224f-4bce-83ef-bf75917c7207" providerId="ADAL" clId="{D2A0ABB9-4003-4604-980F-364E06201774}" dt="2024-01-03T11:18:32.028" v="3553"/>
          <ac:spMkLst>
            <pc:docMk/>
            <pc:sldMk cId="2706964691" sldId="294"/>
            <ac:spMk id="51" creationId="{3757E726-05EE-FB68-0DD6-104C5058EA6C}"/>
          </ac:spMkLst>
        </pc:spChg>
        <pc:spChg chg="mod">
          <ac:chgData name="Aimie Clark" userId="5ab98718-224f-4bce-83ef-bf75917c7207" providerId="ADAL" clId="{D2A0ABB9-4003-4604-980F-364E06201774}" dt="2023-12-12T12:53:12.347" v="3292" actId="692"/>
          <ac:spMkLst>
            <pc:docMk/>
            <pc:sldMk cId="2706964691" sldId="294"/>
            <ac:spMk id="65" creationId="{3977BC3F-0BFC-F963-09B7-ACDBCDECFAB5}"/>
          </ac:spMkLst>
        </pc:spChg>
        <pc:spChg chg="del mod">
          <ac:chgData name="Aimie Clark" userId="5ab98718-224f-4bce-83ef-bf75917c7207" providerId="ADAL" clId="{D2A0ABB9-4003-4604-980F-364E06201774}" dt="2024-01-03T11:13:26.517" v="3533" actId="478"/>
          <ac:spMkLst>
            <pc:docMk/>
            <pc:sldMk cId="2706964691" sldId="294"/>
            <ac:spMk id="68" creationId="{D5AF1F7E-B188-9B09-FC98-5AC615830745}"/>
          </ac:spMkLst>
        </pc:spChg>
        <pc:spChg chg="mod topLvl">
          <ac:chgData name="Aimie Clark" userId="5ab98718-224f-4bce-83ef-bf75917c7207" providerId="ADAL" clId="{D2A0ABB9-4003-4604-980F-364E06201774}" dt="2024-01-03T11:32:37.306" v="3635" actId="165"/>
          <ac:spMkLst>
            <pc:docMk/>
            <pc:sldMk cId="2706964691" sldId="294"/>
            <ac:spMk id="69" creationId="{CDF0BD65-A2BF-69A0-4C82-BB0EF99F00D6}"/>
          </ac:spMkLst>
        </pc:spChg>
        <pc:spChg chg="mod topLvl">
          <ac:chgData name="Aimie Clark" userId="5ab98718-224f-4bce-83ef-bf75917c7207" providerId="ADAL" clId="{D2A0ABB9-4003-4604-980F-364E06201774}" dt="2024-01-03T11:32:37.306" v="3635" actId="165"/>
          <ac:spMkLst>
            <pc:docMk/>
            <pc:sldMk cId="2706964691" sldId="294"/>
            <ac:spMk id="72" creationId="{E4EA162C-7593-3597-A7D8-9A717363F733}"/>
          </ac:spMkLst>
        </pc:spChg>
        <pc:spChg chg="del">
          <ac:chgData name="Aimie Clark" userId="5ab98718-224f-4bce-83ef-bf75917c7207" providerId="ADAL" clId="{D2A0ABB9-4003-4604-980F-364E06201774}" dt="2024-01-03T11:13:28.520" v="3535" actId="478"/>
          <ac:spMkLst>
            <pc:docMk/>
            <pc:sldMk cId="2706964691" sldId="294"/>
            <ac:spMk id="80" creationId="{4813595D-95CB-15F7-52C3-B150056FBB9D}"/>
          </ac:spMkLst>
        </pc:spChg>
        <pc:spChg chg="del">
          <ac:chgData name="Aimie Clark" userId="5ab98718-224f-4bce-83ef-bf75917c7207" providerId="ADAL" clId="{D2A0ABB9-4003-4604-980F-364E06201774}" dt="2024-01-03T11:13:27.786" v="3534" actId="478"/>
          <ac:spMkLst>
            <pc:docMk/>
            <pc:sldMk cId="2706964691" sldId="294"/>
            <ac:spMk id="81" creationId="{44AF1622-D093-EFB7-A1F3-DAE3F61532B1}"/>
          </ac:spMkLst>
        </pc:spChg>
        <pc:spChg chg="del ord">
          <ac:chgData name="Aimie Clark" userId="5ab98718-224f-4bce-83ef-bf75917c7207" providerId="ADAL" clId="{D2A0ABB9-4003-4604-980F-364E06201774}" dt="2024-01-03T11:13:29.357" v="3536" actId="478"/>
          <ac:spMkLst>
            <pc:docMk/>
            <pc:sldMk cId="2706964691" sldId="294"/>
            <ac:spMk id="93" creationId="{CB749F2E-C240-FEE5-C953-87AB4959EB10}"/>
          </ac:spMkLst>
        </pc:spChg>
        <pc:grpChg chg="del mod">
          <ac:chgData name="Aimie Clark" userId="5ab98718-224f-4bce-83ef-bf75917c7207" providerId="ADAL" clId="{D2A0ABB9-4003-4604-980F-364E06201774}" dt="2023-12-12T12:51:44.689" v="3290" actId="478"/>
          <ac:grpSpMkLst>
            <pc:docMk/>
            <pc:sldMk cId="2706964691" sldId="294"/>
            <ac:grpSpMk id="5" creationId="{73EF221C-8557-F8DA-B584-476F79947ED4}"/>
          </ac:grpSpMkLst>
        </pc:grpChg>
        <pc:grpChg chg="add del mod">
          <ac:chgData name="Aimie Clark" userId="5ab98718-224f-4bce-83ef-bf75917c7207" providerId="ADAL" clId="{D2A0ABB9-4003-4604-980F-364E06201774}" dt="2024-01-03T11:19:50.950" v="3554" actId="478"/>
          <ac:grpSpMkLst>
            <pc:docMk/>
            <pc:sldMk cId="2706964691" sldId="294"/>
            <ac:grpSpMk id="44" creationId="{BD1870C9-2B0A-7FDC-D2DC-A1943E823CFC}"/>
          </ac:grpSpMkLst>
        </pc:grpChg>
        <pc:grpChg chg="add del mod">
          <ac:chgData name="Aimie Clark" userId="5ab98718-224f-4bce-83ef-bf75917c7207" providerId="ADAL" clId="{D2A0ABB9-4003-4604-980F-364E06201774}" dt="2024-01-03T11:32:37.306" v="3635" actId="165"/>
          <ac:grpSpMkLst>
            <pc:docMk/>
            <pc:sldMk cId="2706964691" sldId="294"/>
            <ac:grpSpMk id="62" creationId="{9E9AF933-E83B-59D0-55A2-19650FC77176}"/>
          </ac:grpSpMkLst>
        </pc:grpChg>
        <pc:grpChg chg="ord">
          <ac:chgData name="Aimie Clark" userId="5ab98718-224f-4bce-83ef-bf75917c7207" providerId="ADAL" clId="{D2A0ABB9-4003-4604-980F-364E06201774}" dt="2023-12-12T12:59:37.809" v="3341" actId="166"/>
          <ac:grpSpMkLst>
            <pc:docMk/>
            <pc:sldMk cId="2706964691" sldId="294"/>
            <ac:grpSpMk id="84" creationId="{B0578130-EDA5-B63E-507E-91171F37C275}"/>
          </ac:grpSpMkLst>
        </pc:grpChg>
        <pc:picChg chg="add del mod">
          <ac:chgData name="Aimie Clark" userId="5ab98718-224f-4bce-83ef-bf75917c7207" providerId="ADAL" clId="{D2A0ABB9-4003-4604-980F-364E06201774}" dt="2023-12-21T06:51:18.133" v="3351" actId="21"/>
          <ac:picMkLst>
            <pc:docMk/>
            <pc:sldMk cId="2706964691" sldId="294"/>
            <ac:picMk id="4" creationId="{AB075824-F010-9015-8383-659D55AD2EE9}"/>
          </ac:picMkLst>
        </pc:picChg>
        <pc:picChg chg="add mod">
          <ac:chgData name="Aimie Clark" userId="5ab98718-224f-4bce-83ef-bf75917c7207" providerId="ADAL" clId="{D2A0ABB9-4003-4604-980F-364E06201774}" dt="2023-12-21T06:58:18.834" v="3411" actId="1076"/>
          <ac:picMkLst>
            <pc:docMk/>
            <pc:sldMk cId="2706964691" sldId="294"/>
            <ac:picMk id="11" creationId="{C09B2353-E2CB-9AD0-9C74-07DF2C4BE3B2}"/>
          </ac:picMkLst>
        </pc:picChg>
        <pc:cxnChg chg="mod">
          <ac:chgData name="Aimie Clark" userId="5ab98718-224f-4bce-83ef-bf75917c7207" providerId="ADAL" clId="{D2A0ABB9-4003-4604-980F-364E06201774}" dt="2023-12-12T12:53:41.376" v="3295" actId="14100"/>
          <ac:cxnSpMkLst>
            <pc:docMk/>
            <pc:sldMk cId="2706964691" sldId="294"/>
            <ac:cxnSpMk id="9" creationId="{694ACC9F-7234-AC90-3B3E-5E0C2341EB52}"/>
          </ac:cxnSpMkLst>
        </pc:cxnChg>
        <pc:cxnChg chg="add">
          <ac:chgData name="Aimie Clark" userId="5ab98718-224f-4bce-83ef-bf75917c7207" providerId="ADAL" clId="{D2A0ABB9-4003-4604-980F-364E06201774}" dt="2023-12-21T06:54:28.545" v="3366" actId="11529"/>
          <ac:cxnSpMkLst>
            <pc:docMk/>
            <pc:sldMk cId="2706964691" sldId="294"/>
            <ac:cxnSpMk id="10" creationId="{B535C0E1-231E-FCE5-FC52-C8992C83F090}"/>
          </ac:cxnSpMkLst>
        </pc:cxnChg>
        <pc:cxnChg chg="mod">
          <ac:chgData name="Aimie Clark" userId="5ab98718-224f-4bce-83ef-bf75917c7207" providerId="ADAL" clId="{D2A0ABB9-4003-4604-980F-364E06201774}" dt="2023-12-12T12:59:01.562" v="3335" actId="14100"/>
          <ac:cxnSpMkLst>
            <pc:docMk/>
            <pc:sldMk cId="2706964691" sldId="294"/>
            <ac:cxnSpMk id="14" creationId="{5AD3ACF9-247E-855B-4F06-578CE4C4AC30}"/>
          </ac:cxnSpMkLst>
        </pc:cxnChg>
        <pc:cxnChg chg="del">
          <ac:chgData name="Aimie Clark" userId="5ab98718-224f-4bce-83ef-bf75917c7207" providerId="ADAL" clId="{D2A0ABB9-4003-4604-980F-364E06201774}" dt="2024-01-03T11:17:08.562" v="3549" actId="478"/>
          <ac:cxnSpMkLst>
            <pc:docMk/>
            <pc:sldMk cId="2706964691" sldId="294"/>
            <ac:cxnSpMk id="16" creationId="{6D9D9064-DE9B-0743-A2B3-2369795637A5}"/>
          </ac:cxnSpMkLst>
        </pc:cxnChg>
        <pc:cxnChg chg="del">
          <ac:chgData name="Aimie Clark" userId="5ab98718-224f-4bce-83ef-bf75917c7207" providerId="ADAL" clId="{D2A0ABB9-4003-4604-980F-364E06201774}" dt="2024-01-03T11:16:56.648" v="3543" actId="478"/>
          <ac:cxnSpMkLst>
            <pc:docMk/>
            <pc:sldMk cId="2706964691" sldId="294"/>
            <ac:cxnSpMk id="17" creationId="{764FA806-3CCE-0291-C6BC-853F0E70A95A}"/>
          </ac:cxnSpMkLst>
        </pc:cxnChg>
        <pc:cxnChg chg="del">
          <ac:chgData name="Aimie Clark" userId="5ab98718-224f-4bce-83ef-bf75917c7207" providerId="ADAL" clId="{D2A0ABB9-4003-4604-980F-364E06201774}" dt="2024-01-03T11:17:11.195" v="3550" actId="478"/>
          <ac:cxnSpMkLst>
            <pc:docMk/>
            <pc:sldMk cId="2706964691" sldId="294"/>
            <ac:cxnSpMk id="18" creationId="{B2DB72B8-E091-44CD-FB3F-CC52A339692C}"/>
          </ac:cxnSpMkLst>
        </pc:cxnChg>
        <pc:cxnChg chg="del">
          <ac:chgData name="Aimie Clark" userId="5ab98718-224f-4bce-83ef-bf75917c7207" providerId="ADAL" clId="{D2A0ABB9-4003-4604-980F-364E06201774}" dt="2024-01-03T11:16:59.083" v="3545" actId="478"/>
          <ac:cxnSpMkLst>
            <pc:docMk/>
            <pc:sldMk cId="2706964691" sldId="294"/>
            <ac:cxnSpMk id="19" creationId="{B9DD4937-51AC-144E-8D8E-F96D02A1548E}"/>
          </ac:cxnSpMkLst>
        </pc:cxnChg>
        <pc:cxnChg chg="del">
          <ac:chgData name="Aimie Clark" userId="5ab98718-224f-4bce-83ef-bf75917c7207" providerId="ADAL" clId="{D2A0ABB9-4003-4604-980F-364E06201774}" dt="2024-01-03T11:16:53.307" v="3542" actId="478"/>
          <ac:cxnSpMkLst>
            <pc:docMk/>
            <pc:sldMk cId="2706964691" sldId="294"/>
            <ac:cxnSpMk id="22" creationId="{9923839F-0660-6ECF-98A3-BB93318A0328}"/>
          </ac:cxnSpMkLst>
        </pc:cxnChg>
        <pc:cxnChg chg="del">
          <ac:chgData name="Aimie Clark" userId="5ab98718-224f-4bce-83ef-bf75917c7207" providerId="ADAL" clId="{D2A0ABB9-4003-4604-980F-364E06201774}" dt="2024-01-03T11:16:57.809" v="3544" actId="478"/>
          <ac:cxnSpMkLst>
            <pc:docMk/>
            <pc:sldMk cId="2706964691" sldId="294"/>
            <ac:cxnSpMk id="23" creationId="{18508223-F2B7-AA08-E644-065DFF1F433F}"/>
          </ac:cxnSpMkLst>
        </pc:cxnChg>
        <pc:cxnChg chg="mod">
          <ac:chgData name="Aimie Clark" userId="5ab98718-224f-4bce-83ef-bf75917c7207" providerId="ADAL" clId="{D2A0ABB9-4003-4604-980F-364E06201774}" dt="2023-12-12T12:53:01.419" v="3291" actId="692"/>
          <ac:cxnSpMkLst>
            <pc:docMk/>
            <pc:sldMk cId="2706964691" sldId="294"/>
            <ac:cxnSpMk id="33" creationId="{2EDC8E66-E91F-2ECB-4AF9-485800487C30}"/>
          </ac:cxnSpMkLst>
        </pc:cxnChg>
        <pc:cxnChg chg="mod">
          <ac:chgData name="Aimie Clark" userId="5ab98718-224f-4bce-83ef-bf75917c7207" providerId="ADAL" clId="{D2A0ABB9-4003-4604-980F-364E06201774}" dt="2023-12-12T12:54:35.733" v="3296" actId="14100"/>
          <ac:cxnSpMkLst>
            <pc:docMk/>
            <pc:sldMk cId="2706964691" sldId="294"/>
            <ac:cxnSpMk id="38" creationId="{411807C3-DE90-A3D1-F2B3-6D42305D6A00}"/>
          </ac:cxnSpMkLst>
        </pc:cxnChg>
        <pc:cxnChg chg="add mod">
          <ac:chgData name="Aimie Clark" userId="5ab98718-224f-4bce-83ef-bf75917c7207" providerId="ADAL" clId="{D2A0ABB9-4003-4604-980F-364E06201774}" dt="2023-12-12T13:00:44.756" v="3348" actId="14100"/>
          <ac:cxnSpMkLst>
            <pc:docMk/>
            <pc:sldMk cId="2706964691" sldId="294"/>
            <ac:cxnSpMk id="43" creationId="{44D2436F-17BA-A10F-32CC-FBF84B445B44}"/>
          </ac:cxnSpMkLst>
        </pc:cxnChg>
        <pc:cxnChg chg="add mod">
          <ac:chgData name="Aimie Clark" userId="5ab98718-224f-4bce-83ef-bf75917c7207" providerId="ADAL" clId="{D2A0ABB9-4003-4604-980F-364E06201774}" dt="2023-12-12T12:59:32.607" v="3340" actId="14100"/>
          <ac:cxnSpMkLst>
            <pc:docMk/>
            <pc:sldMk cId="2706964691" sldId="294"/>
            <ac:cxnSpMk id="48" creationId="{C3D66D5F-8E55-0837-8E59-FB47159EC6F3}"/>
          </ac:cxnSpMkLst>
        </pc:cxnChg>
        <pc:cxnChg chg="del">
          <ac:chgData name="Aimie Clark" userId="5ab98718-224f-4bce-83ef-bf75917c7207" providerId="ADAL" clId="{D2A0ABB9-4003-4604-980F-364E06201774}" dt="2024-01-03T11:17:06.863" v="3548" actId="478"/>
          <ac:cxnSpMkLst>
            <pc:docMk/>
            <pc:sldMk cId="2706964691" sldId="294"/>
            <ac:cxnSpMk id="53" creationId="{3CE04687-3825-F927-6956-64381AF942AC}"/>
          </ac:cxnSpMkLst>
        </pc:cxnChg>
        <pc:cxnChg chg="del">
          <ac:chgData name="Aimie Clark" userId="5ab98718-224f-4bce-83ef-bf75917c7207" providerId="ADAL" clId="{D2A0ABB9-4003-4604-980F-364E06201774}" dt="2024-01-03T11:16:44.138" v="3541" actId="478"/>
          <ac:cxnSpMkLst>
            <pc:docMk/>
            <pc:sldMk cId="2706964691" sldId="294"/>
            <ac:cxnSpMk id="56" creationId="{DDB67173-FB9E-5FDF-2452-02E433C7BA50}"/>
          </ac:cxnSpMkLst>
        </pc:cxnChg>
        <pc:cxnChg chg="add mod">
          <ac:chgData name="Aimie Clark" userId="5ab98718-224f-4bce-83ef-bf75917c7207" providerId="ADAL" clId="{D2A0ABB9-4003-4604-980F-364E06201774}" dt="2024-01-03T11:21:02.164" v="3560" actId="14100"/>
          <ac:cxnSpMkLst>
            <pc:docMk/>
            <pc:sldMk cId="2706964691" sldId="294"/>
            <ac:cxnSpMk id="57" creationId="{4408E3A1-9701-C97B-E4A7-892EB946DE94}"/>
          </ac:cxnSpMkLst>
        </pc:cxnChg>
        <pc:cxnChg chg="mod">
          <ac:chgData name="Aimie Clark" userId="5ab98718-224f-4bce-83ef-bf75917c7207" providerId="ADAL" clId="{D2A0ABB9-4003-4604-980F-364E06201774}" dt="2024-01-03T11:20:40.894" v="3556" actId="14100"/>
          <ac:cxnSpMkLst>
            <pc:docMk/>
            <pc:sldMk cId="2706964691" sldId="294"/>
            <ac:cxnSpMk id="67" creationId="{B3E04E05-FA83-BF86-8CA3-5903FA4EC6DB}"/>
          </ac:cxnSpMkLst>
        </pc:cxnChg>
        <pc:cxnChg chg="add del mod">
          <ac:chgData name="Aimie Clark" userId="5ab98718-224f-4bce-83ef-bf75917c7207" providerId="ADAL" clId="{D2A0ABB9-4003-4604-980F-364E06201774}" dt="2024-01-03T11:17:02.509" v="3547" actId="478"/>
          <ac:cxnSpMkLst>
            <pc:docMk/>
            <pc:sldMk cId="2706964691" sldId="294"/>
            <ac:cxnSpMk id="71" creationId="{F16D988B-272D-D702-ABCB-104360E5D75E}"/>
          </ac:cxnSpMkLst>
        </pc:cxnChg>
        <pc:cxnChg chg="mod topLvl">
          <ac:chgData name="Aimie Clark" userId="5ab98718-224f-4bce-83ef-bf75917c7207" providerId="ADAL" clId="{D2A0ABB9-4003-4604-980F-364E06201774}" dt="2024-01-03T11:32:37.306" v="3635" actId="165"/>
          <ac:cxnSpMkLst>
            <pc:docMk/>
            <pc:sldMk cId="2706964691" sldId="294"/>
            <ac:cxnSpMk id="73" creationId="{12E9AF26-8E51-4CDD-FC7C-A0C86385782F}"/>
          </ac:cxnSpMkLst>
        </pc:cxnChg>
        <pc:cxnChg chg="mod topLvl">
          <ac:chgData name="Aimie Clark" userId="5ab98718-224f-4bce-83ef-bf75917c7207" providerId="ADAL" clId="{D2A0ABB9-4003-4604-980F-364E06201774}" dt="2024-01-03T11:32:37.306" v="3635" actId="165"/>
          <ac:cxnSpMkLst>
            <pc:docMk/>
            <pc:sldMk cId="2706964691" sldId="294"/>
            <ac:cxnSpMk id="74" creationId="{178E0FCB-8D60-DBA0-40D5-8B17F000C0F3}"/>
          </ac:cxnSpMkLst>
        </pc:cxnChg>
        <pc:cxnChg chg="mod topLvl">
          <ac:chgData name="Aimie Clark" userId="5ab98718-224f-4bce-83ef-bf75917c7207" providerId="ADAL" clId="{D2A0ABB9-4003-4604-980F-364E06201774}" dt="2024-01-03T11:32:37.306" v="3635" actId="165"/>
          <ac:cxnSpMkLst>
            <pc:docMk/>
            <pc:sldMk cId="2706964691" sldId="294"/>
            <ac:cxnSpMk id="75" creationId="{D1472F27-50DC-DADA-3C84-AB559385253A}"/>
          </ac:cxnSpMkLst>
        </pc:cxnChg>
        <pc:cxnChg chg="mod topLvl">
          <ac:chgData name="Aimie Clark" userId="5ab98718-224f-4bce-83ef-bf75917c7207" providerId="ADAL" clId="{D2A0ABB9-4003-4604-980F-364E06201774}" dt="2024-01-03T11:32:37.306" v="3635" actId="165"/>
          <ac:cxnSpMkLst>
            <pc:docMk/>
            <pc:sldMk cId="2706964691" sldId="294"/>
            <ac:cxnSpMk id="76" creationId="{527BE019-A391-0000-8BC0-1EB4F4B8E210}"/>
          </ac:cxnSpMkLst>
        </pc:cxnChg>
        <pc:cxnChg chg="mod">
          <ac:chgData name="Aimie Clark" userId="5ab98718-224f-4bce-83ef-bf75917c7207" providerId="ADAL" clId="{D2A0ABB9-4003-4604-980F-364E06201774}" dt="2023-12-12T13:00:31.636" v="3345" actId="14100"/>
          <ac:cxnSpMkLst>
            <pc:docMk/>
            <pc:sldMk cId="2706964691" sldId="294"/>
            <ac:cxnSpMk id="79" creationId="{7FA77FC8-DDE7-0260-AB55-99A43E56E562}"/>
          </ac:cxnSpMkLst>
        </pc:cxnChg>
        <pc:cxnChg chg="mod">
          <ac:chgData name="Aimie Clark" userId="5ab98718-224f-4bce-83ef-bf75917c7207" providerId="ADAL" clId="{D2A0ABB9-4003-4604-980F-364E06201774}" dt="2023-12-12T12:57:20.192" v="3310" actId="14100"/>
          <ac:cxnSpMkLst>
            <pc:docMk/>
            <pc:sldMk cId="2706964691" sldId="294"/>
            <ac:cxnSpMk id="96" creationId="{09C29FC7-772D-D2BC-BB04-1EF7A646D078}"/>
          </ac:cxnSpMkLst>
        </pc:cxnChg>
      </pc:sldChg>
      <pc:sldChg chg="addSp delSp modSp new del mod">
        <pc:chgData name="Aimie Clark" userId="5ab98718-224f-4bce-83ef-bf75917c7207" providerId="ADAL" clId="{D2A0ABB9-4003-4604-980F-364E06201774}" dt="2024-01-03T13:55:03.887" v="4332" actId="47"/>
        <pc:sldMkLst>
          <pc:docMk/>
          <pc:sldMk cId="4152769758" sldId="295"/>
        </pc:sldMkLst>
        <pc:spChg chg="del">
          <ac:chgData name="Aimie Clark" userId="5ab98718-224f-4bce-83ef-bf75917c7207" providerId="ADAL" clId="{D2A0ABB9-4003-4604-980F-364E06201774}" dt="2023-12-21T06:51:24.495" v="3353" actId="478"/>
          <ac:spMkLst>
            <pc:docMk/>
            <pc:sldMk cId="4152769758" sldId="295"/>
            <ac:spMk id="2" creationId="{FBF6657E-482B-78AA-3F76-E2C54922CECB}"/>
          </ac:spMkLst>
        </pc:spChg>
        <pc:spChg chg="del">
          <ac:chgData name="Aimie Clark" userId="5ab98718-224f-4bce-83ef-bf75917c7207" providerId="ADAL" clId="{D2A0ABB9-4003-4604-980F-364E06201774}" dt="2023-12-21T06:51:22.233" v="3352" actId="478"/>
          <ac:spMkLst>
            <pc:docMk/>
            <pc:sldMk cId="4152769758" sldId="295"/>
            <ac:spMk id="3" creationId="{2EAD163A-1FBF-93C3-D468-BF3467FD0ECD}"/>
          </ac:spMkLst>
        </pc:spChg>
        <pc:picChg chg="add del mod">
          <ac:chgData name="Aimie Clark" userId="5ab98718-224f-4bce-83ef-bf75917c7207" providerId="ADAL" clId="{D2A0ABB9-4003-4604-980F-364E06201774}" dt="2023-12-21T06:53:15.917" v="3360" actId="478"/>
          <ac:picMkLst>
            <pc:docMk/>
            <pc:sldMk cId="4152769758" sldId="295"/>
            <ac:picMk id="4" creationId="{ABE991C7-5A5A-5E61-F78E-14727720089F}"/>
          </ac:picMkLst>
        </pc:picChg>
        <pc:picChg chg="add mod">
          <ac:chgData name="Aimie Clark" userId="5ab98718-224f-4bce-83ef-bf75917c7207" providerId="ADAL" clId="{D2A0ABB9-4003-4604-980F-364E06201774}" dt="2023-12-21T06:53:57.523" v="3365" actId="1076"/>
          <ac:picMkLst>
            <pc:docMk/>
            <pc:sldMk cId="4152769758" sldId="295"/>
            <ac:picMk id="6" creationId="{ACE4C269-0CD8-6AD8-D800-0F8103493C26}"/>
          </ac:picMkLst>
        </pc:picChg>
      </pc:sldChg>
      <pc:sldChg chg="addSp delSp modSp mod modAnim modNotesTx">
        <pc:chgData name="Aimie Clark" userId="5ab98718-224f-4bce-83ef-bf75917c7207" providerId="ADAL" clId="{D2A0ABB9-4003-4604-980F-364E06201774}" dt="2024-01-12T08:57:58.800" v="4676"/>
        <pc:sldMkLst>
          <pc:docMk/>
          <pc:sldMk cId="4237373152" sldId="296"/>
        </pc:sldMkLst>
        <pc:spChg chg="del">
          <ac:chgData name="Aimie Clark" userId="5ab98718-224f-4bce-83ef-bf75917c7207" providerId="ADAL" clId="{D2A0ABB9-4003-4604-980F-364E06201774}" dt="2024-01-12T08:57:56.082" v="4675" actId="478"/>
          <ac:spMkLst>
            <pc:docMk/>
            <pc:sldMk cId="4237373152" sldId="296"/>
            <ac:spMk id="3" creationId="{096C30A0-52AD-640E-6AD8-C4F5236EA9BA}"/>
          </ac:spMkLst>
        </pc:spChg>
        <pc:spChg chg="mod">
          <ac:chgData name="Aimie Clark" userId="5ab98718-224f-4bce-83ef-bf75917c7207" providerId="ADAL" clId="{D2A0ABB9-4003-4604-980F-364E06201774}" dt="2024-01-03T11:41:59.886" v="3673" actId="207"/>
          <ac:spMkLst>
            <pc:docMk/>
            <pc:sldMk cId="4237373152" sldId="296"/>
            <ac:spMk id="4" creationId="{C32851F8-AE0B-EBBD-C272-87CCBF1C7464}"/>
          </ac:spMkLst>
        </pc:spChg>
        <pc:spChg chg="mod">
          <ac:chgData name="Aimie Clark" userId="5ab98718-224f-4bce-83ef-bf75917c7207" providerId="ADAL" clId="{D2A0ABB9-4003-4604-980F-364E06201774}" dt="2024-01-03T11:41:59.886" v="3673" actId="207"/>
          <ac:spMkLst>
            <pc:docMk/>
            <pc:sldMk cId="4237373152" sldId="296"/>
            <ac:spMk id="5" creationId="{E6102D5C-5FF0-EAAE-11BE-397E7FEB6A7C}"/>
          </ac:spMkLst>
        </pc:spChg>
        <pc:spChg chg="mod">
          <ac:chgData name="Aimie Clark" userId="5ab98718-224f-4bce-83ef-bf75917c7207" providerId="ADAL" clId="{D2A0ABB9-4003-4604-980F-364E06201774}" dt="2024-01-03T11:41:59.886" v="3673" actId="207"/>
          <ac:spMkLst>
            <pc:docMk/>
            <pc:sldMk cId="4237373152" sldId="296"/>
            <ac:spMk id="12" creationId="{B016EF3C-E9E5-2BCB-A604-C7B96568A0FA}"/>
          </ac:spMkLst>
        </pc:spChg>
        <pc:spChg chg="mod">
          <ac:chgData name="Aimie Clark" userId="5ab98718-224f-4bce-83ef-bf75917c7207" providerId="ADAL" clId="{D2A0ABB9-4003-4604-980F-364E06201774}" dt="2024-01-03T11:41:59.886" v="3673" actId="207"/>
          <ac:spMkLst>
            <pc:docMk/>
            <pc:sldMk cId="4237373152" sldId="296"/>
            <ac:spMk id="13" creationId="{406663B7-7864-69F4-2B9E-F079011F6AE8}"/>
          </ac:spMkLst>
        </pc:spChg>
        <pc:spChg chg="mod">
          <ac:chgData name="Aimie Clark" userId="5ab98718-224f-4bce-83ef-bf75917c7207" providerId="ADAL" clId="{D2A0ABB9-4003-4604-980F-364E06201774}" dt="2024-01-03T11:41:59.886" v="3673" actId="207"/>
          <ac:spMkLst>
            <pc:docMk/>
            <pc:sldMk cId="4237373152" sldId="296"/>
            <ac:spMk id="15" creationId="{D32158E2-3372-4CA5-8075-C4FEA091EF2A}"/>
          </ac:spMkLst>
        </pc:spChg>
        <pc:spChg chg="add mod">
          <ac:chgData name="Aimie Clark" userId="5ab98718-224f-4bce-83ef-bf75917c7207" providerId="ADAL" clId="{D2A0ABB9-4003-4604-980F-364E06201774}" dt="2024-01-12T08:57:58.800" v="4676"/>
          <ac:spMkLst>
            <pc:docMk/>
            <pc:sldMk cId="4237373152" sldId="296"/>
            <ac:spMk id="16" creationId="{0A159E81-6515-7EFD-9273-B5BFEBE6335F}"/>
          </ac:spMkLst>
        </pc:spChg>
        <pc:spChg chg="del mod">
          <ac:chgData name="Aimie Clark" userId="5ab98718-224f-4bce-83ef-bf75917c7207" providerId="ADAL" clId="{D2A0ABB9-4003-4604-980F-364E06201774}" dt="2024-01-03T11:45:05.544" v="3726" actId="478"/>
          <ac:spMkLst>
            <pc:docMk/>
            <pc:sldMk cId="4237373152" sldId="296"/>
            <ac:spMk id="27" creationId="{5FD03212-CDE1-6872-609F-CD250ED1F502}"/>
          </ac:spMkLst>
        </pc:spChg>
        <pc:spChg chg="mod">
          <ac:chgData name="Aimie Clark" userId="5ab98718-224f-4bce-83ef-bf75917c7207" providerId="ADAL" clId="{D2A0ABB9-4003-4604-980F-364E06201774}" dt="2024-01-03T11:48:37.596" v="3757" actId="692"/>
          <ac:spMkLst>
            <pc:docMk/>
            <pc:sldMk cId="4237373152" sldId="296"/>
            <ac:spMk id="37" creationId="{C4A462F6-E4B0-E33A-A1DA-1D9343374B2B}"/>
          </ac:spMkLst>
        </pc:spChg>
        <pc:spChg chg="mod">
          <ac:chgData name="Aimie Clark" userId="5ab98718-224f-4bce-83ef-bf75917c7207" providerId="ADAL" clId="{D2A0ABB9-4003-4604-980F-364E06201774}" dt="2024-01-03T13:55:38.560" v="4341" actId="20577"/>
          <ac:spMkLst>
            <pc:docMk/>
            <pc:sldMk cId="4237373152" sldId="296"/>
            <ac:spMk id="42" creationId="{2D9DCD00-41AC-04BB-D203-0128AA4C7541}"/>
          </ac:spMkLst>
        </pc:spChg>
        <pc:spChg chg="mod">
          <ac:chgData name="Aimie Clark" userId="5ab98718-224f-4bce-83ef-bf75917c7207" providerId="ADAL" clId="{D2A0ABB9-4003-4604-980F-364E06201774}" dt="2024-01-03T11:46:37.506" v="3751" actId="692"/>
          <ac:spMkLst>
            <pc:docMk/>
            <pc:sldMk cId="4237373152" sldId="296"/>
            <ac:spMk id="59" creationId="{0EE0BAEC-6113-40BC-930F-528EF14C185E}"/>
          </ac:spMkLst>
        </pc:spChg>
        <pc:spChg chg="mod">
          <ac:chgData name="Aimie Clark" userId="5ab98718-224f-4bce-83ef-bf75917c7207" providerId="ADAL" clId="{D2A0ABB9-4003-4604-980F-364E06201774}" dt="2024-01-03T11:49:11.758" v="3760" actId="692"/>
          <ac:spMkLst>
            <pc:docMk/>
            <pc:sldMk cId="4237373152" sldId="296"/>
            <ac:spMk id="65" creationId="{3977BC3F-0BFC-F963-09B7-ACDBCDECFAB5}"/>
          </ac:spMkLst>
        </pc:spChg>
        <pc:spChg chg="mod">
          <ac:chgData name="Aimie Clark" userId="5ab98718-224f-4bce-83ef-bf75917c7207" providerId="ADAL" clId="{D2A0ABB9-4003-4604-980F-364E06201774}" dt="2024-01-03T11:59:56.575" v="3822" actId="207"/>
          <ac:spMkLst>
            <pc:docMk/>
            <pc:sldMk cId="4237373152" sldId="296"/>
            <ac:spMk id="69" creationId="{CDF0BD65-A2BF-69A0-4C82-BB0EF99F00D6}"/>
          </ac:spMkLst>
        </pc:spChg>
        <pc:spChg chg="mod">
          <ac:chgData name="Aimie Clark" userId="5ab98718-224f-4bce-83ef-bf75917c7207" providerId="ADAL" clId="{D2A0ABB9-4003-4604-980F-364E06201774}" dt="2024-01-03T11:43:16.854" v="3676" actId="207"/>
          <ac:spMkLst>
            <pc:docMk/>
            <pc:sldMk cId="4237373152" sldId="296"/>
            <ac:spMk id="72" creationId="{E4EA162C-7593-3597-A7D8-9A717363F733}"/>
          </ac:spMkLst>
        </pc:spChg>
        <pc:spChg chg="mod">
          <ac:chgData name="Aimie Clark" userId="5ab98718-224f-4bce-83ef-bf75917c7207" providerId="ADAL" clId="{D2A0ABB9-4003-4604-980F-364E06201774}" dt="2024-01-03T11:48:41.849" v="3758" actId="692"/>
          <ac:spMkLst>
            <pc:docMk/>
            <pc:sldMk cId="4237373152" sldId="296"/>
            <ac:spMk id="83" creationId="{E4B5BE6D-431F-12C8-C318-91A890724BB3}"/>
          </ac:spMkLst>
        </pc:spChg>
        <pc:cxnChg chg="mod">
          <ac:chgData name="Aimie Clark" userId="5ab98718-224f-4bce-83ef-bf75917c7207" providerId="ADAL" clId="{D2A0ABB9-4003-4604-980F-364E06201774}" dt="2024-01-03T11:49:11.758" v="3760" actId="692"/>
          <ac:cxnSpMkLst>
            <pc:docMk/>
            <pc:sldMk cId="4237373152" sldId="296"/>
            <ac:cxnSpMk id="9" creationId="{694ACC9F-7234-AC90-3B3E-5E0C2341EB52}"/>
          </ac:cxnSpMkLst>
        </pc:cxnChg>
        <pc:cxnChg chg="mod">
          <ac:chgData name="Aimie Clark" userId="5ab98718-224f-4bce-83ef-bf75917c7207" providerId="ADAL" clId="{D2A0ABB9-4003-4604-980F-364E06201774}" dt="2024-01-03T11:49:11.758" v="3760" actId="692"/>
          <ac:cxnSpMkLst>
            <pc:docMk/>
            <pc:sldMk cId="4237373152" sldId="296"/>
            <ac:cxnSpMk id="33" creationId="{2EDC8E66-E91F-2ECB-4AF9-485800487C30}"/>
          </ac:cxnSpMkLst>
        </pc:cxnChg>
        <pc:cxnChg chg="mod">
          <ac:chgData name="Aimie Clark" userId="5ab98718-224f-4bce-83ef-bf75917c7207" providerId="ADAL" clId="{D2A0ABB9-4003-4604-980F-364E06201774}" dt="2024-01-03T11:49:11.758" v="3760" actId="692"/>
          <ac:cxnSpMkLst>
            <pc:docMk/>
            <pc:sldMk cId="4237373152" sldId="296"/>
            <ac:cxnSpMk id="38" creationId="{411807C3-DE90-A3D1-F2B3-6D42305D6A00}"/>
          </ac:cxnSpMkLst>
        </pc:cxnChg>
        <pc:cxnChg chg="mod">
          <ac:chgData name="Aimie Clark" userId="5ab98718-224f-4bce-83ef-bf75917c7207" providerId="ADAL" clId="{D2A0ABB9-4003-4604-980F-364E06201774}" dt="2024-01-03T11:49:11.758" v="3760" actId="692"/>
          <ac:cxnSpMkLst>
            <pc:docMk/>
            <pc:sldMk cId="4237373152" sldId="296"/>
            <ac:cxnSpMk id="43" creationId="{44D2436F-17BA-A10F-32CC-FBF84B445B44}"/>
          </ac:cxnSpMkLst>
        </pc:cxnChg>
        <pc:cxnChg chg="mod">
          <ac:chgData name="Aimie Clark" userId="5ab98718-224f-4bce-83ef-bf75917c7207" providerId="ADAL" clId="{D2A0ABB9-4003-4604-980F-364E06201774}" dt="2024-01-03T11:49:11.758" v="3760" actId="692"/>
          <ac:cxnSpMkLst>
            <pc:docMk/>
            <pc:sldMk cId="4237373152" sldId="296"/>
            <ac:cxnSpMk id="48" creationId="{C3D66D5F-8E55-0837-8E59-FB47159EC6F3}"/>
          </ac:cxnSpMkLst>
        </pc:cxnChg>
        <pc:cxnChg chg="mod">
          <ac:chgData name="Aimie Clark" userId="5ab98718-224f-4bce-83ef-bf75917c7207" providerId="ADAL" clId="{D2A0ABB9-4003-4604-980F-364E06201774}" dt="2024-01-03T11:49:11.758" v="3760" actId="692"/>
          <ac:cxnSpMkLst>
            <pc:docMk/>
            <pc:sldMk cId="4237373152" sldId="296"/>
            <ac:cxnSpMk id="57" creationId="{4408E3A1-9701-C97B-E4A7-892EB946DE94}"/>
          </ac:cxnSpMkLst>
        </pc:cxnChg>
        <pc:cxnChg chg="mod">
          <ac:chgData name="Aimie Clark" userId="5ab98718-224f-4bce-83ef-bf75917c7207" providerId="ADAL" clId="{D2A0ABB9-4003-4604-980F-364E06201774}" dt="2024-01-03T11:42:55.383" v="3675" actId="692"/>
          <ac:cxnSpMkLst>
            <pc:docMk/>
            <pc:sldMk cId="4237373152" sldId="296"/>
            <ac:cxnSpMk id="73" creationId="{12E9AF26-8E51-4CDD-FC7C-A0C86385782F}"/>
          </ac:cxnSpMkLst>
        </pc:cxnChg>
        <pc:cxnChg chg="mod">
          <ac:chgData name="Aimie Clark" userId="5ab98718-224f-4bce-83ef-bf75917c7207" providerId="ADAL" clId="{D2A0ABB9-4003-4604-980F-364E06201774}" dt="2024-01-03T11:42:55.383" v="3675" actId="692"/>
          <ac:cxnSpMkLst>
            <pc:docMk/>
            <pc:sldMk cId="4237373152" sldId="296"/>
            <ac:cxnSpMk id="74" creationId="{178E0FCB-8D60-DBA0-40D5-8B17F000C0F3}"/>
          </ac:cxnSpMkLst>
        </pc:cxnChg>
        <pc:cxnChg chg="mod">
          <ac:chgData name="Aimie Clark" userId="5ab98718-224f-4bce-83ef-bf75917c7207" providerId="ADAL" clId="{D2A0ABB9-4003-4604-980F-364E06201774}" dt="2024-01-03T11:42:55.383" v="3675" actId="692"/>
          <ac:cxnSpMkLst>
            <pc:docMk/>
            <pc:sldMk cId="4237373152" sldId="296"/>
            <ac:cxnSpMk id="75" creationId="{D1472F27-50DC-DADA-3C84-AB559385253A}"/>
          </ac:cxnSpMkLst>
        </pc:cxnChg>
        <pc:cxnChg chg="mod">
          <ac:chgData name="Aimie Clark" userId="5ab98718-224f-4bce-83ef-bf75917c7207" providerId="ADAL" clId="{D2A0ABB9-4003-4604-980F-364E06201774}" dt="2024-01-03T11:42:55.383" v="3675" actId="692"/>
          <ac:cxnSpMkLst>
            <pc:docMk/>
            <pc:sldMk cId="4237373152" sldId="296"/>
            <ac:cxnSpMk id="76" creationId="{527BE019-A391-0000-8BC0-1EB4F4B8E210}"/>
          </ac:cxnSpMkLst>
        </pc:cxnChg>
        <pc:cxnChg chg="mod">
          <ac:chgData name="Aimie Clark" userId="5ab98718-224f-4bce-83ef-bf75917c7207" providerId="ADAL" clId="{D2A0ABB9-4003-4604-980F-364E06201774}" dt="2024-01-03T11:49:11.758" v="3760" actId="692"/>
          <ac:cxnSpMkLst>
            <pc:docMk/>
            <pc:sldMk cId="4237373152" sldId="296"/>
            <ac:cxnSpMk id="82" creationId="{A74588B0-3A76-0D52-8914-2E868E30CFBB}"/>
          </ac:cxnSpMkLst>
        </pc:cxnChg>
      </pc:sldChg>
      <pc:sldChg chg="addSp delSp modSp mod modAnim modNotesTx">
        <pc:chgData name="Aimie Clark" userId="5ab98718-224f-4bce-83ef-bf75917c7207" providerId="ADAL" clId="{D2A0ABB9-4003-4604-980F-364E06201774}" dt="2024-01-12T08:58:22.099" v="4681"/>
        <pc:sldMkLst>
          <pc:docMk/>
          <pc:sldMk cId="1509990639" sldId="297"/>
        </pc:sldMkLst>
        <pc:spChg chg="del">
          <ac:chgData name="Aimie Clark" userId="5ab98718-224f-4bce-83ef-bf75917c7207" providerId="ADAL" clId="{D2A0ABB9-4003-4604-980F-364E06201774}" dt="2024-01-12T08:58:19.612" v="4680" actId="478"/>
          <ac:spMkLst>
            <pc:docMk/>
            <pc:sldMk cId="1509990639" sldId="297"/>
            <ac:spMk id="3" creationId="{096C30A0-52AD-640E-6AD8-C4F5236EA9BA}"/>
          </ac:spMkLst>
        </pc:spChg>
        <pc:spChg chg="mod">
          <ac:chgData name="Aimie Clark" userId="5ab98718-224f-4bce-83ef-bf75917c7207" providerId="ADAL" clId="{D2A0ABB9-4003-4604-980F-364E06201774}" dt="2024-01-03T12:07:51.416" v="3922"/>
          <ac:spMkLst>
            <pc:docMk/>
            <pc:sldMk cId="1509990639" sldId="297"/>
            <ac:spMk id="17" creationId="{304161F6-4A9A-D4C5-71BF-9977DCF2C40B}"/>
          </ac:spMkLst>
        </pc:spChg>
        <pc:spChg chg="mod">
          <ac:chgData name="Aimie Clark" userId="5ab98718-224f-4bce-83ef-bf75917c7207" providerId="ADAL" clId="{D2A0ABB9-4003-4604-980F-364E06201774}" dt="2024-01-03T12:07:51.416" v="3922"/>
          <ac:spMkLst>
            <pc:docMk/>
            <pc:sldMk cId="1509990639" sldId="297"/>
            <ac:spMk id="18" creationId="{27296EE2-08ED-7D6D-2E6E-6D9095F4FB76}"/>
          </ac:spMkLst>
        </pc:spChg>
        <pc:spChg chg="mod">
          <ac:chgData name="Aimie Clark" userId="5ab98718-224f-4bce-83ef-bf75917c7207" providerId="ADAL" clId="{D2A0ABB9-4003-4604-980F-364E06201774}" dt="2024-01-03T12:07:51.416" v="3922"/>
          <ac:spMkLst>
            <pc:docMk/>
            <pc:sldMk cId="1509990639" sldId="297"/>
            <ac:spMk id="19" creationId="{E9BF8E9E-B703-B9DA-4551-374A99AFF78E}"/>
          </ac:spMkLst>
        </pc:spChg>
        <pc:spChg chg="mod">
          <ac:chgData name="Aimie Clark" userId="5ab98718-224f-4bce-83ef-bf75917c7207" providerId="ADAL" clId="{D2A0ABB9-4003-4604-980F-364E06201774}" dt="2024-01-03T12:07:51.416" v="3922"/>
          <ac:spMkLst>
            <pc:docMk/>
            <pc:sldMk cId="1509990639" sldId="297"/>
            <ac:spMk id="22" creationId="{E4CE7904-81E1-F8FA-5C6E-3DB0238168C7}"/>
          </ac:spMkLst>
        </pc:spChg>
        <pc:spChg chg="mod">
          <ac:chgData name="Aimie Clark" userId="5ab98718-224f-4bce-83ef-bf75917c7207" providerId="ADAL" clId="{D2A0ABB9-4003-4604-980F-364E06201774}" dt="2024-01-03T12:07:51.416" v="3922"/>
          <ac:spMkLst>
            <pc:docMk/>
            <pc:sldMk cId="1509990639" sldId="297"/>
            <ac:spMk id="23" creationId="{BF39B5FB-84E9-6CE5-4789-AB7402A48CC6}"/>
          </ac:spMkLst>
        </pc:spChg>
        <pc:spChg chg="add mod">
          <ac:chgData name="Aimie Clark" userId="5ab98718-224f-4bce-83ef-bf75917c7207" providerId="ADAL" clId="{D2A0ABB9-4003-4604-980F-364E06201774}" dt="2024-01-12T08:58:22.099" v="4681"/>
          <ac:spMkLst>
            <pc:docMk/>
            <pc:sldMk cId="1509990639" sldId="297"/>
            <ac:spMk id="27" creationId="{C965E8E6-919E-3DD6-18F7-1DD7C9FC21A0}"/>
          </ac:spMkLst>
        </pc:spChg>
        <pc:spChg chg="mod">
          <ac:chgData name="Aimie Clark" userId="5ab98718-224f-4bce-83ef-bf75917c7207" providerId="ADAL" clId="{D2A0ABB9-4003-4604-980F-364E06201774}" dt="2024-01-03T13:55:43.493" v="4345" actId="20577"/>
          <ac:spMkLst>
            <pc:docMk/>
            <pc:sldMk cId="1509990639" sldId="297"/>
            <ac:spMk id="42" creationId="{2D9DCD00-41AC-04BB-D203-0128AA4C7541}"/>
          </ac:spMkLst>
        </pc:spChg>
        <pc:spChg chg="mod">
          <ac:chgData name="Aimie Clark" userId="5ab98718-224f-4bce-83ef-bf75917c7207" providerId="ADAL" clId="{D2A0ABB9-4003-4604-980F-364E06201774}" dt="2024-01-03T12:05:51.366" v="3885" actId="692"/>
          <ac:spMkLst>
            <pc:docMk/>
            <pc:sldMk cId="1509990639" sldId="297"/>
            <ac:spMk id="59" creationId="{0EE0BAEC-6113-40BC-930F-528EF14C185E}"/>
          </ac:spMkLst>
        </pc:spChg>
        <pc:spChg chg="mod">
          <ac:chgData name="Aimie Clark" userId="5ab98718-224f-4bce-83ef-bf75917c7207" providerId="ADAL" clId="{D2A0ABB9-4003-4604-980F-364E06201774}" dt="2024-01-03T12:05:51.366" v="3885" actId="692"/>
          <ac:spMkLst>
            <pc:docMk/>
            <pc:sldMk cId="1509990639" sldId="297"/>
            <ac:spMk id="65" creationId="{3977BC3F-0BFC-F963-09B7-ACDBCDECFAB5}"/>
          </ac:spMkLst>
        </pc:spChg>
        <pc:spChg chg="mod">
          <ac:chgData name="Aimie Clark" userId="5ab98718-224f-4bce-83ef-bf75917c7207" providerId="ADAL" clId="{D2A0ABB9-4003-4604-980F-364E06201774}" dt="2024-01-03T12:03:35.946" v="3847" actId="207"/>
          <ac:spMkLst>
            <pc:docMk/>
            <pc:sldMk cId="1509990639" sldId="297"/>
            <ac:spMk id="69" creationId="{CDF0BD65-A2BF-69A0-4C82-BB0EF99F00D6}"/>
          </ac:spMkLst>
        </pc:spChg>
        <pc:spChg chg="mod">
          <ac:chgData name="Aimie Clark" userId="5ab98718-224f-4bce-83ef-bf75917c7207" providerId="ADAL" clId="{D2A0ABB9-4003-4604-980F-364E06201774}" dt="2024-01-03T12:03:35.946" v="3847" actId="207"/>
          <ac:spMkLst>
            <pc:docMk/>
            <pc:sldMk cId="1509990639" sldId="297"/>
            <ac:spMk id="72" creationId="{E4EA162C-7593-3597-A7D8-9A717363F733}"/>
          </ac:spMkLst>
        </pc:spChg>
        <pc:grpChg chg="add mod">
          <ac:chgData name="Aimie Clark" userId="5ab98718-224f-4bce-83ef-bf75917c7207" providerId="ADAL" clId="{D2A0ABB9-4003-4604-980F-364E06201774}" dt="2024-01-03T12:07:51.416" v="3922"/>
          <ac:grpSpMkLst>
            <pc:docMk/>
            <pc:sldMk cId="1509990639" sldId="297"/>
            <ac:grpSpMk id="16" creationId="{9A051779-4A7F-6F19-9291-D0745C28D58A}"/>
          </ac:grpSpMkLst>
        </pc:grpChg>
        <pc:cxnChg chg="mod">
          <ac:chgData name="Aimie Clark" userId="5ab98718-224f-4bce-83ef-bf75917c7207" providerId="ADAL" clId="{D2A0ABB9-4003-4604-980F-364E06201774}" dt="2024-01-03T12:05:51.366" v="3885" actId="692"/>
          <ac:cxnSpMkLst>
            <pc:docMk/>
            <pc:sldMk cId="1509990639" sldId="297"/>
            <ac:cxnSpMk id="9" creationId="{694ACC9F-7234-AC90-3B3E-5E0C2341EB52}"/>
          </ac:cxnSpMkLst>
        </pc:cxnChg>
        <pc:cxnChg chg="mod">
          <ac:chgData name="Aimie Clark" userId="5ab98718-224f-4bce-83ef-bf75917c7207" providerId="ADAL" clId="{D2A0ABB9-4003-4604-980F-364E06201774}" dt="2024-01-03T12:05:51.366" v="3885" actId="692"/>
          <ac:cxnSpMkLst>
            <pc:docMk/>
            <pc:sldMk cId="1509990639" sldId="297"/>
            <ac:cxnSpMk id="33" creationId="{2EDC8E66-E91F-2ECB-4AF9-485800487C30}"/>
          </ac:cxnSpMkLst>
        </pc:cxnChg>
        <pc:cxnChg chg="mod">
          <ac:chgData name="Aimie Clark" userId="5ab98718-224f-4bce-83ef-bf75917c7207" providerId="ADAL" clId="{D2A0ABB9-4003-4604-980F-364E06201774}" dt="2024-01-03T12:05:51.366" v="3885" actId="692"/>
          <ac:cxnSpMkLst>
            <pc:docMk/>
            <pc:sldMk cId="1509990639" sldId="297"/>
            <ac:cxnSpMk id="38" creationId="{411807C3-DE90-A3D1-F2B3-6D42305D6A00}"/>
          </ac:cxnSpMkLst>
        </pc:cxnChg>
        <pc:cxnChg chg="mod">
          <ac:chgData name="Aimie Clark" userId="5ab98718-224f-4bce-83ef-bf75917c7207" providerId="ADAL" clId="{D2A0ABB9-4003-4604-980F-364E06201774}" dt="2024-01-03T12:05:51.366" v="3885" actId="692"/>
          <ac:cxnSpMkLst>
            <pc:docMk/>
            <pc:sldMk cId="1509990639" sldId="297"/>
            <ac:cxnSpMk id="43" creationId="{44D2436F-17BA-A10F-32CC-FBF84B445B44}"/>
          </ac:cxnSpMkLst>
        </pc:cxnChg>
        <pc:cxnChg chg="mod">
          <ac:chgData name="Aimie Clark" userId="5ab98718-224f-4bce-83ef-bf75917c7207" providerId="ADAL" clId="{D2A0ABB9-4003-4604-980F-364E06201774}" dt="2024-01-03T12:05:51.366" v="3885" actId="692"/>
          <ac:cxnSpMkLst>
            <pc:docMk/>
            <pc:sldMk cId="1509990639" sldId="297"/>
            <ac:cxnSpMk id="48" creationId="{C3D66D5F-8E55-0837-8E59-FB47159EC6F3}"/>
          </ac:cxnSpMkLst>
        </pc:cxnChg>
        <pc:cxnChg chg="mod">
          <ac:chgData name="Aimie Clark" userId="5ab98718-224f-4bce-83ef-bf75917c7207" providerId="ADAL" clId="{D2A0ABB9-4003-4604-980F-364E06201774}" dt="2024-01-03T12:05:51.366" v="3885" actId="692"/>
          <ac:cxnSpMkLst>
            <pc:docMk/>
            <pc:sldMk cId="1509990639" sldId="297"/>
            <ac:cxnSpMk id="57" creationId="{4408E3A1-9701-C97B-E4A7-892EB946DE94}"/>
          </ac:cxnSpMkLst>
        </pc:cxnChg>
        <pc:cxnChg chg="mod">
          <ac:chgData name="Aimie Clark" userId="5ab98718-224f-4bce-83ef-bf75917c7207" providerId="ADAL" clId="{D2A0ABB9-4003-4604-980F-364E06201774}" dt="2024-01-03T12:04:03.383" v="3848" actId="692"/>
          <ac:cxnSpMkLst>
            <pc:docMk/>
            <pc:sldMk cId="1509990639" sldId="297"/>
            <ac:cxnSpMk id="73" creationId="{12E9AF26-8E51-4CDD-FC7C-A0C86385782F}"/>
          </ac:cxnSpMkLst>
        </pc:cxnChg>
        <pc:cxnChg chg="mod">
          <ac:chgData name="Aimie Clark" userId="5ab98718-224f-4bce-83ef-bf75917c7207" providerId="ADAL" clId="{D2A0ABB9-4003-4604-980F-364E06201774}" dt="2024-01-03T12:04:03.383" v="3848" actId="692"/>
          <ac:cxnSpMkLst>
            <pc:docMk/>
            <pc:sldMk cId="1509990639" sldId="297"/>
            <ac:cxnSpMk id="74" creationId="{178E0FCB-8D60-DBA0-40D5-8B17F000C0F3}"/>
          </ac:cxnSpMkLst>
        </pc:cxnChg>
        <pc:cxnChg chg="mod">
          <ac:chgData name="Aimie Clark" userId="5ab98718-224f-4bce-83ef-bf75917c7207" providerId="ADAL" clId="{D2A0ABB9-4003-4604-980F-364E06201774}" dt="2024-01-03T12:04:03.383" v="3848" actId="692"/>
          <ac:cxnSpMkLst>
            <pc:docMk/>
            <pc:sldMk cId="1509990639" sldId="297"/>
            <ac:cxnSpMk id="75" creationId="{D1472F27-50DC-DADA-3C84-AB559385253A}"/>
          </ac:cxnSpMkLst>
        </pc:cxnChg>
        <pc:cxnChg chg="mod">
          <ac:chgData name="Aimie Clark" userId="5ab98718-224f-4bce-83ef-bf75917c7207" providerId="ADAL" clId="{D2A0ABB9-4003-4604-980F-364E06201774}" dt="2024-01-03T12:04:03.383" v="3848" actId="692"/>
          <ac:cxnSpMkLst>
            <pc:docMk/>
            <pc:sldMk cId="1509990639" sldId="297"/>
            <ac:cxnSpMk id="76" creationId="{527BE019-A391-0000-8BC0-1EB4F4B8E210}"/>
          </ac:cxnSpMkLst>
        </pc:cxnChg>
        <pc:cxnChg chg="mod">
          <ac:chgData name="Aimie Clark" userId="5ab98718-224f-4bce-83ef-bf75917c7207" providerId="ADAL" clId="{D2A0ABB9-4003-4604-980F-364E06201774}" dt="2024-01-03T12:05:51.366" v="3885" actId="692"/>
          <ac:cxnSpMkLst>
            <pc:docMk/>
            <pc:sldMk cId="1509990639" sldId="297"/>
            <ac:cxnSpMk id="82" creationId="{A74588B0-3A76-0D52-8914-2E868E30CFBB}"/>
          </ac:cxnSpMkLst>
        </pc:cxnChg>
      </pc:sldChg>
      <pc:sldChg chg="addSp delSp modSp mod modAnim">
        <pc:chgData name="Aimie Clark" userId="5ab98718-224f-4bce-83ef-bf75917c7207" providerId="ADAL" clId="{D2A0ABB9-4003-4604-980F-364E06201774}" dt="2024-01-12T08:58:32.092" v="4683"/>
        <pc:sldMkLst>
          <pc:docMk/>
          <pc:sldMk cId="3001038151" sldId="298"/>
        </pc:sldMkLst>
        <pc:spChg chg="del">
          <ac:chgData name="Aimie Clark" userId="5ab98718-224f-4bce-83ef-bf75917c7207" providerId="ADAL" clId="{D2A0ABB9-4003-4604-980F-364E06201774}" dt="2024-01-12T08:58:29.179" v="4682" actId="478"/>
          <ac:spMkLst>
            <pc:docMk/>
            <pc:sldMk cId="3001038151" sldId="298"/>
            <ac:spMk id="3" creationId="{096C30A0-52AD-640E-6AD8-C4F5236EA9BA}"/>
          </ac:spMkLst>
        </pc:spChg>
        <pc:spChg chg="add mod">
          <ac:chgData name="Aimie Clark" userId="5ab98718-224f-4bce-83ef-bf75917c7207" providerId="ADAL" clId="{D2A0ABB9-4003-4604-980F-364E06201774}" dt="2024-01-12T08:58:32.092" v="4683"/>
          <ac:spMkLst>
            <pc:docMk/>
            <pc:sldMk cId="3001038151" sldId="298"/>
            <ac:spMk id="27" creationId="{A18E7519-FFD7-2D7D-689E-C90D4F747C6E}"/>
          </ac:spMkLst>
        </pc:spChg>
        <pc:spChg chg="mod">
          <ac:chgData name="Aimie Clark" userId="5ab98718-224f-4bce-83ef-bf75917c7207" providerId="ADAL" clId="{D2A0ABB9-4003-4604-980F-364E06201774}" dt="2024-01-03T13:55:51.146" v="4347" actId="20577"/>
          <ac:spMkLst>
            <pc:docMk/>
            <pc:sldMk cId="3001038151" sldId="298"/>
            <ac:spMk id="42" creationId="{2D9DCD00-41AC-04BB-D203-0128AA4C7541}"/>
          </ac:spMkLst>
        </pc:spChg>
        <pc:spChg chg="mod">
          <ac:chgData name="Aimie Clark" userId="5ab98718-224f-4bce-83ef-bf75917c7207" providerId="ADAL" clId="{D2A0ABB9-4003-4604-980F-364E06201774}" dt="2024-01-03T12:11:29.183" v="3980" actId="208"/>
          <ac:spMkLst>
            <pc:docMk/>
            <pc:sldMk cId="3001038151" sldId="298"/>
            <ac:spMk id="59" creationId="{0EE0BAEC-6113-40BC-930F-528EF14C185E}"/>
          </ac:spMkLst>
        </pc:spChg>
        <pc:spChg chg="mod">
          <ac:chgData name="Aimie Clark" userId="5ab98718-224f-4bce-83ef-bf75917c7207" providerId="ADAL" clId="{D2A0ABB9-4003-4604-980F-364E06201774}" dt="2024-01-03T12:11:29.183" v="3980" actId="208"/>
          <ac:spMkLst>
            <pc:docMk/>
            <pc:sldMk cId="3001038151" sldId="298"/>
            <ac:spMk id="65" creationId="{3977BC3F-0BFC-F963-09B7-ACDBCDECFAB5}"/>
          </ac:spMkLst>
        </pc:spChg>
        <pc:cxnChg chg="mod">
          <ac:chgData name="Aimie Clark" userId="5ab98718-224f-4bce-83ef-bf75917c7207" providerId="ADAL" clId="{D2A0ABB9-4003-4604-980F-364E06201774}" dt="2024-01-03T12:11:29.183" v="3980" actId="208"/>
          <ac:cxnSpMkLst>
            <pc:docMk/>
            <pc:sldMk cId="3001038151" sldId="298"/>
            <ac:cxnSpMk id="9" creationId="{694ACC9F-7234-AC90-3B3E-5E0C2341EB52}"/>
          </ac:cxnSpMkLst>
        </pc:cxnChg>
        <pc:cxnChg chg="mod">
          <ac:chgData name="Aimie Clark" userId="5ab98718-224f-4bce-83ef-bf75917c7207" providerId="ADAL" clId="{D2A0ABB9-4003-4604-980F-364E06201774}" dt="2024-01-03T12:11:29.183" v="3980" actId="208"/>
          <ac:cxnSpMkLst>
            <pc:docMk/>
            <pc:sldMk cId="3001038151" sldId="298"/>
            <ac:cxnSpMk id="33" creationId="{2EDC8E66-E91F-2ECB-4AF9-485800487C30}"/>
          </ac:cxnSpMkLst>
        </pc:cxnChg>
        <pc:cxnChg chg="mod">
          <ac:chgData name="Aimie Clark" userId="5ab98718-224f-4bce-83ef-bf75917c7207" providerId="ADAL" clId="{D2A0ABB9-4003-4604-980F-364E06201774}" dt="2024-01-03T12:11:29.183" v="3980" actId="208"/>
          <ac:cxnSpMkLst>
            <pc:docMk/>
            <pc:sldMk cId="3001038151" sldId="298"/>
            <ac:cxnSpMk id="38" creationId="{411807C3-DE90-A3D1-F2B3-6D42305D6A00}"/>
          </ac:cxnSpMkLst>
        </pc:cxnChg>
        <pc:cxnChg chg="mod">
          <ac:chgData name="Aimie Clark" userId="5ab98718-224f-4bce-83ef-bf75917c7207" providerId="ADAL" clId="{D2A0ABB9-4003-4604-980F-364E06201774}" dt="2024-01-03T12:11:29.183" v="3980" actId="208"/>
          <ac:cxnSpMkLst>
            <pc:docMk/>
            <pc:sldMk cId="3001038151" sldId="298"/>
            <ac:cxnSpMk id="43" creationId="{44D2436F-17BA-A10F-32CC-FBF84B445B44}"/>
          </ac:cxnSpMkLst>
        </pc:cxnChg>
        <pc:cxnChg chg="mod">
          <ac:chgData name="Aimie Clark" userId="5ab98718-224f-4bce-83ef-bf75917c7207" providerId="ADAL" clId="{D2A0ABB9-4003-4604-980F-364E06201774}" dt="2024-01-03T12:11:29.183" v="3980" actId="208"/>
          <ac:cxnSpMkLst>
            <pc:docMk/>
            <pc:sldMk cId="3001038151" sldId="298"/>
            <ac:cxnSpMk id="48" creationId="{C3D66D5F-8E55-0837-8E59-FB47159EC6F3}"/>
          </ac:cxnSpMkLst>
        </pc:cxnChg>
        <pc:cxnChg chg="mod">
          <ac:chgData name="Aimie Clark" userId="5ab98718-224f-4bce-83ef-bf75917c7207" providerId="ADAL" clId="{D2A0ABB9-4003-4604-980F-364E06201774}" dt="2024-01-03T12:11:29.183" v="3980" actId="208"/>
          <ac:cxnSpMkLst>
            <pc:docMk/>
            <pc:sldMk cId="3001038151" sldId="298"/>
            <ac:cxnSpMk id="57" creationId="{4408E3A1-9701-C97B-E4A7-892EB946DE94}"/>
          </ac:cxnSpMkLst>
        </pc:cxnChg>
        <pc:cxnChg chg="mod">
          <ac:chgData name="Aimie Clark" userId="5ab98718-224f-4bce-83ef-bf75917c7207" providerId="ADAL" clId="{D2A0ABB9-4003-4604-980F-364E06201774}" dt="2024-01-03T12:11:29.183" v="3980" actId="208"/>
          <ac:cxnSpMkLst>
            <pc:docMk/>
            <pc:sldMk cId="3001038151" sldId="298"/>
            <ac:cxnSpMk id="82" creationId="{A74588B0-3A76-0D52-8914-2E868E30CFBB}"/>
          </ac:cxnSpMkLst>
        </pc:cxnChg>
      </pc:sldChg>
      <pc:sldChg chg="del">
        <pc:chgData name="Aimie Clark" userId="5ab98718-224f-4bce-83ef-bf75917c7207" providerId="ADAL" clId="{D2A0ABB9-4003-4604-980F-364E06201774}" dt="2024-01-03T12:07:46.477" v="3921" actId="47"/>
        <pc:sldMkLst>
          <pc:docMk/>
          <pc:sldMk cId="3922906755" sldId="298"/>
        </pc:sldMkLst>
      </pc:sldChg>
      <pc:sldChg chg="addSp delSp modSp mod modAnim">
        <pc:chgData name="Aimie Clark" userId="5ab98718-224f-4bce-83ef-bf75917c7207" providerId="ADAL" clId="{D2A0ABB9-4003-4604-980F-364E06201774}" dt="2024-01-12T08:59:04.033" v="4688" actId="1036"/>
        <pc:sldMkLst>
          <pc:docMk/>
          <pc:sldMk cId="42794396" sldId="299"/>
        </pc:sldMkLst>
        <pc:spChg chg="del">
          <ac:chgData name="Aimie Clark" userId="5ab98718-224f-4bce-83ef-bf75917c7207" providerId="ADAL" clId="{D2A0ABB9-4003-4604-980F-364E06201774}" dt="2024-01-12T08:58:44.736" v="4684" actId="478"/>
          <ac:spMkLst>
            <pc:docMk/>
            <pc:sldMk cId="42794396" sldId="299"/>
            <ac:spMk id="3" creationId="{096C30A0-52AD-640E-6AD8-C4F5236EA9BA}"/>
          </ac:spMkLst>
        </pc:spChg>
        <pc:spChg chg="mod">
          <ac:chgData name="Aimie Clark" userId="5ab98718-224f-4bce-83ef-bf75917c7207" providerId="ADAL" clId="{D2A0ABB9-4003-4604-980F-364E06201774}" dt="2024-01-03T12:16:37.419" v="4055" actId="207"/>
          <ac:spMkLst>
            <pc:docMk/>
            <pc:sldMk cId="42794396" sldId="299"/>
            <ac:spMk id="5" creationId="{E6102D5C-5FF0-EAAE-11BE-397E7FEB6A7C}"/>
          </ac:spMkLst>
        </pc:spChg>
        <pc:spChg chg="add mod">
          <ac:chgData name="Aimie Clark" userId="5ab98718-224f-4bce-83ef-bf75917c7207" providerId="ADAL" clId="{D2A0ABB9-4003-4604-980F-364E06201774}" dt="2024-01-12T08:59:04.033" v="4688" actId="1036"/>
          <ac:spMkLst>
            <pc:docMk/>
            <pc:sldMk cId="42794396" sldId="299"/>
            <ac:spMk id="16" creationId="{237028B8-2546-B430-28C5-A58AF2533D0D}"/>
          </ac:spMkLst>
        </pc:spChg>
        <pc:spChg chg="add del mod">
          <ac:chgData name="Aimie Clark" userId="5ab98718-224f-4bce-83ef-bf75917c7207" providerId="ADAL" clId="{D2A0ABB9-4003-4604-980F-364E06201774}" dt="2024-01-03T12:20:14.113" v="4151"/>
          <ac:spMkLst>
            <pc:docMk/>
            <pc:sldMk cId="42794396" sldId="299"/>
            <ac:spMk id="27" creationId="{DB934AAA-A4F9-DC8C-2994-952E3DB3CF31}"/>
          </ac:spMkLst>
        </pc:spChg>
        <pc:spChg chg="mod">
          <ac:chgData name="Aimie Clark" userId="5ab98718-224f-4bce-83ef-bf75917c7207" providerId="ADAL" clId="{D2A0ABB9-4003-4604-980F-364E06201774}" dt="2024-01-03T12:20:25.654" v="4152"/>
          <ac:spMkLst>
            <pc:docMk/>
            <pc:sldMk cId="42794396" sldId="299"/>
            <ac:spMk id="39" creationId="{B5B477B2-5451-3AFB-526C-37D258226291}"/>
          </ac:spMkLst>
        </pc:spChg>
        <pc:spChg chg="mod">
          <ac:chgData name="Aimie Clark" userId="5ab98718-224f-4bce-83ef-bf75917c7207" providerId="ADAL" clId="{D2A0ABB9-4003-4604-980F-364E06201774}" dt="2024-01-03T13:57:07.009" v="4349" actId="20577"/>
          <ac:spMkLst>
            <pc:docMk/>
            <pc:sldMk cId="42794396" sldId="299"/>
            <ac:spMk id="42" creationId="{2D9DCD00-41AC-04BB-D203-0128AA4C7541}"/>
          </ac:spMkLst>
        </pc:spChg>
        <pc:spChg chg="mod">
          <ac:chgData name="Aimie Clark" userId="5ab98718-224f-4bce-83ef-bf75917c7207" providerId="ADAL" clId="{D2A0ABB9-4003-4604-980F-364E06201774}" dt="2024-01-03T12:20:25.654" v="4152"/>
          <ac:spMkLst>
            <pc:docMk/>
            <pc:sldMk cId="42794396" sldId="299"/>
            <ac:spMk id="44" creationId="{A1D6FB15-A0DB-8E2D-40FF-7BEEC14CC23E}"/>
          </ac:spMkLst>
        </pc:spChg>
        <pc:spChg chg="mod">
          <ac:chgData name="Aimie Clark" userId="5ab98718-224f-4bce-83ef-bf75917c7207" providerId="ADAL" clId="{D2A0ABB9-4003-4604-980F-364E06201774}" dt="2024-01-03T12:20:25.654" v="4152"/>
          <ac:spMkLst>
            <pc:docMk/>
            <pc:sldMk cId="42794396" sldId="299"/>
            <ac:spMk id="45" creationId="{762FFB30-B0A7-DDD0-DA45-37FA50D053A0}"/>
          </ac:spMkLst>
        </pc:spChg>
        <pc:spChg chg="mod">
          <ac:chgData name="Aimie Clark" userId="5ab98718-224f-4bce-83ef-bf75917c7207" providerId="ADAL" clId="{D2A0ABB9-4003-4604-980F-364E06201774}" dt="2024-01-03T12:20:25.654" v="4152"/>
          <ac:spMkLst>
            <pc:docMk/>
            <pc:sldMk cId="42794396" sldId="299"/>
            <ac:spMk id="46" creationId="{4BAB863F-1BBA-997E-D02C-F46038D3AA1F}"/>
          </ac:spMkLst>
        </pc:spChg>
        <pc:spChg chg="mod">
          <ac:chgData name="Aimie Clark" userId="5ab98718-224f-4bce-83ef-bf75917c7207" providerId="ADAL" clId="{D2A0ABB9-4003-4604-980F-364E06201774}" dt="2024-01-03T12:20:25.654" v="4152"/>
          <ac:spMkLst>
            <pc:docMk/>
            <pc:sldMk cId="42794396" sldId="299"/>
            <ac:spMk id="49" creationId="{18357D6D-07B5-97BE-E290-308985FD712E}"/>
          </ac:spMkLst>
        </pc:spChg>
        <pc:spChg chg="mod">
          <ac:chgData name="Aimie Clark" userId="5ab98718-224f-4bce-83ef-bf75917c7207" providerId="ADAL" clId="{D2A0ABB9-4003-4604-980F-364E06201774}" dt="2024-01-03T12:16:00.068" v="4025" actId="692"/>
          <ac:spMkLst>
            <pc:docMk/>
            <pc:sldMk cId="42794396" sldId="299"/>
            <ac:spMk id="59" creationId="{0EE0BAEC-6113-40BC-930F-528EF14C185E}"/>
          </ac:spMkLst>
        </pc:spChg>
        <pc:spChg chg="mod">
          <ac:chgData name="Aimie Clark" userId="5ab98718-224f-4bce-83ef-bf75917c7207" providerId="ADAL" clId="{D2A0ABB9-4003-4604-980F-364E06201774}" dt="2024-01-03T12:16:00.068" v="4025" actId="692"/>
          <ac:spMkLst>
            <pc:docMk/>
            <pc:sldMk cId="42794396" sldId="299"/>
            <ac:spMk id="65" creationId="{3977BC3F-0BFC-F963-09B7-ACDBCDECFAB5}"/>
          </ac:spMkLst>
        </pc:spChg>
        <pc:grpChg chg="del">
          <ac:chgData name="Aimie Clark" userId="5ab98718-224f-4bce-83ef-bf75917c7207" providerId="ADAL" clId="{D2A0ABB9-4003-4604-980F-364E06201774}" dt="2024-01-03T12:15:34.800" v="4024" actId="478"/>
          <ac:grpSpMkLst>
            <pc:docMk/>
            <pc:sldMk cId="42794396" sldId="299"/>
            <ac:grpSpMk id="16" creationId="{9A051779-4A7F-6F19-9291-D0745C28D58A}"/>
          </ac:grpSpMkLst>
        </pc:grpChg>
        <pc:grpChg chg="add mod">
          <ac:chgData name="Aimie Clark" userId="5ab98718-224f-4bce-83ef-bf75917c7207" providerId="ADAL" clId="{D2A0ABB9-4003-4604-980F-364E06201774}" dt="2024-01-03T12:20:25.654" v="4152"/>
          <ac:grpSpMkLst>
            <pc:docMk/>
            <pc:sldMk cId="42794396" sldId="299"/>
            <ac:grpSpMk id="36" creationId="{06867E5C-F556-857B-4B49-19B96223909C}"/>
          </ac:grpSpMkLst>
        </pc:grpChg>
        <pc:cxnChg chg="mod">
          <ac:chgData name="Aimie Clark" userId="5ab98718-224f-4bce-83ef-bf75917c7207" providerId="ADAL" clId="{D2A0ABB9-4003-4604-980F-364E06201774}" dt="2024-01-03T12:16:00.068" v="4025" actId="692"/>
          <ac:cxnSpMkLst>
            <pc:docMk/>
            <pc:sldMk cId="42794396" sldId="299"/>
            <ac:cxnSpMk id="9" creationId="{694ACC9F-7234-AC90-3B3E-5E0C2341EB52}"/>
          </ac:cxnSpMkLst>
        </pc:cxnChg>
        <pc:cxnChg chg="mod">
          <ac:chgData name="Aimie Clark" userId="5ab98718-224f-4bce-83ef-bf75917c7207" providerId="ADAL" clId="{D2A0ABB9-4003-4604-980F-364E06201774}" dt="2024-01-03T12:16:00.068" v="4025" actId="692"/>
          <ac:cxnSpMkLst>
            <pc:docMk/>
            <pc:sldMk cId="42794396" sldId="299"/>
            <ac:cxnSpMk id="33" creationId="{2EDC8E66-E91F-2ECB-4AF9-485800487C30}"/>
          </ac:cxnSpMkLst>
        </pc:cxnChg>
        <pc:cxnChg chg="mod">
          <ac:chgData name="Aimie Clark" userId="5ab98718-224f-4bce-83ef-bf75917c7207" providerId="ADAL" clId="{D2A0ABB9-4003-4604-980F-364E06201774}" dt="2024-01-03T12:16:00.068" v="4025" actId="692"/>
          <ac:cxnSpMkLst>
            <pc:docMk/>
            <pc:sldMk cId="42794396" sldId="299"/>
            <ac:cxnSpMk id="38" creationId="{411807C3-DE90-A3D1-F2B3-6D42305D6A00}"/>
          </ac:cxnSpMkLst>
        </pc:cxnChg>
        <pc:cxnChg chg="mod">
          <ac:chgData name="Aimie Clark" userId="5ab98718-224f-4bce-83ef-bf75917c7207" providerId="ADAL" clId="{D2A0ABB9-4003-4604-980F-364E06201774}" dt="2024-01-03T12:16:00.068" v="4025" actId="692"/>
          <ac:cxnSpMkLst>
            <pc:docMk/>
            <pc:sldMk cId="42794396" sldId="299"/>
            <ac:cxnSpMk id="43" creationId="{44D2436F-17BA-A10F-32CC-FBF84B445B44}"/>
          </ac:cxnSpMkLst>
        </pc:cxnChg>
        <pc:cxnChg chg="mod">
          <ac:chgData name="Aimie Clark" userId="5ab98718-224f-4bce-83ef-bf75917c7207" providerId="ADAL" clId="{D2A0ABB9-4003-4604-980F-364E06201774}" dt="2024-01-03T12:16:00.068" v="4025" actId="692"/>
          <ac:cxnSpMkLst>
            <pc:docMk/>
            <pc:sldMk cId="42794396" sldId="299"/>
            <ac:cxnSpMk id="48" creationId="{C3D66D5F-8E55-0837-8E59-FB47159EC6F3}"/>
          </ac:cxnSpMkLst>
        </pc:cxnChg>
        <pc:cxnChg chg="mod">
          <ac:chgData name="Aimie Clark" userId="5ab98718-224f-4bce-83ef-bf75917c7207" providerId="ADAL" clId="{D2A0ABB9-4003-4604-980F-364E06201774}" dt="2024-01-03T12:16:00.068" v="4025" actId="692"/>
          <ac:cxnSpMkLst>
            <pc:docMk/>
            <pc:sldMk cId="42794396" sldId="299"/>
            <ac:cxnSpMk id="57" creationId="{4408E3A1-9701-C97B-E4A7-892EB946DE94}"/>
          </ac:cxnSpMkLst>
        </pc:cxnChg>
        <pc:cxnChg chg="mod">
          <ac:chgData name="Aimie Clark" userId="5ab98718-224f-4bce-83ef-bf75917c7207" providerId="ADAL" clId="{D2A0ABB9-4003-4604-980F-364E06201774}" dt="2024-01-03T12:16:00.068" v="4025" actId="692"/>
          <ac:cxnSpMkLst>
            <pc:docMk/>
            <pc:sldMk cId="42794396" sldId="299"/>
            <ac:cxnSpMk id="82" creationId="{A74588B0-3A76-0D52-8914-2E868E30CFBB}"/>
          </ac:cxnSpMkLst>
        </pc:cxnChg>
      </pc:sldChg>
      <pc:sldChg chg="addSp delSp modSp mod delAnim">
        <pc:chgData name="Aimie Clark" userId="5ab98718-224f-4bce-83ef-bf75917c7207" providerId="ADAL" clId="{D2A0ABB9-4003-4604-980F-364E06201774}" dt="2024-01-12T08:59:20.063" v="4690"/>
        <pc:sldMkLst>
          <pc:docMk/>
          <pc:sldMk cId="1891872623" sldId="300"/>
        </pc:sldMkLst>
        <pc:spChg chg="add del mod">
          <ac:chgData name="Aimie Clark" userId="5ab98718-224f-4bce-83ef-bf75917c7207" providerId="ADAL" clId="{D2A0ABB9-4003-4604-980F-364E06201774}" dt="2024-01-03T13:58:55.080" v="4409" actId="478"/>
          <ac:spMkLst>
            <pc:docMk/>
            <pc:sldMk cId="1891872623" sldId="300"/>
            <ac:spMk id="2" creationId="{A4303630-11E2-DDB4-F94E-98A8B568633C}"/>
          </ac:spMkLst>
        </pc:spChg>
        <pc:spChg chg="del">
          <ac:chgData name="Aimie Clark" userId="5ab98718-224f-4bce-83ef-bf75917c7207" providerId="ADAL" clId="{D2A0ABB9-4003-4604-980F-364E06201774}" dt="2024-01-12T08:59:16.746" v="4689" actId="478"/>
          <ac:spMkLst>
            <pc:docMk/>
            <pc:sldMk cId="1891872623" sldId="300"/>
            <ac:spMk id="3" creationId="{096C30A0-52AD-640E-6AD8-C4F5236EA9BA}"/>
          </ac:spMkLst>
        </pc:spChg>
        <pc:spChg chg="add mod">
          <ac:chgData name="Aimie Clark" userId="5ab98718-224f-4bce-83ef-bf75917c7207" providerId="ADAL" clId="{D2A0ABB9-4003-4604-980F-364E06201774}" dt="2024-01-12T08:59:20.063" v="4690"/>
          <ac:spMkLst>
            <pc:docMk/>
            <pc:sldMk cId="1891872623" sldId="300"/>
            <ac:spMk id="4" creationId="{37D5FEB0-CF12-CB1F-8278-DAA9CC46F0CB}"/>
          </ac:spMkLst>
        </pc:spChg>
        <pc:spChg chg="del">
          <ac:chgData name="Aimie Clark" userId="5ab98718-224f-4bce-83ef-bf75917c7207" providerId="ADAL" clId="{D2A0ABB9-4003-4604-980F-364E06201774}" dt="2024-01-03T13:58:37.059" v="4395" actId="478"/>
          <ac:spMkLst>
            <pc:docMk/>
            <pc:sldMk cId="1891872623" sldId="300"/>
            <ac:spMk id="4" creationId="{C32851F8-AE0B-EBBD-C272-87CCBF1C7464}"/>
          </ac:spMkLst>
        </pc:spChg>
        <pc:spChg chg="del">
          <ac:chgData name="Aimie Clark" userId="5ab98718-224f-4bce-83ef-bf75917c7207" providerId="ADAL" clId="{D2A0ABB9-4003-4604-980F-364E06201774}" dt="2024-01-03T13:58:41.438" v="4400" actId="478"/>
          <ac:spMkLst>
            <pc:docMk/>
            <pc:sldMk cId="1891872623" sldId="300"/>
            <ac:spMk id="5" creationId="{E6102D5C-5FF0-EAAE-11BE-397E7FEB6A7C}"/>
          </ac:spMkLst>
        </pc:spChg>
        <pc:spChg chg="del">
          <ac:chgData name="Aimie Clark" userId="5ab98718-224f-4bce-83ef-bf75917c7207" providerId="ADAL" clId="{D2A0ABB9-4003-4604-980F-364E06201774}" dt="2024-01-03T13:58:50.335" v="4406" actId="478"/>
          <ac:spMkLst>
            <pc:docMk/>
            <pc:sldMk cId="1891872623" sldId="300"/>
            <ac:spMk id="12" creationId="{B016EF3C-E9E5-2BCB-A604-C7B96568A0FA}"/>
          </ac:spMkLst>
        </pc:spChg>
        <pc:spChg chg="del">
          <ac:chgData name="Aimie Clark" userId="5ab98718-224f-4bce-83ef-bf75917c7207" providerId="ADAL" clId="{D2A0ABB9-4003-4604-980F-364E06201774}" dt="2024-01-03T13:58:48.750" v="4405" actId="478"/>
          <ac:spMkLst>
            <pc:docMk/>
            <pc:sldMk cId="1891872623" sldId="300"/>
            <ac:spMk id="13" creationId="{406663B7-7864-69F4-2B9E-F079011F6AE8}"/>
          </ac:spMkLst>
        </pc:spChg>
        <pc:spChg chg="del">
          <ac:chgData name="Aimie Clark" userId="5ab98718-224f-4bce-83ef-bf75917c7207" providerId="ADAL" clId="{D2A0ABB9-4003-4604-980F-364E06201774}" dt="2024-01-03T13:58:56.549" v="4410" actId="478"/>
          <ac:spMkLst>
            <pc:docMk/>
            <pc:sldMk cId="1891872623" sldId="300"/>
            <ac:spMk id="15" creationId="{D32158E2-3372-4CA5-8075-C4FEA091EF2A}"/>
          </ac:spMkLst>
        </pc:spChg>
        <pc:spChg chg="del">
          <ac:chgData name="Aimie Clark" userId="5ab98718-224f-4bce-83ef-bf75917c7207" providerId="ADAL" clId="{D2A0ABB9-4003-4604-980F-364E06201774}" dt="2024-01-03T13:57:24.751" v="4351" actId="478"/>
          <ac:spMkLst>
            <pc:docMk/>
            <pc:sldMk cId="1891872623" sldId="300"/>
            <ac:spMk id="20" creationId="{6689BC23-30FE-1FF8-FD15-F927228928D8}"/>
          </ac:spMkLst>
        </pc:spChg>
        <pc:spChg chg="del">
          <ac:chgData name="Aimie Clark" userId="5ab98718-224f-4bce-83ef-bf75917c7207" providerId="ADAL" clId="{D2A0ABB9-4003-4604-980F-364E06201774}" dt="2024-01-03T13:58:21.972" v="4383" actId="478"/>
          <ac:spMkLst>
            <pc:docMk/>
            <pc:sldMk cId="1891872623" sldId="300"/>
            <ac:spMk id="21" creationId="{76E5583F-8439-987D-DB48-AA9984D0705E}"/>
          </ac:spMkLst>
        </pc:spChg>
        <pc:spChg chg="del">
          <ac:chgData name="Aimie Clark" userId="5ab98718-224f-4bce-83ef-bf75917c7207" providerId="ADAL" clId="{D2A0ABB9-4003-4604-980F-364E06201774}" dt="2024-01-03T13:57:26.243" v="4353" actId="478"/>
          <ac:spMkLst>
            <pc:docMk/>
            <pc:sldMk cId="1891872623" sldId="300"/>
            <ac:spMk id="24" creationId="{E0D490C0-8C1A-56E3-568B-3CF9466C66B8}"/>
          </ac:spMkLst>
        </pc:spChg>
        <pc:spChg chg="del">
          <ac:chgData name="Aimie Clark" userId="5ab98718-224f-4bce-83ef-bf75917c7207" providerId="ADAL" clId="{D2A0ABB9-4003-4604-980F-364E06201774}" dt="2024-01-03T13:58:20.746" v="4382" actId="478"/>
          <ac:spMkLst>
            <pc:docMk/>
            <pc:sldMk cId="1891872623" sldId="300"/>
            <ac:spMk id="30" creationId="{160A7A55-BEE1-9DB5-4420-2F728B25208F}"/>
          </ac:spMkLst>
        </pc:spChg>
        <pc:spChg chg="del">
          <ac:chgData name="Aimie Clark" userId="5ab98718-224f-4bce-83ef-bf75917c7207" providerId="ADAL" clId="{D2A0ABB9-4003-4604-980F-364E06201774}" dt="2024-01-03T13:57:28.495" v="4356" actId="478"/>
          <ac:spMkLst>
            <pc:docMk/>
            <pc:sldMk cId="1891872623" sldId="300"/>
            <ac:spMk id="31" creationId="{E3CC1517-5A52-E7BC-0678-3B308671F142}"/>
          </ac:spMkLst>
        </pc:spChg>
        <pc:spChg chg="del">
          <ac:chgData name="Aimie Clark" userId="5ab98718-224f-4bce-83ef-bf75917c7207" providerId="ADAL" clId="{D2A0ABB9-4003-4604-980F-364E06201774}" dt="2024-01-03T13:57:27.624" v="4355" actId="478"/>
          <ac:spMkLst>
            <pc:docMk/>
            <pc:sldMk cId="1891872623" sldId="300"/>
            <ac:spMk id="32" creationId="{E9B55D2C-1C47-0AD2-D541-F6A7DACAD753}"/>
          </ac:spMkLst>
        </pc:spChg>
        <pc:spChg chg="del">
          <ac:chgData name="Aimie Clark" userId="5ab98718-224f-4bce-83ef-bf75917c7207" providerId="ADAL" clId="{D2A0ABB9-4003-4604-980F-364E06201774}" dt="2024-01-03T13:58:17.299" v="4379" actId="478"/>
          <ac:spMkLst>
            <pc:docMk/>
            <pc:sldMk cId="1891872623" sldId="300"/>
            <ac:spMk id="34" creationId="{08A13CCD-9011-471C-9A8E-06FC8A047F3C}"/>
          </ac:spMkLst>
        </pc:spChg>
        <pc:spChg chg="del">
          <ac:chgData name="Aimie Clark" userId="5ab98718-224f-4bce-83ef-bf75917c7207" providerId="ADAL" clId="{D2A0ABB9-4003-4604-980F-364E06201774}" dt="2024-01-03T13:57:37.642" v="4364" actId="478"/>
          <ac:spMkLst>
            <pc:docMk/>
            <pc:sldMk cId="1891872623" sldId="300"/>
            <ac:spMk id="37" creationId="{C4A462F6-E4B0-E33A-A1DA-1D9343374B2B}"/>
          </ac:spMkLst>
        </pc:spChg>
        <pc:spChg chg="mod">
          <ac:chgData name="Aimie Clark" userId="5ab98718-224f-4bce-83ef-bf75917c7207" providerId="ADAL" clId="{D2A0ABB9-4003-4604-980F-364E06201774}" dt="2024-01-12T08:54:10.744" v="4596" actId="207"/>
          <ac:spMkLst>
            <pc:docMk/>
            <pc:sldMk cId="1891872623" sldId="300"/>
            <ac:spMk id="42" creationId="{2D9DCD00-41AC-04BB-D203-0128AA4C7541}"/>
          </ac:spMkLst>
        </pc:spChg>
        <pc:spChg chg="del mod">
          <ac:chgData name="Aimie Clark" userId="5ab98718-224f-4bce-83ef-bf75917c7207" providerId="ADAL" clId="{D2A0ABB9-4003-4604-980F-364E06201774}" dt="2024-01-03T13:57:31.298" v="4359" actId="478"/>
          <ac:spMkLst>
            <pc:docMk/>
            <pc:sldMk cId="1891872623" sldId="300"/>
            <ac:spMk id="59" creationId="{0EE0BAEC-6113-40BC-930F-528EF14C185E}"/>
          </ac:spMkLst>
        </pc:spChg>
        <pc:spChg chg="del">
          <ac:chgData name="Aimie Clark" userId="5ab98718-224f-4bce-83ef-bf75917c7207" providerId="ADAL" clId="{D2A0ABB9-4003-4604-980F-364E06201774}" dt="2024-01-03T13:58:24.934" v="4386" actId="478"/>
          <ac:spMkLst>
            <pc:docMk/>
            <pc:sldMk cId="1891872623" sldId="300"/>
            <ac:spMk id="60" creationId="{548F6A66-7824-CF57-F61F-1FD9E7D59035}"/>
          </ac:spMkLst>
        </pc:spChg>
        <pc:spChg chg="del">
          <ac:chgData name="Aimie Clark" userId="5ab98718-224f-4bce-83ef-bf75917c7207" providerId="ADAL" clId="{D2A0ABB9-4003-4604-980F-364E06201774}" dt="2024-01-03T13:57:43.275" v="4367" actId="478"/>
          <ac:spMkLst>
            <pc:docMk/>
            <pc:sldMk cId="1891872623" sldId="300"/>
            <ac:spMk id="65" creationId="{3977BC3F-0BFC-F963-09B7-ACDBCDECFAB5}"/>
          </ac:spMkLst>
        </pc:spChg>
        <pc:spChg chg="del">
          <ac:chgData name="Aimie Clark" userId="5ab98718-224f-4bce-83ef-bf75917c7207" providerId="ADAL" clId="{D2A0ABB9-4003-4604-980F-364E06201774}" dt="2024-01-03T13:58:46.085" v="4403" actId="478"/>
          <ac:spMkLst>
            <pc:docMk/>
            <pc:sldMk cId="1891872623" sldId="300"/>
            <ac:spMk id="69" creationId="{CDF0BD65-A2BF-69A0-4C82-BB0EF99F00D6}"/>
          </ac:spMkLst>
        </pc:spChg>
        <pc:spChg chg="del">
          <ac:chgData name="Aimie Clark" userId="5ab98718-224f-4bce-83ef-bf75917c7207" providerId="ADAL" clId="{D2A0ABB9-4003-4604-980F-364E06201774}" dt="2024-01-03T13:58:33.229" v="4392" actId="478"/>
          <ac:spMkLst>
            <pc:docMk/>
            <pc:sldMk cId="1891872623" sldId="300"/>
            <ac:spMk id="72" creationId="{E4EA162C-7593-3597-A7D8-9A717363F733}"/>
          </ac:spMkLst>
        </pc:spChg>
        <pc:spChg chg="del">
          <ac:chgData name="Aimie Clark" userId="5ab98718-224f-4bce-83ef-bf75917c7207" providerId="ADAL" clId="{D2A0ABB9-4003-4604-980F-364E06201774}" dt="2024-01-03T13:57:47.101" v="4371" actId="478"/>
          <ac:spMkLst>
            <pc:docMk/>
            <pc:sldMk cId="1891872623" sldId="300"/>
            <ac:spMk id="83" creationId="{E4B5BE6D-431F-12C8-C318-91A890724BB3}"/>
          </ac:spMkLst>
        </pc:spChg>
        <pc:spChg chg="del">
          <ac:chgData name="Aimie Clark" userId="5ab98718-224f-4bce-83ef-bf75917c7207" providerId="ADAL" clId="{D2A0ABB9-4003-4604-980F-364E06201774}" dt="2024-01-03T13:59:00.193" v="4412" actId="478"/>
          <ac:spMkLst>
            <pc:docMk/>
            <pc:sldMk cId="1891872623" sldId="300"/>
            <ac:spMk id="89" creationId="{E470117B-12C6-AD18-ECF4-CA0CC4C6AFB6}"/>
          </ac:spMkLst>
        </pc:spChg>
        <pc:spChg chg="del">
          <ac:chgData name="Aimie Clark" userId="5ab98718-224f-4bce-83ef-bf75917c7207" providerId="ADAL" clId="{D2A0ABB9-4003-4604-980F-364E06201774}" dt="2024-01-03T13:58:47.724" v="4404" actId="478"/>
          <ac:spMkLst>
            <pc:docMk/>
            <pc:sldMk cId="1891872623" sldId="300"/>
            <ac:spMk id="90" creationId="{DB147760-C8D3-58B2-22A5-62162B370727}"/>
          </ac:spMkLst>
        </pc:spChg>
        <pc:spChg chg="del">
          <ac:chgData name="Aimie Clark" userId="5ab98718-224f-4bce-83ef-bf75917c7207" providerId="ADAL" clId="{D2A0ABB9-4003-4604-980F-364E06201774}" dt="2024-01-03T13:58:43.913" v="4402" actId="478"/>
          <ac:spMkLst>
            <pc:docMk/>
            <pc:sldMk cId="1891872623" sldId="300"/>
            <ac:spMk id="91" creationId="{F9CFBB5E-9222-E3CD-03A2-B283FDC7DA45}"/>
          </ac:spMkLst>
        </pc:spChg>
        <pc:spChg chg="del">
          <ac:chgData name="Aimie Clark" userId="5ab98718-224f-4bce-83ef-bf75917c7207" providerId="ADAL" clId="{D2A0ABB9-4003-4604-980F-364E06201774}" dt="2024-01-03T13:58:11.846" v="4376" actId="478"/>
          <ac:spMkLst>
            <pc:docMk/>
            <pc:sldMk cId="1891872623" sldId="300"/>
            <ac:spMk id="105" creationId="{650A08BE-D781-19A6-64C4-42C828B90062}"/>
          </ac:spMkLst>
        </pc:spChg>
        <pc:grpChg chg="del">
          <ac:chgData name="Aimie Clark" userId="5ab98718-224f-4bce-83ef-bf75917c7207" providerId="ADAL" clId="{D2A0ABB9-4003-4604-980F-364E06201774}" dt="2024-01-03T13:58:19.958" v="4381" actId="478"/>
          <ac:grpSpMkLst>
            <pc:docMk/>
            <pc:sldMk cId="1891872623" sldId="300"/>
            <ac:grpSpMk id="25" creationId="{B2246406-3347-9E20-322A-278D9D70F2A8}"/>
          </ac:grpSpMkLst>
        </pc:grpChg>
        <pc:grpChg chg="del">
          <ac:chgData name="Aimie Clark" userId="5ab98718-224f-4bce-83ef-bf75917c7207" providerId="ADAL" clId="{D2A0ABB9-4003-4604-980F-364E06201774}" dt="2024-01-03T13:57:35.952" v="4362" actId="478"/>
          <ac:grpSpMkLst>
            <pc:docMk/>
            <pc:sldMk cId="1891872623" sldId="300"/>
            <ac:grpSpMk id="36" creationId="{06867E5C-F556-857B-4B49-19B96223909C}"/>
          </ac:grpSpMkLst>
        </pc:grpChg>
        <pc:grpChg chg="del">
          <ac:chgData name="Aimie Clark" userId="5ab98718-224f-4bce-83ef-bf75917c7207" providerId="ADAL" clId="{D2A0ABB9-4003-4604-980F-364E06201774}" dt="2024-01-03T13:57:45.458" v="4369" actId="478"/>
          <ac:grpSpMkLst>
            <pc:docMk/>
            <pc:sldMk cId="1891872623" sldId="300"/>
            <ac:grpSpMk id="84" creationId="{B0578130-EDA5-B63E-507E-91171F37C275}"/>
          </ac:grpSpMkLst>
        </pc:grpChg>
        <pc:picChg chg="del">
          <ac:chgData name="Aimie Clark" userId="5ab98718-224f-4bce-83ef-bf75917c7207" providerId="ADAL" clId="{D2A0ABB9-4003-4604-980F-364E06201774}" dt="2024-01-03T13:59:01.083" v="4413" actId="478"/>
          <ac:picMkLst>
            <pc:docMk/>
            <pc:sldMk cId="1891872623" sldId="300"/>
            <ac:picMk id="11" creationId="{C09B2353-E2CB-9AD0-9C74-07DF2C4BE3B2}"/>
          </ac:picMkLst>
        </pc:picChg>
        <pc:cxnChg chg="del mod">
          <ac:chgData name="Aimie Clark" userId="5ab98718-224f-4bce-83ef-bf75917c7207" providerId="ADAL" clId="{D2A0ABB9-4003-4604-980F-364E06201774}" dt="2024-01-03T13:57:36.892" v="4363" actId="478"/>
          <ac:cxnSpMkLst>
            <pc:docMk/>
            <pc:sldMk cId="1891872623" sldId="300"/>
            <ac:cxnSpMk id="9" creationId="{694ACC9F-7234-AC90-3B3E-5E0C2341EB52}"/>
          </ac:cxnSpMkLst>
        </pc:cxnChg>
        <pc:cxnChg chg="del">
          <ac:chgData name="Aimie Clark" userId="5ab98718-224f-4bce-83ef-bf75917c7207" providerId="ADAL" clId="{D2A0ABB9-4003-4604-980F-364E06201774}" dt="2024-01-03T13:57:24.048" v="4350" actId="478"/>
          <ac:cxnSpMkLst>
            <pc:docMk/>
            <pc:sldMk cId="1891872623" sldId="300"/>
            <ac:cxnSpMk id="10" creationId="{B535C0E1-231E-FCE5-FC52-C8992C83F090}"/>
          </ac:cxnSpMkLst>
        </pc:cxnChg>
        <pc:cxnChg chg="del">
          <ac:chgData name="Aimie Clark" userId="5ab98718-224f-4bce-83ef-bf75917c7207" providerId="ADAL" clId="{D2A0ABB9-4003-4604-980F-364E06201774}" dt="2024-01-03T13:58:57.370" v="4411" actId="478"/>
          <ac:cxnSpMkLst>
            <pc:docMk/>
            <pc:sldMk cId="1891872623" sldId="300"/>
            <ac:cxnSpMk id="14" creationId="{5AD3ACF9-247E-855B-4F06-578CE4C4AC30}"/>
          </ac:cxnSpMkLst>
        </pc:cxnChg>
        <pc:cxnChg chg="del">
          <ac:chgData name="Aimie Clark" userId="5ab98718-224f-4bce-83ef-bf75917c7207" providerId="ADAL" clId="{D2A0ABB9-4003-4604-980F-364E06201774}" dt="2024-01-03T13:58:39.729" v="4398" actId="478"/>
          <ac:cxnSpMkLst>
            <pc:docMk/>
            <pc:sldMk cId="1891872623" sldId="300"/>
            <ac:cxnSpMk id="33" creationId="{2EDC8E66-E91F-2ECB-4AF9-485800487C30}"/>
          </ac:cxnSpMkLst>
        </pc:cxnChg>
        <pc:cxnChg chg="del">
          <ac:chgData name="Aimie Clark" userId="5ab98718-224f-4bce-83ef-bf75917c7207" providerId="ADAL" clId="{D2A0ABB9-4003-4604-980F-364E06201774}" dt="2024-01-03T13:58:18.934" v="4380" actId="478"/>
          <ac:cxnSpMkLst>
            <pc:docMk/>
            <pc:sldMk cId="1891872623" sldId="300"/>
            <ac:cxnSpMk id="35" creationId="{9F30616D-49DF-5098-F65D-B20B64BCBC9E}"/>
          </ac:cxnSpMkLst>
        </pc:cxnChg>
        <pc:cxnChg chg="del">
          <ac:chgData name="Aimie Clark" userId="5ab98718-224f-4bce-83ef-bf75917c7207" providerId="ADAL" clId="{D2A0ABB9-4003-4604-980F-364E06201774}" dt="2024-01-03T13:58:38.666" v="4397" actId="478"/>
          <ac:cxnSpMkLst>
            <pc:docMk/>
            <pc:sldMk cId="1891872623" sldId="300"/>
            <ac:cxnSpMk id="38" creationId="{411807C3-DE90-A3D1-F2B3-6D42305D6A00}"/>
          </ac:cxnSpMkLst>
        </pc:cxnChg>
        <pc:cxnChg chg="del">
          <ac:chgData name="Aimie Clark" userId="5ab98718-224f-4bce-83ef-bf75917c7207" providerId="ADAL" clId="{D2A0ABB9-4003-4604-980F-364E06201774}" dt="2024-01-03T13:58:37.776" v="4396" actId="478"/>
          <ac:cxnSpMkLst>
            <pc:docMk/>
            <pc:sldMk cId="1891872623" sldId="300"/>
            <ac:cxnSpMk id="40" creationId="{A6FD2F1B-988E-8CB2-7A81-7F1856BD44C3}"/>
          </ac:cxnSpMkLst>
        </pc:cxnChg>
        <pc:cxnChg chg="del">
          <ac:chgData name="Aimie Clark" userId="5ab98718-224f-4bce-83ef-bf75917c7207" providerId="ADAL" clId="{D2A0ABB9-4003-4604-980F-364E06201774}" dt="2024-01-03T13:57:27.026" v="4354" actId="478"/>
          <ac:cxnSpMkLst>
            <pc:docMk/>
            <pc:sldMk cId="1891872623" sldId="300"/>
            <ac:cxnSpMk id="41" creationId="{73851DAC-6A88-333E-602A-3D3D5838D398}"/>
          </ac:cxnSpMkLst>
        </pc:cxnChg>
        <pc:cxnChg chg="del mod">
          <ac:chgData name="Aimie Clark" userId="5ab98718-224f-4bce-83ef-bf75917c7207" providerId="ADAL" clId="{D2A0ABB9-4003-4604-980F-364E06201774}" dt="2024-01-03T13:58:23.355" v="4384" actId="478"/>
          <ac:cxnSpMkLst>
            <pc:docMk/>
            <pc:sldMk cId="1891872623" sldId="300"/>
            <ac:cxnSpMk id="43" creationId="{44D2436F-17BA-A10F-32CC-FBF84B445B44}"/>
          </ac:cxnSpMkLst>
        </pc:cxnChg>
        <pc:cxnChg chg="del">
          <ac:chgData name="Aimie Clark" userId="5ab98718-224f-4bce-83ef-bf75917c7207" providerId="ADAL" clId="{D2A0ABB9-4003-4604-980F-364E06201774}" dt="2024-01-03T13:57:25.588" v="4352" actId="478"/>
          <ac:cxnSpMkLst>
            <pc:docMk/>
            <pc:sldMk cId="1891872623" sldId="300"/>
            <ac:cxnSpMk id="47" creationId="{2DD7284F-3FCC-B782-198F-A1B79FA3CA73}"/>
          </ac:cxnSpMkLst>
        </pc:cxnChg>
        <pc:cxnChg chg="del">
          <ac:chgData name="Aimie Clark" userId="5ab98718-224f-4bce-83ef-bf75917c7207" providerId="ADAL" clId="{D2A0ABB9-4003-4604-980F-364E06201774}" dt="2024-01-03T13:57:46.535" v="4370" actId="478"/>
          <ac:cxnSpMkLst>
            <pc:docMk/>
            <pc:sldMk cId="1891872623" sldId="300"/>
            <ac:cxnSpMk id="48" creationId="{C3D66D5F-8E55-0837-8E59-FB47159EC6F3}"/>
          </ac:cxnSpMkLst>
        </pc:cxnChg>
        <pc:cxnChg chg="del">
          <ac:chgData name="Aimie Clark" userId="5ab98718-224f-4bce-83ef-bf75917c7207" providerId="ADAL" clId="{D2A0ABB9-4003-4604-980F-364E06201774}" dt="2024-01-03T13:57:29.307" v="4357" actId="478"/>
          <ac:cxnSpMkLst>
            <pc:docMk/>
            <pc:sldMk cId="1891872623" sldId="300"/>
            <ac:cxnSpMk id="52" creationId="{BF105D5A-BD71-431F-BA0E-4EF2A60A90C2}"/>
          </ac:cxnSpMkLst>
        </pc:cxnChg>
        <pc:cxnChg chg="del">
          <ac:chgData name="Aimie Clark" userId="5ab98718-224f-4bce-83ef-bf75917c7207" providerId="ADAL" clId="{D2A0ABB9-4003-4604-980F-364E06201774}" dt="2024-01-03T13:58:40.638" v="4399" actId="478"/>
          <ac:cxnSpMkLst>
            <pc:docMk/>
            <pc:sldMk cId="1891872623" sldId="300"/>
            <ac:cxnSpMk id="57" creationId="{4408E3A1-9701-C97B-E4A7-892EB946DE94}"/>
          </ac:cxnSpMkLst>
        </pc:cxnChg>
        <pc:cxnChg chg="del">
          <ac:chgData name="Aimie Clark" userId="5ab98718-224f-4bce-83ef-bf75917c7207" providerId="ADAL" clId="{D2A0ABB9-4003-4604-980F-364E06201774}" dt="2024-01-03T13:58:42.202" v="4401" actId="478"/>
          <ac:cxnSpMkLst>
            <pc:docMk/>
            <pc:sldMk cId="1891872623" sldId="300"/>
            <ac:cxnSpMk id="67" creationId="{B3E04E05-FA83-BF86-8CA3-5903FA4EC6DB}"/>
          </ac:cxnSpMkLst>
        </pc:cxnChg>
        <pc:cxnChg chg="del">
          <ac:chgData name="Aimie Clark" userId="5ab98718-224f-4bce-83ef-bf75917c7207" providerId="ADAL" clId="{D2A0ABB9-4003-4604-980F-364E06201774}" dt="2024-01-03T13:58:26.070" v="4387" actId="478"/>
          <ac:cxnSpMkLst>
            <pc:docMk/>
            <pc:sldMk cId="1891872623" sldId="300"/>
            <ac:cxnSpMk id="71" creationId="{F16D988B-272D-D702-ABCB-104360E5D75E}"/>
          </ac:cxnSpMkLst>
        </pc:cxnChg>
        <pc:cxnChg chg="del">
          <ac:chgData name="Aimie Clark" userId="5ab98718-224f-4bce-83ef-bf75917c7207" providerId="ADAL" clId="{D2A0ABB9-4003-4604-980F-364E06201774}" dt="2024-01-03T13:58:32.215" v="4391" actId="478"/>
          <ac:cxnSpMkLst>
            <pc:docMk/>
            <pc:sldMk cId="1891872623" sldId="300"/>
            <ac:cxnSpMk id="73" creationId="{12E9AF26-8E51-4CDD-FC7C-A0C86385782F}"/>
          </ac:cxnSpMkLst>
        </pc:cxnChg>
        <pc:cxnChg chg="del">
          <ac:chgData name="Aimie Clark" userId="5ab98718-224f-4bce-83ef-bf75917c7207" providerId="ADAL" clId="{D2A0ABB9-4003-4604-980F-364E06201774}" dt="2024-01-03T13:58:30.447" v="4390" actId="478"/>
          <ac:cxnSpMkLst>
            <pc:docMk/>
            <pc:sldMk cId="1891872623" sldId="300"/>
            <ac:cxnSpMk id="74" creationId="{178E0FCB-8D60-DBA0-40D5-8B17F000C0F3}"/>
          </ac:cxnSpMkLst>
        </pc:cxnChg>
        <pc:cxnChg chg="del">
          <ac:chgData name="Aimie Clark" userId="5ab98718-224f-4bce-83ef-bf75917c7207" providerId="ADAL" clId="{D2A0ABB9-4003-4604-980F-364E06201774}" dt="2024-01-03T13:58:29.187" v="4389" actId="478"/>
          <ac:cxnSpMkLst>
            <pc:docMk/>
            <pc:sldMk cId="1891872623" sldId="300"/>
            <ac:cxnSpMk id="75" creationId="{D1472F27-50DC-DADA-3C84-AB559385253A}"/>
          </ac:cxnSpMkLst>
        </pc:cxnChg>
        <pc:cxnChg chg="del">
          <ac:chgData name="Aimie Clark" userId="5ab98718-224f-4bce-83ef-bf75917c7207" providerId="ADAL" clId="{D2A0ABB9-4003-4604-980F-364E06201774}" dt="2024-01-03T13:58:27.015" v="4388" actId="478"/>
          <ac:cxnSpMkLst>
            <pc:docMk/>
            <pc:sldMk cId="1891872623" sldId="300"/>
            <ac:cxnSpMk id="76" creationId="{527BE019-A391-0000-8BC0-1EB4F4B8E210}"/>
          </ac:cxnSpMkLst>
        </pc:cxnChg>
        <pc:cxnChg chg="del">
          <ac:chgData name="Aimie Clark" userId="5ab98718-224f-4bce-83ef-bf75917c7207" providerId="ADAL" clId="{D2A0ABB9-4003-4604-980F-364E06201774}" dt="2024-01-03T13:58:51.345" v="4407" actId="478"/>
          <ac:cxnSpMkLst>
            <pc:docMk/>
            <pc:sldMk cId="1891872623" sldId="300"/>
            <ac:cxnSpMk id="79" creationId="{7FA77FC8-DDE7-0260-AB55-99A43E56E562}"/>
          </ac:cxnSpMkLst>
        </pc:cxnChg>
        <pc:cxnChg chg="del mod">
          <ac:chgData name="Aimie Clark" userId="5ab98718-224f-4bce-83ef-bf75917c7207" providerId="ADAL" clId="{D2A0ABB9-4003-4604-980F-364E06201774}" dt="2024-01-03T13:58:24.226" v="4385" actId="478"/>
          <ac:cxnSpMkLst>
            <pc:docMk/>
            <pc:sldMk cId="1891872623" sldId="300"/>
            <ac:cxnSpMk id="82" creationId="{A74588B0-3A76-0D52-8914-2E868E30CFBB}"/>
          </ac:cxnSpMkLst>
        </pc:cxnChg>
        <pc:cxnChg chg="del">
          <ac:chgData name="Aimie Clark" userId="5ab98718-224f-4bce-83ef-bf75917c7207" providerId="ADAL" clId="{D2A0ABB9-4003-4604-980F-364E06201774}" dt="2024-01-03T13:57:44.373" v="4368" actId="478"/>
          <ac:cxnSpMkLst>
            <pc:docMk/>
            <pc:sldMk cId="1891872623" sldId="300"/>
            <ac:cxnSpMk id="96" creationId="{09C29FC7-772D-D2BC-BB04-1EF7A646D078}"/>
          </ac:cxnSpMkLst>
        </pc:cxnChg>
        <pc:cxnChg chg="del">
          <ac:chgData name="Aimie Clark" userId="5ab98718-224f-4bce-83ef-bf75917c7207" providerId="ADAL" clId="{D2A0ABB9-4003-4604-980F-364E06201774}" dt="2024-01-03T13:58:09.591" v="4375" actId="478"/>
          <ac:cxnSpMkLst>
            <pc:docMk/>
            <pc:sldMk cId="1891872623" sldId="300"/>
            <ac:cxnSpMk id="100" creationId="{D67BFBAC-8AE3-4813-C52B-0BBDABE26803}"/>
          </ac:cxnSpMkLst>
        </pc:cxnChg>
      </pc:sldChg>
    </pc:docChg>
  </pc:docChgLst>
  <pc:docChgLst>
    <pc:chgData name="Callum Chesshire" userId="619735b4-a4c1-414a-804b-1021287ebdee" providerId="ADAL" clId="{CC178E27-CCE5-4376-B380-9F024773D003}"/>
    <pc:docChg chg="modSld modNotesMaster">
      <pc:chgData name="Callum Chesshire" userId="619735b4-a4c1-414a-804b-1021287ebdee" providerId="ADAL" clId="{CC178E27-CCE5-4376-B380-9F024773D003}" dt="2022-11-15T00:17:16.025" v="184" actId="108"/>
      <pc:docMkLst>
        <pc:docMk/>
      </pc:docMkLst>
      <pc:sldChg chg="modTransition">
        <pc:chgData name="Callum Chesshire" userId="619735b4-a4c1-414a-804b-1021287ebdee" providerId="ADAL" clId="{CC178E27-CCE5-4376-B380-9F024773D003}" dt="2022-11-14T23:37:18.413" v="3"/>
        <pc:sldMkLst>
          <pc:docMk/>
          <pc:sldMk cId="3233010142" sldId="261"/>
        </pc:sldMkLst>
      </pc:sldChg>
      <pc:sldChg chg="addSp modSp mod modTransition modAnim">
        <pc:chgData name="Callum Chesshire" userId="619735b4-a4c1-414a-804b-1021287ebdee" providerId="ADAL" clId="{CC178E27-CCE5-4376-B380-9F024773D003}" dt="2022-11-14T23:39:37.429" v="21"/>
        <pc:sldMkLst>
          <pc:docMk/>
          <pc:sldMk cId="609462541" sldId="265"/>
        </pc:sldMkLst>
        <pc:picChg chg="add mod">
          <ac:chgData name="Callum Chesshire" userId="619735b4-a4c1-414a-804b-1021287ebdee" providerId="ADAL" clId="{CC178E27-CCE5-4376-B380-9F024773D003}" dt="2022-11-14T23:38:19.575" v="10" actId="1076"/>
          <ac:picMkLst>
            <pc:docMk/>
            <pc:sldMk cId="609462541" sldId="265"/>
            <ac:picMk id="2" creationId="{52E5FD24-4874-4DBD-B883-0B91BDE52DB1}"/>
          </ac:picMkLst>
        </pc:picChg>
      </pc:sldChg>
      <pc:sldChg chg="addSp modSp mod modTransition modAnim">
        <pc:chgData name="Callum Chesshire" userId="619735b4-a4c1-414a-804b-1021287ebdee" providerId="ADAL" clId="{CC178E27-CCE5-4376-B380-9F024773D003}" dt="2022-11-14T23:39:27.500" v="20"/>
        <pc:sldMkLst>
          <pc:docMk/>
          <pc:sldMk cId="933689207" sldId="273"/>
        </pc:sldMkLst>
        <pc:picChg chg="add mod">
          <ac:chgData name="Callum Chesshire" userId="619735b4-a4c1-414a-804b-1021287ebdee" providerId="ADAL" clId="{CC178E27-CCE5-4376-B380-9F024773D003}" dt="2022-11-14T23:38:09.758" v="8" actId="1076"/>
          <ac:picMkLst>
            <pc:docMk/>
            <pc:sldMk cId="933689207" sldId="273"/>
            <ac:picMk id="2" creationId="{101AE298-9873-9DB9-E366-C8FB95A00D19}"/>
          </ac:picMkLst>
        </pc:picChg>
      </pc:sldChg>
      <pc:sldChg chg="addSp modSp mod modTransition modAnim modNotesTx">
        <pc:chgData name="Callum Chesshire" userId="619735b4-a4c1-414a-804b-1021287ebdee" providerId="ADAL" clId="{CC178E27-CCE5-4376-B380-9F024773D003}" dt="2022-11-15T00:17:09.359" v="182" actId="108"/>
        <pc:sldMkLst>
          <pc:docMk/>
          <pc:sldMk cId="2954390413" sldId="274"/>
        </pc:sldMkLst>
        <pc:picChg chg="add mod">
          <ac:chgData name="Callum Chesshire" userId="619735b4-a4c1-414a-804b-1021287ebdee" providerId="ADAL" clId="{CC178E27-CCE5-4376-B380-9F024773D003}" dt="2022-11-14T23:38:39.249" v="14" actId="1076"/>
          <ac:picMkLst>
            <pc:docMk/>
            <pc:sldMk cId="2954390413" sldId="274"/>
            <ac:picMk id="7" creationId="{CCDB63C1-73CF-20BF-3631-6E24557782E1}"/>
          </ac:picMkLst>
        </pc:picChg>
      </pc:sldChg>
      <pc:sldChg chg="addSp modSp mod modTransition modAnim modNotesTx">
        <pc:chgData name="Callum Chesshire" userId="619735b4-a4c1-414a-804b-1021287ebdee" providerId="ADAL" clId="{CC178E27-CCE5-4376-B380-9F024773D003}" dt="2022-11-15T00:17:05.746" v="181" actId="108"/>
        <pc:sldMkLst>
          <pc:docMk/>
          <pc:sldMk cId="766618558" sldId="275"/>
        </pc:sldMkLst>
        <pc:picChg chg="add mod">
          <ac:chgData name="Callum Chesshire" userId="619735b4-a4c1-414a-804b-1021287ebdee" providerId="ADAL" clId="{CC178E27-CCE5-4376-B380-9F024773D003}" dt="2022-11-14T23:38:29.771" v="12" actId="1076"/>
          <ac:picMkLst>
            <pc:docMk/>
            <pc:sldMk cId="766618558" sldId="275"/>
            <ac:picMk id="2" creationId="{7AC62463-6311-D6E5-AD94-45104533251D}"/>
          </ac:picMkLst>
        </pc:picChg>
      </pc:sldChg>
      <pc:sldChg chg="addSp modSp mod modTransition modAnim modNotesTx">
        <pc:chgData name="Callum Chesshire" userId="619735b4-a4c1-414a-804b-1021287ebdee" providerId="ADAL" clId="{CC178E27-CCE5-4376-B380-9F024773D003}" dt="2022-11-15T00:17:12.519" v="183" actId="108"/>
        <pc:sldMkLst>
          <pc:docMk/>
          <pc:sldMk cId="2767352929" sldId="276"/>
        </pc:sldMkLst>
        <pc:picChg chg="add mod">
          <ac:chgData name="Callum Chesshire" userId="619735b4-a4c1-414a-804b-1021287ebdee" providerId="ADAL" clId="{CC178E27-CCE5-4376-B380-9F024773D003}" dt="2022-11-14T23:38:50.245" v="16" actId="1076"/>
          <ac:picMkLst>
            <pc:docMk/>
            <pc:sldMk cId="2767352929" sldId="276"/>
            <ac:picMk id="10" creationId="{0A0F9010-544C-A6B5-1BBA-8529F874A761}"/>
          </ac:picMkLst>
        </pc:picChg>
      </pc:sldChg>
      <pc:sldChg chg="addSp modSp mod modTransition modAnim modNotesTx">
        <pc:chgData name="Callum Chesshire" userId="619735b4-a4c1-414a-804b-1021287ebdee" providerId="ADAL" clId="{CC178E27-CCE5-4376-B380-9F024773D003}" dt="2022-11-15T00:17:16.025" v="184" actId="108"/>
        <pc:sldMkLst>
          <pc:docMk/>
          <pc:sldMk cId="2113031019" sldId="277"/>
        </pc:sldMkLst>
        <pc:picChg chg="add mod">
          <ac:chgData name="Callum Chesshire" userId="619735b4-a4c1-414a-804b-1021287ebdee" providerId="ADAL" clId="{CC178E27-CCE5-4376-B380-9F024773D003}" dt="2022-11-14T23:39:00.618" v="18" actId="1076"/>
          <ac:picMkLst>
            <pc:docMk/>
            <pc:sldMk cId="2113031019" sldId="277"/>
            <ac:picMk id="78" creationId="{8928407E-430D-3661-85EA-A57ECFEAD675}"/>
          </ac:picMkLst>
        </pc:picChg>
      </pc:sldChg>
      <pc:sldChg chg="addSp delSp modSp modTransition">
        <pc:chgData name="Callum Chesshire" userId="619735b4-a4c1-414a-804b-1021287ebdee" providerId="ADAL" clId="{CC178E27-CCE5-4376-B380-9F024773D003}" dt="2022-11-14T23:40:51.772" v="29"/>
        <pc:sldMkLst>
          <pc:docMk/>
          <pc:sldMk cId="2572393305" sldId="278"/>
        </pc:sldMkLst>
        <pc:spChg chg="add del mod">
          <ac:chgData name="Callum Chesshire" userId="619735b4-a4c1-414a-804b-1021287ebdee" providerId="ADAL" clId="{CC178E27-CCE5-4376-B380-9F024773D003}" dt="2022-11-14T23:40:51.772" v="29"/>
          <ac:spMkLst>
            <pc:docMk/>
            <pc:sldMk cId="2572393305" sldId="278"/>
            <ac:spMk id="2" creationId="{C22C82A7-F112-2045-A68E-76A65790FFAB}"/>
          </ac:spMkLst>
        </pc:spChg>
      </pc:sldChg>
    </pc:docChg>
  </pc:docChgLst>
  <pc:docChgLst>
    <pc:chgData name="Aimie Clark" userId="5ab98718-224f-4bce-83ef-bf75917c7207" providerId="ADAL" clId="{F95620FC-6CB0-4B8D-ADA6-F8817FB0DBFA}"/>
    <pc:docChg chg="modSld">
      <pc:chgData name="Aimie Clark" userId="5ab98718-224f-4bce-83ef-bf75917c7207" providerId="ADAL" clId="{F95620FC-6CB0-4B8D-ADA6-F8817FB0DBFA}" dt="2022-12-16T10:08:25.753" v="0" actId="6549"/>
      <pc:docMkLst>
        <pc:docMk/>
      </pc:docMkLst>
      <pc:sldChg chg="modNotesTx">
        <pc:chgData name="Aimie Clark" userId="5ab98718-224f-4bce-83ef-bf75917c7207" providerId="ADAL" clId="{F95620FC-6CB0-4B8D-ADA6-F8817FB0DBFA}" dt="2022-12-16T10:08:25.753" v="0" actId="6549"/>
        <pc:sldMkLst>
          <pc:docMk/>
          <pc:sldMk cId="933689207"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Y-Values</c:v>
                </c:pt>
              </c:strCache>
            </c:strRef>
          </c:tx>
          <c:spPr>
            <a:ln w="28575" cap="rnd">
              <a:noFill/>
              <a:round/>
            </a:ln>
            <a:effectLst/>
          </c:spPr>
          <c:marker>
            <c:symbol val="circle"/>
            <c:size val="15"/>
            <c:spPr>
              <a:solidFill>
                <a:schemeClr val="accent5">
                  <a:lumMod val="75000"/>
                </a:schemeClr>
              </a:solidFill>
              <a:ln w="9525">
                <a:solidFill>
                  <a:schemeClr val="accent5">
                    <a:lumMod val="50000"/>
                  </a:schemeClr>
                </a:solidFill>
              </a:ln>
              <a:effectLst/>
            </c:spPr>
          </c:marker>
          <c:xVal>
            <c:numRef>
              <c:f>Sheet1!$A$2:$A$5</c:f>
              <c:numCache>
                <c:formatCode>0.00</c:formatCode>
                <c:ptCount val="4"/>
                <c:pt idx="0" formatCode="General">
                  <c:v>11.35</c:v>
                </c:pt>
                <c:pt idx="1">
                  <c:v>11.4</c:v>
                </c:pt>
                <c:pt idx="2" formatCode="General">
                  <c:v>11.54</c:v>
                </c:pt>
                <c:pt idx="3" formatCode="General">
                  <c:v>11.57</c:v>
                </c:pt>
              </c:numCache>
            </c:numRef>
          </c:xVal>
          <c:yVal>
            <c:numRef>
              <c:f>Sheet1!$B$2:$B$5</c:f>
              <c:numCache>
                <c:formatCode>General</c:formatCode>
                <c:ptCount val="4"/>
                <c:pt idx="0">
                  <c:v>0</c:v>
                </c:pt>
                <c:pt idx="1">
                  <c:v>0</c:v>
                </c:pt>
                <c:pt idx="2">
                  <c:v>0</c:v>
                </c:pt>
                <c:pt idx="3">
                  <c:v>0</c:v>
                </c:pt>
              </c:numCache>
            </c:numRef>
          </c:yVal>
          <c:smooth val="0"/>
          <c:extLst>
            <c:ext xmlns:c16="http://schemas.microsoft.com/office/drawing/2014/chart" uri="{C3380CC4-5D6E-409C-BE32-E72D297353CC}">
              <c16:uniqueId val="{00000000-39C8-4489-B0D1-AA41B854E7E8}"/>
            </c:ext>
          </c:extLst>
        </c:ser>
        <c:dLbls>
          <c:showLegendKey val="0"/>
          <c:showVal val="0"/>
          <c:showCatName val="0"/>
          <c:showSerName val="0"/>
          <c:showPercent val="0"/>
          <c:showBubbleSize val="0"/>
        </c:dLbls>
        <c:axId val="843702128"/>
        <c:axId val="885441728"/>
      </c:scatterChart>
      <c:valAx>
        <c:axId val="843702128"/>
        <c:scaling>
          <c:orientation val="minMax"/>
        </c:scaling>
        <c:delete val="0"/>
        <c:axPos val="b"/>
        <c:numFmt formatCode="#,##0.00" sourceLinked="0"/>
        <c:majorTickMark val="cross"/>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441728"/>
        <c:crosses val="autoZero"/>
        <c:crossBetween val="midCat"/>
      </c:valAx>
      <c:valAx>
        <c:axId val="885441728"/>
        <c:scaling>
          <c:orientation val="minMax"/>
        </c:scaling>
        <c:delete val="1"/>
        <c:axPos val="l"/>
        <c:numFmt formatCode="General" sourceLinked="1"/>
        <c:majorTickMark val="none"/>
        <c:minorTickMark val="none"/>
        <c:tickLblPos val="nextTo"/>
        <c:crossAx val="843702128"/>
        <c:crossesAt val="11.3"/>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A434FDB-F2F0-48A6-99E3-24FE155066BE}" type="datetimeFigureOut">
              <a:rPr lang="en-GB" smtClean="0"/>
              <a:t>15/01/2024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901E102-8E99-45FB-AFE0-DEF7127A56AC}" type="slidenum">
              <a:rPr lang="en-GB" smtClean="0"/>
              <a:t>‹#›</a:t>
            </a:fld>
            <a:endParaRPr lang="en-GB"/>
          </a:p>
        </p:txBody>
      </p:sp>
    </p:spTree>
    <p:extLst>
      <p:ext uri="{BB962C8B-B14F-4D97-AF65-F5344CB8AC3E}">
        <p14:creationId xmlns:p14="http://schemas.microsoft.com/office/powerpoint/2010/main" val="85098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01E102-8E99-45FB-AFE0-DEF7127A56AC}" type="slidenum">
              <a:rPr lang="en-GB" smtClean="0"/>
              <a:t>1</a:t>
            </a:fld>
            <a:endParaRPr lang="en-GB"/>
          </a:p>
        </p:txBody>
      </p:sp>
    </p:spTree>
    <p:extLst>
      <p:ext uri="{BB962C8B-B14F-4D97-AF65-F5344CB8AC3E}">
        <p14:creationId xmlns:p14="http://schemas.microsoft.com/office/powerpoint/2010/main" val="259782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1E102-8E99-45FB-AFE0-DEF7127A56AC}" type="slidenum">
              <a:rPr lang="en-GB" smtClean="0"/>
              <a:t>2</a:t>
            </a:fld>
            <a:endParaRPr lang="en-GB"/>
          </a:p>
        </p:txBody>
      </p:sp>
    </p:spTree>
    <p:extLst>
      <p:ext uri="{BB962C8B-B14F-4D97-AF65-F5344CB8AC3E}">
        <p14:creationId xmlns:p14="http://schemas.microsoft.com/office/powerpoint/2010/main" val="296844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87547" y="1864235"/>
            <a:ext cx="7986623"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287547" y="4343910"/>
            <a:ext cx="7986623" cy="153930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6885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198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5553" y="363537"/>
            <a:ext cx="2628900" cy="543182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7546" y="363537"/>
            <a:ext cx="8770189" cy="543182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
        <p:nvSpPr>
          <p:cNvPr id="7" name="Title 1"/>
          <p:cNvSpPr txBox="1">
            <a:spLocks/>
          </p:cNvSpPr>
          <p:nvPr/>
        </p:nvSpPr>
        <p:spPr>
          <a:xfrm>
            <a:off x="287547" y="363537"/>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GB"/>
          </a:p>
        </p:txBody>
      </p:sp>
    </p:spTree>
    <p:extLst>
      <p:ext uri="{BB962C8B-B14F-4D97-AF65-F5344CB8AC3E}">
        <p14:creationId xmlns:p14="http://schemas.microsoft.com/office/powerpoint/2010/main" val="337415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8D08140-752F-4B10-9E9D-80571199EEB6}"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4212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3474" y="1347429"/>
            <a:ext cx="11612352"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283474" y="4227154"/>
            <a:ext cx="1161235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F95EDF-57F3-4D9B-A3F1-3D25799A44D7}" type="datetimeFigureOut">
              <a:rPr lang="en-GB" smtClean="0"/>
              <a:t>15/01/2024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3489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7546" y="1825625"/>
            <a:ext cx="5742317" cy="401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199" y="1825625"/>
            <a:ext cx="5742317" cy="4014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8D08140-752F-4B10-9E9D-80571199EEB6}"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210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0723" y="365125"/>
            <a:ext cx="1161373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287547" y="1681163"/>
            <a:ext cx="57041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87546" y="2505075"/>
            <a:ext cx="5704160" cy="3309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199" y="1681163"/>
            <a:ext cx="57322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732252" cy="33091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8D08140-752F-4B10-9E9D-80571199EEB6}" type="datetimeFigureOut">
              <a:rPr lang="en-GB" smtClean="0"/>
              <a:t>15/01/2024</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56058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8D08140-752F-4B10-9E9D-80571199EEB6}" type="datetimeFigureOut">
              <a:rPr lang="en-GB" smtClean="0"/>
              <a:t>15/01/2024</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4802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08140-752F-4B10-9E9D-80571199EEB6}" type="datetimeFigureOut">
              <a:rPr lang="en-GB" smtClean="0"/>
              <a:t>15/01/2024</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554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547"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459857" y="457201"/>
            <a:ext cx="744459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2875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D08140-752F-4B10-9E9D-80571199EEB6}"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495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7547"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485735" y="457201"/>
            <a:ext cx="741871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875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F95EDF-57F3-4D9B-A3F1-3D25799A44D7}" type="datetimeFigureOut">
              <a:rPr lang="en-GB" smtClean="0"/>
              <a:t>15/01/2024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402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stretch>
            <a:fillRect/>
          </a:stretch>
        </p:blipFill>
        <p:spPr>
          <a:xfrm>
            <a:off x="0" y="0"/>
            <a:ext cx="12192000" cy="6858000"/>
          </a:xfrm>
          <a:prstGeom prst="rect">
            <a:avLst/>
          </a:prstGeom>
        </p:spPr>
      </p:pic>
      <p:sp>
        <p:nvSpPr>
          <p:cNvPr id="2" name="Title Placeholder 1"/>
          <p:cNvSpPr>
            <a:spLocks noGrp="1"/>
          </p:cNvSpPr>
          <p:nvPr>
            <p:ph type="title"/>
          </p:nvPr>
        </p:nvSpPr>
        <p:spPr>
          <a:xfrm>
            <a:off x="287547" y="363537"/>
            <a:ext cx="11616906"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87547" y="1825625"/>
            <a:ext cx="11616906" cy="39972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8754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08140-752F-4B10-9E9D-80571199EEB6}" type="datetimeFigureOut">
              <a:rPr lang="en-GB" smtClean="0"/>
              <a:t>15/01/2024</a:t>
            </a:fld>
            <a:endParaRPr lang="en-GB"/>
          </a:p>
        </p:txBody>
      </p:sp>
      <p:sp>
        <p:nvSpPr>
          <p:cNvPr id="5" name="Footer Placeholder 4"/>
          <p:cNvSpPr>
            <a:spLocks noGrp="1"/>
          </p:cNvSpPr>
          <p:nvPr>
            <p:ph type="ftr" sz="quarter" idx="3"/>
          </p:nvPr>
        </p:nvSpPr>
        <p:spPr>
          <a:xfrm>
            <a:off x="3487947"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2446884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52447" y="6071112"/>
            <a:ext cx="6165505"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bg1"/>
                </a:solidFill>
                <a:effectLst/>
                <a:uLnTx/>
                <a:uFillTx/>
              </a:rPr>
              <a:t>Disclaimer: </a:t>
            </a:r>
            <a:r>
              <a:rPr kumimoji="0" lang="en-GB" sz="1200" b="0" i="0" u="none" strike="noStrike" kern="0" cap="none" spc="0" normalizeH="0" baseline="0" noProof="0" dirty="0">
                <a:ln>
                  <a:noFill/>
                </a:ln>
                <a:solidFill>
                  <a:schemeClr val="bg1"/>
                </a:solidFill>
                <a:effectLst/>
                <a:uLnTx/>
                <a:uFillTx/>
              </a:rPr>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grpSp>
        <p:nvGrpSpPr>
          <p:cNvPr id="13" name="Group 12"/>
          <p:cNvGrpSpPr>
            <a:grpSpLocks noChangeAspect="1"/>
          </p:cNvGrpSpPr>
          <p:nvPr/>
        </p:nvGrpSpPr>
        <p:grpSpPr>
          <a:xfrm>
            <a:off x="287547" y="6166365"/>
            <a:ext cx="1943100" cy="473075"/>
            <a:chOff x="5113338" y="3181350"/>
            <a:chExt cx="1943100" cy="473075"/>
          </a:xfrm>
        </p:grpSpPr>
        <p:sp>
          <p:nvSpPr>
            <p:cNvPr id="15" name="Freeform 6"/>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7"/>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8" name="Hexagon 17">
            <a:extLst>
              <a:ext uri="{FF2B5EF4-FFF2-40B4-BE49-F238E27FC236}">
                <a16:creationId xmlns:a16="http://schemas.microsoft.com/office/drawing/2014/main" id="{F9EC3E34-524D-D0C4-40BC-9E47446B9045}"/>
              </a:ext>
            </a:extLst>
          </p:cNvPr>
          <p:cNvSpPr/>
          <p:nvPr/>
        </p:nvSpPr>
        <p:spPr>
          <a:xfrm>
            <a:off x="4140300" y="1751243"/>
            <a:ext cx="72000" cy="72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6" name="Rectangle 115">
            <a:extLst>
              <a:ext uri="{FF2B5EF4-FFF2-40B4-BE49-F238E27FC236}">
                <a16:creationId xmlns:a16="http://schemas.microsoft.com/office/drawing/2014/main" id="{B11244DD-94B1-C750-86D3-B150A46C7AF3}"/>
              </a:ext>
            </a:extLst>
          </p:cNvPr>
          <p:cNvSpPr/>
          <p:nvPr/>
        </p:nvSpPr>
        <p:spPr>
          <a:xfrm>
            <a:off x="333783" y="555263"/>
            <a:ext cx="6810775" cy="769441"/>
          </a:xfrm>
          <a:prstGeom prst="rect">
            <a:avLst/>
          </a:prstGeom>
        </p:spPr>
        <p:txBody>
          <a:bodyPr wrap="none" lIns="91440" tIns="45720" rIns="91440" bIns="45720" anchor="t">
            <a:spAutoFit/>
          </a:bodyPr>
          <a:lstStyle/>
          <a:p>
            <a:r>
              <a:rPr lang="en-GB" sz="4400" dirty="0">
                <a:solidFill>
                  <a:schemeClr val="bg1"/>
                </a:solidFill>
                <a:latin typeface="+mj-lt"/>
                <a:cs typeface="Calibri Light"/>
              </a:rPr>
              <a:t>When would you shut down?</a:t>
            </a:r>
          </a:p>
        </p:txBody>
      </p:sp>
      <p:pic>
        <p:nvPicPr>
          <p:cNvPr id="8" name="Picture 7">
            <a:extLst>
              <a:ext uri="{FF2B5EF4-FFF2-40B4-BE49-F238E27FC236}">
                <a16:creationId xmlns:a16="http://schemas.microsoft.com/office/drawing/2014/main" id="{0257A21C-CF4B-15AA-42FE-5FE4522BF896}"/>
              </a:ext>
            </a:extLst>
          </p:cNvPr>
          <p:cNvPicPr>
            <a:picLocks noChangeAspect="1"/>
          </p:cNvPicPr>
          <p:nvPr/>
        </p:nvPicPr>
        <p:blipFill>
          <a:blip r:embed="rId3"/>
          <a:stretch>
            <a:fillRect/>
          </a:stretch>
        </p:blipFill>
        <p:spPr>
          <a:xfrm>
            <a:off x="129266" y="1965416"/>
            <a:ext cx="3191450" cy="3817492"/>
          </a:xfrm>
          <a:prstGeom prst="rect">
            <a:avLst/>
          </a:prstGeom>
        </p:spPr>
      </p:pic>
      <p:pic>
        <p:nvPicPr>
          <p:cNvPr id="10" name="Picture 9">
            <a:extLst>
              <a:ext uri="{FF2B5EF4-FFF2-40B4-BE49-F238E27FC236}">
                <a16:creationId xmlns:a16="http://schemas.microsoft.com/office/drawing/2014/main" id="{0FC907AD-24FB-E526-2CA1-9FA84AD93041}"/>
              </a:ext>
            </a:extLst>
          </p:cNvPr>
          <p:cNvPicPr>
            <a:picLocks noChangeAspect="1"/>
          </p:cNvPicPr>
          <p:nvPr/>
        </p:nvPicPr>
        <p:blipFill>
          <a:blip r:embed="rId4"/>
          <a:stretch>
            <a:fillRect/>
          </a:stretch>
        </p:blipFill>
        <p:spPr>
          <a:xfrm>
            <a:off x="3835420" y="2121072"/>
            <a:ext cx="4958253" cy="3448273"/>
          </a:xfrm>
          <a:prstGeom prst="rect">
            <a:avLst/>
          </a:prstGeom>
        </p:spPr>
      </p:pic>
    </p:spTree>
    <p:extLst>
      <p:ext uri="{BB962C8B-B14F-4D97-AF65-F5344CB8AC3E}">
        <p14:creationId xmlns:p14="http://schemas.microsoft.com/office/powerpoint/2010/main" val="3233010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2D20368-EE55-49BA-523A-FCF4D6297523}"/>
              </a:ext>
            </a:extLst>
          </p:cNvPr>
          <p:cNvGrpSpPr>
            <a:grpSpLocks noChangeAspect="1"/>
          </p:cNvGrpSpPr>
          <p:nvPr/>
        </p:nvGrpSpPr>
        <p:grpSpPr>
          <a:xfrm>
            <a:off x="287547" y="6166365"/>
            <a:ext cx="1943100" cy="473075"/>
            <a:chOff x="5113338" y="3181350"/>
            <a:chExt cx="1943100" cy="473075"/>
          </a:xfrm>
        </p:grpSpPr>
        <p:sp>
          <p:nvSpPr>
            <p:cNvPr id="7" name="Freeform 6">
              <a:extLst>
                <a:ext uri="{FF2B5EF4-FFF2-40B4-BE49-F238E27FC236}">
                  <a16:creationId xmlns:a16="http://schemas.microsoft.com/office/drawing/2014/main" id="{BCB52ABE-95EE-ECC4-1DB4-29FFE230EB51}"/>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CB3CD988-1094-ED63-4935-B1A648ED7503}"/>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 name="Rectangle 3">
            <a:extLst>
              <a:ext uri="{FF2B5EF4-FFF2-40B4-BE49-F238E27FC236}">
                <a16:creationId xmlns:a16="http://schemas.microsoft.com/office/drawing/2014/main" id="{37D5FEB0-CF12-CB1F-8278-DAA9CC46F0CB}"/>
              </a:ext>
            </a:extLst>
          </p:cNvPr>
          <p:cNvSpPr/>
          <p:nvPr/>
        </p:nvSpPr>
        <p:spPr>
          <a:xfrm>
            <a:off x="2737309" y="6172069"/>
            <a:ext cx="3794372" cy="461665"/>
          </a:xfrm>
          <a:prstGeom prst="rect">
            <a:avLst/>
          </a:prstGeom>
        </p:spPr>
        <p:txBody>
          <a:bodyPr wrap="none" lIns="91440" tIns="45720" rIns="91440" bIns="45720" anchor="t">
            <a:spAutoFit/>
          </a:bodyPr>
          <a:lstStyle/>
          <a:p>
            <a:r>
              <a:rPr lang="en-GB" sz="2400" dirty="0">
                <a:solidFill>
                  <a:schemeClr val="bg1"/>
                </a:solidFill>
                <a:latin typeface="+mj-lt"/>
                <a:cs typeface="Calibri Light"/>
              </a:rPr>
              <a:t>When would you shut down?</a:t>
            </a:r>
          </a:p>
        </p:txBody>
      </p:sp>
      <p:grpSp>
        <p:nvGrpSpPr>
          <p:cNvPr id="12" name="Group 11">
            <a:extLst>
              <a:ext uri="{FF2B5EF4-FFF2-40B4-BE49-F238E27FC236}">
                <a16:creationId xmlns:a16="http://schemas.microsoft.com/office/drawing/2014/main" id="{B9C04C27-93CA-CA3E-DE13-C36466188A09}"/>
              </a:ext>
            </a:extLst>
          </p:cNvPr>
          <p:cNvGrpSpPr/>
          <p:nvPr/>
        </p:nvGrpSpPr>
        <p:grpSpPr>
          <a:xfrm>
            <a:off x="2734957" y="4742223"/>
            <a:ext cx="7256061" cy="1174944"/>
            <a:chOff x="2159619" y="2725002"/>
            <a:chExt cx="5329232" cy="1148912"/>
          </a:xfrm>
        </p:grpSpPr>
        <p:grpSp>
          <p:nvGrpSpPr>
            <p:cNvPr id="13" name="Group 12">
              <a:extLst>
                <a:ext uri="{FF2B5EF4-FFF2-40B4-BE49-F238E27FC236}">
                  <a16:creationId xmlns:a16="http://schemas.microsoft.com/office/drawing/2014/main" id="{CA7ABFB0-6A76-0552-99F4-7E795DE47499}"/>
                </a:ext>
              </a:extLst>
            </p:cNvPr>
            <p:cNvGrpSpPr/>
            <p:nvPr/>
          </p:nvGrpSpPr>
          <p:grpSpPr>
            <a:xfrm>
              <a:off x="2159619" y="2725002"/>
              <a:ext cx="5329232" cy="908236"/>
              <a:chOff x="2085324" y="2779666"/>
              <a:chExt cx="5329232" cy="908236"/>
            </a:xfrm>
          </p:grpSpPr>
          <p:cxnSp>
            <p:nvCxnSpPr>
              <p:cNvPr id="15" name="Straight Connector 14">
                <a:extLst>
                  <a:ext uri="{FF2B5EF4-FFF2-40B4-BE49-F238E27FC236}">
                    <a16:creationId xmlns:a16="http://schemas.microsoft.com/office/drawing/2014/main" id="{DAA6F0A4-9184-20C2-1EFC-9878E9BA2747}"/>
                  </a:ext>
                </a:extLst>
              </p:cNvPr>
              <p:cNvCxnSpPr>
                <a:cxnSpLocks/>
              </p:cNvCxnSpPr>
              <p:nvPr/>
            </p:nvCxnSpPr>
            <p:spPr>
              <a:xfrm>
                <a:off x="2085324" y="3671518"/>
                <a:ext cx="5329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4F24B22-BBF1-D1BD-0935-75F0ADEE7767}"/>
                  </a:ext>
                </a:extLst>
              </p:cNvPr>
              <p:cNvCxnSpPr>
                <a:cxnSpLocks/>
              </p:cNvCxnSpPr>
              <p:nvPr/>
            </p:nvCxnSpPr>
            <p:spPr>
              <a:xfrm flipH="1" flipV="1">
                <a:off x="2085324" y="2779666"/>
                <a:ext cx="10918" cy="9051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EC86462-8FD1-F8CA-8815-E9E281CE0596}"/>
                  </a:ext>
                </a:extLst>
              </p:cNvPr>
              <p:cNvCxnSpPr>
                <a:cxnSpLocks/>
              </p:cNvCxnSpPr>
              <p:nvPr/>
            </p:nvCxnSpPr>
            <p:spPr>
              <a:xfrm flipV="1">
                <a:off x="7412651" y="2779666"/>
                <a:ext cx="0" cy="9082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390B8738-8F30-9904-E3F1-157CACE8F170}"/>
                </a:ext>
              </a:extLst>
            </p:cNvPr>
            <p:cNvSpPr txBox="1"/>
            <p:nvPr/>
          </p:nvSpPr>
          <p:spPr>
            <a:xfrm>
              <a:off x="2698227" y="3202083"/>
              <a:ext cx="4252015" cy="671831"/>
            </a:xfrm>
            <a:prstGeom prst="rect">
              <a:avLst/>
            </a:prstGeom>
            <a:solidFill>
              <a:schemeClr val="bg1"/>
            </a:solidFill>
          </p:spPr>
          <p:txBody>
            <a:bodyPr wrap="square" rtlCol="0">
              <a:spAutoFit/>
            </a:bodyPr>
            <a:lstStyle/>
            <a:p>
              <a:pPr algn="ctr"/>
              <a:r>
                <a:rPr lang="en-GB" sz="1200" b="1" dirty="0">
                  <a:solidFill>
                    <a:schemeClr val="tx1">
                      <a:lumMod val="65000"/>
                      <a:lumOff val="35000"/>
                    </a:schemeClr>
                  </a:solidFill>
                  <a:latin typeface="Arial" panose="020B0604020202020204" pitchFamily="34" charset="0"/>
                  <a:cs typeface="Arial" panose="020B0604020202020204" pitchFamily="34" charset="0"/>
                </a:rPr>
                <a:t>22</a:t>
              </a:r>
              <a:r>
                <a:rPr lang="en-GB" sz="2400" b="1" dirty="0"/>
                <a:t> </a:t>
              </a:r>
              <a:r>
                <a:rPr lang="en-GB" sz="1200" b="1" dirty="0">
                  <a:solidFill>
                    <a:schemeClr val="tx1">
                      <a:lumMod val="65000"/>
                      <a:lumOff val="35000"/>
                    </a:schemeClr>
                  </a:solidFill>
                  <a:latin typeface="Arial" panose="020B0604020202020204" pitchFamily="34" charset="0"/>
                  <a:cs typeface="Arial" panose="020B0604020202020204" pitchFamily="34" charset="0"/>
                </a:rPr>
                <a:t>minutes from initial gas cloud sighting to shutdown</a:t>
              </a:r>
            </a:p>
          </p:txBody>
        </p:sp>
      </p:grpSp>
      <p:grpSp>
        <p:nvGrpSpPr>
          <p:cNvPr id="2" name="Group 1">
            <a:extLst>
              <a:ext uri="{FF2B5EF4-FFF2-40B4-BE49-F238E27FC236}">
                <a16:creationId xmlns:a16="http://schemas.microsoft.com/office/drawing/2014/main" id="{34B004AC-BB99-9647-8FE9-BC129B6C2238}"/>
              </a:ext>
            </a:extLst>
          </p:cNvPr>
          <p:cNvGrpSpPr>
            <a:grpSpLocks noGrp="1" noUngrp="1" noRot="1" noMove="1" noResize="1"/>
          </p:cNvGrpSpPr>
          <p:nvPr/>
        </p:nvGrpSpPr>
        <p:grpSpPr>
          <a:xfrm>
            <a:off x="172996" y="609406"/>
            <a:ext cx="11745523" cy="4226941"/>
            <a:chOff x="172996" y="609406"/>
            <a:chExt cx="11745523" cy="4226941"/>
          </a:xfrm>
        </p:grpSpPr>
        <p:sp>
          <p:nvSpPr>
            <p:cNvPr id="3" name="TextBox 2">
              <a:extLst>
                <a:ext uri="{FF2B5EF4-FFF2-40B4-BE49-F238E27FC236}">
                  <a16:creationId xmlns:a16="http://schemas.microsoft.com/office/drawing/2014/main" id="{B7C8821E-9C60-FB50-5E32-0EA9B889F3DF}"/>
                </a:ext>
              </a:extLst>
            </p:cNvPr>
            <p:cNvSpPr txBox="1">
              <a:spLocks noGrp="1" noRot="1" noMove="1" noResize="1" noEditPoints="1" noAdjustHandles="1" noChangeArrowheads="1" noChangeShapeType="1"/>
            </p:cNvSpPr>
            <p:nvPr/>
          </p:nvSpPr>
          <p:spPr>
            <a:xfrm>
              <a:off x="172996" y="4288754"/>
              <a:ext cx="1316371" cy="523220"/>
            </a:xfrm>
            <a:prstGeom prst="rect">
              <a:avLst/>
            </a:prstGeom>
            <a:noFill/>
          </p:spPr>
          <p:txBody>
            <a:bodyPr wrap="square" rtlCol="0">
              <a:spAutoFit/>
            </a:bodyPr>
            <a:lstStyle/>
            <a:p>
              <a:r>
                <a:rPr lang="en-GB" sz="1400" dirty="0">
                  <a:solidFill>
                    <a:schemeClr val="tx1">
                      <a:lumMod val="65000"/>
                      <a:lumOff val="35000"/>
                    </a:schemeClr>
                  </a:solidFill>
                </a:rPr>
                <a:t>Time </a:t>
              </a:r>
            </a:p>
            <a:p>
              <a:r>
                <a:rPr lang="en-GB" sz="1400" dirty="0">
                  <a:solidFill>
                    <a:schemeClr val="tx1">
                      <a:lumMod val="65000"/>
                      <a:lumOff val="35000"/>
                    </a:schemeClr>
                  </a:solidFill>
                </a:rPr>
                <a:t>(am)</a:t>
              </a:r>
            </a:p>
          </p:txBody>
        </p:sp>
        <p:sp>
          <p:nvSpPr>
            <p:cNvPr id="5" name="Callout: Line 4">
              <a:extLst>
                <a:ext uri="{FF2B5EF4-FFF2-40B4-BE49-F238E27FC236}">
                  <a16:creationId xmlns:a16="http://schemas.microsoft.com/office/drawing/2014/main" id="{FE50200D-E89E-718F-F376-07A6E0A67249}"/>
                </a:ext>
              </a:extLst>
            </p:cNvPr>
            <p:cNvSpPr>
              <a:spLocks noGrp="1" noRot="1" noMove="1" noResize="1" noEditPoints="1" noAdjustHandles="1" noChangeArrowheads="1" noChangeShapeType="1"/>
            </p:cNvSpPr>
            <p:nvPr/>
          </p:nvSpPr>
          <p:spPr>
            <a:xfrm>
              <a:off x="406883" y="1386742"/>
              <a:ext cx="1823764" cy="1995812"/>
            </a:xfrm>
            <a:prstGeom prst="borderCallout1">
              <a:avLst>
                <a:gd name="adj1" fmla="val 100750"/>
                <a:gd name="adj2" fmla="val 48562"/>
                <a:gd name="adj3" fmla="val 153573"/>
                <a:gd name="adj4" fmla="val 12774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dirty="0">
                  <a:solidFill>
                    <a:schemeClr val="bg1"/>
                  </a:solidFill>
                  <a:latin typeface="Arial"/>
                  <a:cs typeface="Arial"/>
                </a:rPr>
                <a:t>Technician notices visible gas cloud on walkway </a:t>
              </a:r>
              <a:br>
                <a:rPr lang="en-GB" sz="1400" dirty="0">
                  <a:solidFill>
                    <a:schemeClr val="bg1"/>
                  </a:solidFill>
                  <a:latin typeface="Arial" panose="020B0604020202020204" pitchFamily="34" charset="0"/>
                  <a:cs typeface="Arial" panose="020B0604020202020204" pitchFamily="34" charset="0"/>
                </a:rPr>
              </a:b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a:cs typeface="Arial"/>
                </a:rPr>
                <a:t>Radio call to control room (CCR) to request support</a:t>
              </a:r>
            </a:p>
          </p:txBody>
        </p:sp>
        <p:sp>
          <p:nvSpPr>
            <p:cNvPr id="9" name="Callout: Line 8">
              <a:extLst>
                <a:ext uri="{FF2B5EF4-FFF2-40B4-BE49-F238E27FC236}">
                  <a16:creationId xmlns:a16="http://schemas.microsoft.com/office/drawing/2014/main" id="{CDB0CA13-0B61-7BAD-B0C2-79EB8EFCD10E}"/>
                </a:ext>
              </a:extLst>
            </p:cNvPr>
            <p:cNvSpPr>
              <a:spLocks noGrp="1" noRot="1" noMove="1" noResize="1" noEditPoints="1" noAdjustHandles="1" noChangeArrowheads="1" noChangeShapeType="1"/>
            </p:cNvSpPr>
            <p:nvPr/>
          </p:nvSpPr>
          <p:spPr>
            <a:xfrm>
              <a:off x="2759762" y="609406"/>
              <a:ext cx="2082137" cy="2715687"/>
            </a:xfrm>
            <a:prstGeom prst="borderCallout1">
              <a:avLst>
                <a:gd name="adj1" fmla="val 99953"/>
                <a:gd name="adj2" fmla="val 53303"/>
                <a:gd name="adj3" fmla="val 139421"/>
                <a:gd name="adj4" fmla="val 75361"/>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solidFill>
                    <a:schemeClr val="bg1"/>
                  </a:solidFill>
                  <a:latin typeface="Arial" panose="020B0604020202020204" pitchFamily="34" charset="0"/>
                  <a:cs typeface="Arial" panose="020B0604020202020204" pitchFamily="34" charset="0"/>
                </a:rPr>
                <a:t>CCR radios shift team leader (STL) to request attendance at site</a:t>
              </a:r>
            </a:p>
            <a:p>
              <a:pPr lvl="0"/>
              <a:endParaRPr lang="en-GB" sz="1400" dirty="0">
                <a:solidFill>
                  <a:schemeClr val="bg1"/>
                </a:solidFill>
                <a:latin typeface="Arial" panose="020B0604020202020204" pitchFamily="34" charset="0"/>
                <a:cs typeface="Arial" panose="020B0604020202020204" pitchFamily="34" charset="0"/>
              </a:endParaRPr>
            </a:p>
            <a:p>
              <a:pPr lvl="0"/>
              <a:r>
                <a:rPr lang="en-GB" sz="1400" dirty="0">
                  <a:solidFill>
                    <a:schemeClr val="bg1"/>
                  </a:solidFill>
                  <a:latin typeface="Arial" panose="020B0604020202020204" pitchFamily="34" charset="0"/>
                  <a:cs typeface="Arial" panose="020B0604020202020204" pitchFamily="34" charset="0"/>
                </a:rPr>
                <a:t>STL returns to CCR to don PPE</a:t>
              </a:r>
            </a:p>
            <a:p>
              <a:pPr lvl="0"/>
              <a:endParaRPr lang="en-GB" sz="1400" dirty="0">
                <a:solidFill>
                  <a:schemeClr val="bg1"/>
                </a:solidFill>
                <a:latin typeface="Arial" panose="020B0604020202020204" pitchFamily="34" charset="0"/>
                <a:cs typeface="Arial" panose="020B0604020202020204" pitchFamily="34" charset="0"/>
              </a:endParaRPr>
            </a:p>
            <a:p>
              <a:pPr lvl="0"/>
              <a:r>
                <a:rPr lang="en-GB" sz="1400" dirty="0">
                  <a:solidFill>
                    <a:schemeClr val="bg1"/>
                  </a:solidFill>
                  <a:latin typeface="Arial" panose="020B0604020202020204" pitchFamily="34" charset="0"/>
                  <a:cs typeface="Arial" panose="020B0604020202020204" pitchFamily="34" charset="0"/>
                </a:rPr>
                <a:t>STL makes way to site</a:t>
              </a:r>
            </a:p>
          </p:txBody>
        </p:sp>
        <p:sp>
          <p:nvSpPr>
            <p:cNvPr id="10" name="Callout: Line 9">
              <a:extLst>
                <a:ext uri="{FF2B5EF4-FFF2-40B4-BE49-F238E27FC236}">
                  <a16:creationId xmlns:a16="http://schemas.microsoft.com/office/drawing/2014/main" id="{DAE21A9B-90C1-A065-832B-866D3A86DCD9}"/>
                </a:ext>
              </a:extLst>
            </p:cNvPr>
            <p:cNvSpPr>
              <a:spLocks noGrp="1" noRot="1" noMove="1" noResize="1" noEditPoints="1" noAdjustHandles="1" noChangeArrowheads="1" noChangeShapeType="1"/>
            </p:cNvSpPr>
            <p:nvPr/>
          </p:nvSpPr>
          <p:spPr>
            <a:xfrm>
              <a:off x="8347149" y="639186"/>
              <a:ext cx="1821042" cy="1730060"/>
            </a:xfrm>
            <a:prstGeom prst="borderCallout1">
              <a:avLst>
                <a:gd name="adj1" fmla="val 99953"/>
                <a:gd name="adj2" fmla="val 50717"/>
                <a:gd name="adj3" fmla="val 223423"/>
                <a:gd name="adj4" fmla="val 35099"/>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solidFill>
                    <a:schemeClr val="bg1"/>
                  </a:solidFill>
                  <a:latin typeface="Arial" panose="020B0604020202020204" pitchFamily="34" charset="0"/>
                  <a:cs typeface="Arial" panose="020B0604020202020204" pitchFamily="34" charset="0"/>
                </a:rPr>
                <a:t>STL returns to CCR and requests initiation of glycol contactor flaring</a:t>
              </a:r>
            </a:p>
          </p:txBody>
        </p:sp>
        <p:sp>
          <p:nvSpPr>
            <p:cNvPr id="11" name="Callout: Line 10">
              <a:extLst>
                <a:ext uri="{FF2B5EF4-FFF2-40B4-BE49-F238E27FC236}">
                  <a16:creationId xmlns:a16="http://schemas.microsoft.com/office/drawing/2014/main" id="{B13318B9-045C-6E6F-D30A-70BD7E6BB5BD}"/>
                </a:ext>
              </a:extLst>
            </p:cNvPr>
            <p:cNvSpPr>
              <a:spLocks noGrp="1" noRot="1" noMove="1" noResize="1" noEditPoints="1" noAdjustHandles="1" noChangeArrowheads="1" noChangeShapeType="1"/>
            </p:cNvSpPr>
            <p:nvPr/>
          </p:nvSpPr>
          <p:spPr>
            <a:xfrm>
              <a:off x="9968016" y="2549582"/>
              <a:ext cx="1950503" cy="1007114"/>
            </a:xfrm>
            <a:prstGeom prst="borderCallout1">
              <a:avLst>
                <a:gd name="adj1" fmla="val 99953"/>
                <a:gd name="adj2" fmla="val 50717"/>
                <a:gd name="adj3" fmla="val 181991"/>
                <a:gd name="adj4" fmla="val 1764"/>
              </a:avLst>
            </a:prstGeom>
            <a:solidFill>
              <a:srgbClr val="C0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solidFill>
                    <a:schemeClr val="bg1"/>
                  </a:solidFill>
                  <a:latin typeface="Arial" panose="020B0604020202020204" pitchFamily="34" charset="0"/>
                  <a:cs typeface="Arial" panose="020B0604020202020204" pitchFamily="34" charset="0"/>
                </a:rPr>
                <a:t>Shutdown and blow down initiated</a:t>
              </a:r>
            </a:p>
          </p:txBody>
        </p:sp>
        <p:grpSp>
          <p:nvGrpSpPr>
            <p:cNvPr id="18" name="Group 17">
              <a:extLst>
                <a:ext uri="{FF2B5EF4-FFF2-40B4-BE49-F238E27FC236}">
                  <a16:creationId xmlns:a16="http://schemas.microsoft.com/office/drawing/2014/main" id="{A0BAC2A1-F7B1-1316-9D68-03BF29C5AA53}"/>
                </a:ext>
              </a:extLst>
            </p:cNvPr>
            <p:cNvGrpSpPr>
              <a:grpSpLocks noGrp="1" noUngrp="1" noRot="1" noMove="1" noResize="1"/>
            </p:cNvGrpSpPr>
            <p:nvPr/>
          </p:nvGrpSpPr>
          <p:grpSpPr>
            <a:xfrm>
              <a:off x="5436416" y="609406"/>
              <a:ext cx="2847390" cy="3630853"/>
              <a:chOff x="3947035" y="1155274"/>
              <a:chExt cx="2143375" cy="2253605"/>
            </a:xfrm>
            <a:solidFill>
              <a:srgbClr val="C00000"/>
            </a:solidFill>
          </p:grpSpPr>
          <p:grpSp>
            <p:nvGrpSpPr>
              <p:cNvPr id="19" name="Group 18">
                <a:extLst>
                  <a:ext uri="{FF2B5EF4-FFF2-40B4-BE49-F238E27FC236}">
                    <a16:creationId xmlns:a16="http://schemas.microsoft.com/office/drawing/2014/main" id="{D852F2D0-062B-DF00-F4AF-2BFFA3800F1B}"/>
                  </a:ext>
                </a:extLst>
              </p:cNvPr>
              <p:cNvGrpSpPr>
                <a:grpSpLocks noGrp="1" noUngrp="1" noRot="1" noMove="1" noResize="1"/>
              </p:cNvGrpSpPr>
              <p:nvPr/>
            </p:nvGrpSpPr>
            <p:grpSpPr>
              <a:xfrm>
                <a:off x="4081435" y="1155274"/>
                <a:ext cx="2008975" cy="1813807"/>
                <a:chOff x="4066478" y="339953"/>
                <a:chExt cx="2008975" cy="1813807"/>
              </a:xfrm>
              <a:grpFill/>
            </p:grpSpPr>
            <p:sp>
              <p:nvSpPr>
                <p:cNvPr id="22" name="Callout: Line 21">
                  <a:extLst>
                    <a:ext uri="{FF2B5EF4-FFF2-40B4-BE49-F238E27FC236}">
                      <a16:creationId xmlns:a16="http://schemas.microsoft.com/office/drawing/2014/main" id="{EF206D26-E0A8-F39E-C177-A631D68495C7}"/>
                    </a:ext>
                  </a:extLst>
                </p:cNvPr>
                <p:cNvSpPr>
                  <a:spLocks noGrp="1" noRot="1" noMove="1" noResize="1" noEditPoints="1" noAdjustHandles="1" noChangeArrowheads="1" noChangeShapeType="1"/>
                </p:cNvSpPr>
                <p:nvPr/>
              </p:nvSpPr>
              <p:spPr>
                <a:xfrm>
                  <a:off x="4066478" y="339953"/>
                  <a:ext cx="1743989" cy="1488847"/>
                </a:xfrm>
                <a:prstGeom prst="borderCallout1">
                  <a:avLst>
                    <a:gd name="adj1" fmla="val 99732"/>
                    <a:gd name="adj2" fmla="val 49914"/>
                    <a:gd name="adj3" fmla="val 123345"/>
                    <a:gd name="adj4" fmla="val -7692"/>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solidFill>
                        <a:schemeClr val="bg1"/>
                      </a:solidFill>
                      <a:latin typeface="Arial" panose="020B0604020202020204" pitchFamily="34" charset="0"/>
                      <a:cs typeface="Arial" panose="020B0604020202020204" pitchFamily="34" charset="0"/>
                    </a:rPr>
                    <a:t>STL attends site</a:t>
                  </a:r>
                </a:p>
                <a:p>
                  <a:pPr lvl="0"/>
                  <a:endParaRPr lang="en-GB" sz="1400" dirty="0">
                    <a:solidFill>
                      <a:schemeClr val="bg1"/>
                    </a:solidFill>
                    <a:latin typeface="Arial" panose="020B0604020202020204" pitchFamily="34" charset="0"/>
                    <a:cs typeface="Arial" panose="020B0604020202020204" pitchFamily="34" charset="0"/>
                  </a:endParaRPr>
                </a:p>
                <a:p>
                  <a:pPr lvl="0"/>
                  <a:r>
                    <a:rPr lang="en-GB" sz="1400" dirty="0">
                      <a:solidFill>
                        <a:schemeClr val="bg1"/>
                      </a:solidFill>
                      <a:latin typeface="Arial" panose="020B0604020202020204" pitchFamily="34" charset="0"/>
                      <a:cs typeface="Arial" panose="020B0604020202020204" pitchFamily="34" charset="0"/>
                    </a:rPr>
                    <a:t>Gas cloud presence confirmed </a:t>
                  </a:r>
                </a:p>
                <a:p>
                  <a:pPr lvl="0"/>
                  <a:endParaRPr lang="en-GB" sz="1400" dirty="0">
                    <a:solidFill>
                      <a:schemeClr val="bg1"/>
                    </a:solidFill>
                    <a:latin typeface="Arial" panose="020B0604020202020204" pitchFamily="34" charset="0"/>
                    <a:cs typeface="Arial" panose="020B0604020202020204" pitchFamily="34" charset="0"/>
                  </a:endParaRPr>
                </a:p>
                <a:p>
                  <a:pPr lvl="0"/>
                  <a:r>
                    <a:rPr lang="en-GB" sz="1400" dirty="0">
                      <a:solidFill>
                        <a:schemeClr val="bg1"/>
                      </a:solidFill>
                      <a:latin typeface="Arial" panose="020B0604020202020204" pitchFamily="34" charset="0"/>
                      <a:cs typeface="Arial" panose="020B0604020202020204" pitchFamily="34" charset="0"/>
                    </a:rPr>
                    <a:t>Faulty valve identified</a:t>
                  </a:r>
                </a:p>
                <a:p>
                  <a:pPr lvl="0"/>
                  <a:endParaRPr lang="en-GB" sz="1400" dirty="0">
                    <a:solidFill>
                      <a:schemeClr val="bg1"/>
                    </a:solidFill>
                    <a:latin typeface="Arial" panose="020B0604020202020204" pitchFamily="34" charset="0"/>
                    <a:cs typeface="Arial" panose="020B0604020202020204" pitchFamily="34" charset="0"/>
                  </a:endParaRPr>
                </a:p>
                <a:p>
                  <a:pPr lvl="0"/>
                  <a:r>
                    <a:rPr lang="en-GB" sz="1400" i="1" dirty="0">
                      <a:solidFill>
                        <a:schemeClr val="bg1"/>
                      </a:solidFill>
                      <a:latin typeface="Arial" panose="020B0604020202020204" pitchFamily="34" charset="0"/>
                      <a:cs typeface="Arial" panose="020B0604020202020204" pitchFamily="34" charset="0"/>
                    </a:rPr>
                    <a:t>(Exact timings unknown)</a:t>
                  </a:r>
                </a:p>
              </p:txBody>
            </p:sp>
            <p:cxnSp>
              <p:nvCxnSpPr>
                <p:cNvPr id="23" name="Straight Connector 22">
                  <a:extLst>
                    <a:ext uri="{FF2B5EF4-FFF2-40B4-BE49-F238E27FC236}">
                      <a16:creationId xmlns:a16="http://schemas.microsoft.com/office/drawing/2014/main" id="{30305368-F426-2671-A54E-7F37E7C7040F}"/>
                    </a:ext>
                  </a:extLst>
                </p:cNvPr>
                <p:cNvCxnSpPr>
                  <a:cxnSpLocks noGrp="1" noRot="1" noMove="1" noResize="1" noEditPoints="1" noAdjustHandles="1" noChangeArrowheads="1" noChangeShapeType="1"/>
                </p:cNvCxnSpPr>
                <p:nvPr/>
              </p:nvCxnSpPr>
              <p:spPr>
                <a:xfrm>
                  <a:off x="4938472" y="1828800"/>
                  <a:ext cx="1136981" cy="324960"/>
                </a:xfrm>
                <a:prstGeom prst="line">
                  <a:avLst/>
                </a:prstGeom>
                <a:grpFill/>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cxnSp>
            <p:nvCxnSpPr>
              <p:cNvPr id="20" name="Straight Connector 19">
                <a:extLst>
                  <a:ext uri="{FF2B5EF4-FFF2-40B4-BE49-F238E27FC236}">
                    <a16:creationId xmlns:a16="http://schemas.microsoft.com/office/drawing/2014/main" id="{249DA06F-3776-BA5D-1FA7-3D4140CF07EA}"/>
                  </a:ext>
                </a:extLst>
              </p:cNvPr>
              <p:cNvCxnSpPr>
                <a:cxnSpLocks noGrp="1" noRot="1" noMove="1" noResize="1" noEditPoints="1" noAdjustHandles="1" noChangeArrowheads="1" noChangeShapeType="1"/>
              </p:cNvCxnSpPr>
              <p:nvPr/>
            </p:nvCxnSpPr>
            <p:spPr>
              <a:xfrm flipV="1">
                <a:off x="6080250" y="2961461"/>
                <a:ext cx="0" cy="429790"/>
              </a:xfrm>
              <a:prstGeom prst="line">
                <a:avLst/>
              </a:prstGeom>
              <a:grpFill/>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23A1995B-2A7C-85DD-6D79-48E54C59C07B}"/>
                  </a:ext>
                </a:extLst>
              </p:cNvPr>
              <p:cNvCxnSpPr>
                <a:cxnSpLocks noGrp="1" noRot="1" noMove="1" noResize="1" noEditPoints="1" noAdjustHandles="1" noChangeArrowheads="1" noChangeShapeType="1"/>
              </p:cNvCxnSpPr>
              <p:nvPr/>
            </p:nvCxnSpPr>
            <p:spPr>
              <a:xfrm flipV="1">
                <a:off x="3947035" y="2979089"/>
                <a:ext cx="0" cy="429790"/>
              </a:xfrm>
              <a:prstGeom prst="line">
                <a:avLst/>
              </a:prstGeom>
              <a:grpFill/>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grpSp>
        <p:grpSp>
          <p:nvGrpSpPr>
            <p:cNvPr id="24" name="Group 23">
              <a:extLst>
                <a:ext uri="{FF2B5EF4-FFF2-40B4-BE49-F238E27FC236}">
                  <a16:creationId xmlns:a16="http://schemas.microsoft.com/office/drawing/2014/main" id="{7CE8EC83-99D1-52D3-82F2-828976E5FDE3}"/>
                </a:ext>
              </a:extLst>
            </p:cNvPr>
            <p:cNvGrpSpPr>
              <a:grpSpLocks noGrp="1" noUngrp="1" noRot="1" noMove="1" noResize="1"/>
            </p:cNvGrpSpPr>
            <p:nvPr/>
          </p:nvGrpSpPr>
          <p:grpSpPr>
            <a:xfrm>
              <a:off x="787671" y="3804861"/>
              <a:ext cx="10573147" cy="1031486"/>
              <a:chOff x="535082" y="3257488"/>
              <a:chExt cx="7958946" cy="565502"/>
            </a:xfrm>
          </p:grpSpPr>
          <p:graphicFrame>
            <p:nvGraphicFramePr>
              <p:cNvPr id="25" name="Chart 24">
                <a:extLst>
                  <a:ext uri="{FF2B5EF4-FFF2-40B4-BE49-F238E27FC236}">
                    <a16:creationId xmlns:a16="http://schemas.microsoft.com/office/drawing/2014/main" id="{131B425B-E188-4436-D018-7CFDD870F416}"/>
                  </a:ext>
                </a:extLst>
              </p:cNvPr>
              <p:cNvGraphicFramePr>
                <a:graphicFrameLocks noGrp="1" noDrilldown="1" noMove="1" noResize="1"/>
              </p:cNvGraphicFramePr>
              <p:nvPr>
                <p:extLst>
                  <p:ext uri="{D42A27DB-BD31-4B8C-83A1-F6EECF244321}">
                    <p14:modId xmlns:p14="http://schemas.microsoft.com/office/powerpoint/2010/main" val="960313038"/>
                  </p:ext>
                </p:extLst>
              </p:nvPr>
            </p:nvGraphicFramePr>
            <p:xfrm>
              <a:off x="535082" y="3257488"/>
              <a:ext cx="7887629" cy="55214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0D6AD950-8FA7-24BF-9ECD-32C7E77566FF}"/>
                  </a:ext>
                </a:extLst>
              </p:cNvPr>
              <p:cNvSpPr txBox="1">
                <a:spLocks noGrp="1" noRot="1" noMove="1" noResize="1" noEditPoints="1" noAdjustHandles="1" noChangeArrowheads="1" noChangeShapeType="1"/>
              </p:cNvSpPr>
              <p:nvPr/>
            </p:nvSpPr>
            <p:spPr>
              <a:xfrm>
                <a:off x="7980064" y="3671128"/>
                <a:ext cx="513964" cy="151862"/>
              </a:xfrm>
              <a:prstGeom prst="rect">
                <a:avLst/>
              </a:prstGeom>
              <a:solidFill>
                <a:schemeClr val="bg1"/>
              </a:solidFill>
            </p:spPr>
            <p:txBody>
              <a:bodyPr wrap="square" rtlCol="0">
                <a:spAutoFit/>
              </a:bodyPr>
              <a:lstStyle/>
              <a:p>
                <a:r>
                  <a:rPr lang="en-GB" sz="1200" dirty="0">
                    <a:solidFill>
                      <a:schemeClr val="tx1">
                        <a:lumMod val="65000"/>
                        <a:lumOff val="35000"/>
                      </a:schemeClr>
                    </a:solidFill>
                  </a:rPr>
                  <a:t>12.00</a:t>
                </a:r>
              </a:p>
            </p:txBody>
          </p:sp>
        </p:grpSp>
      </p:grpSp>
      <p:sp>
        <p:nvSpPr>
          <p:cNvPr id="27" name="Title 1">
            <a:extLst>
              <a:ext uri="{FF2B5EF4-FFF2-40B4-BE49-F238E27FC236}">
                <a16:creationId xmlns:a16="http://schemas.microsoft.com/office/drawing/2014/main" id="{7DDB1EFF-D4BE-B1C1-5D71-DF79C6381DB6}"/>
              </a:ext>
            </a:extLst>
          </p:cNvPr>
          <p:cNvSpPr>
            <a:spLocks noGrp="1"/>
          </p:cNvSpPr>
          <p:nvPr>
            <p:ph type="title"/>
          </p:nvPr>
        </p:nvSpPr>
        <p:spPr>
          <a:xfrm>
            <a:off x="389147" y="129638"/>
            <a:ext cx="11616906" cy="1325563"/>
          </a:xfrm>
        </p:spPr>
        <p:txBody>
          <a:bodyPr/>
          <a:lstStyle/>
          <a:p>
            <a:r>
              <a:rPr lang="en-GB" b="1" dirty="0"/>
              <a:t>Timeline</a:t>
            </a:r>
          </a:p>
        </p:txBody>
      </p:sp>
    </p:spTree>
    <p:extLst>
      <p:ext uri="{BB962C8B-B14F-4D97-AF65-F5344CB8AC3E}">
        <p14:creationId xmlns:p14="http://schemas.microsoft.com/office/powerpoint/2010/main" val="189187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9BDEE-0471-DE44-0E0E-BCD6CE081764}"/>
              </a:ext>
            </a:extLst>
          </p:cNvPr>
          <p:cNvSpPr>
            <a:spLocks noGrp="1"/>
          </p:cNvSpPr>
          <p:nvPr>
            <p:ph idx="1"/>
          </p:nvPr>
        </p:nvSpPr>
        <p:spPr>
          <a:xfrm>
            <a:off x="308098" y="1538423"/>
            <a:ext cx="7073053" cy="3678469"/>
          </a:xfrm>
        </p:spPr>
        <p:txBody>
          <a:bodyPr>
            <a:normAutofit/>
          </a:bodyPr>
          <a:lstStyle/>
          <a:p>
            <a:r>
              <a:rPr lang="en-GB" sz="2400" dirty="0"/>
              <a:t>Icing was discovered on the relief valve</a:t>
            </a:r>
          </a:p>
          <a:p>
            <a:endParaRPr lang="en-GB" sz="2400" dirty="0"/>
          </a:p>
          <a:p>
            <a:r>
              <a:rPr lang="en-GB" sz="2400" dirty="0"/>
              <a:t>Initially the gas was suspected to be coming from a component which would have meant several tonnes of gas was being released</a:t>
            </a:r>
          </a:p>
          <a:p>
            <a:endParaRPr lang="en-GB" sz="2400" dirty="0"/>
          </a:p>
          <a:p>
            <a:r>
              <a:rPr lang="en-GB" sz="2400" dirty="0"/>
              <a:t>Investigation established a different component was faulty, meaning the volume of gas released was significantly less </a:t>
            </a:r>
          </a:p>
          <a:p>
            <a:endParaRPr lang="en-GB" sz="2667" dirty="0"/>
          </a:p>
        </p:txBody>
      </p:sp>
      <p:sp>
        <p:nvSpPr>
          <p:cNvPr id="4" name="Title 1">
            <a:extLst>
              <a:ext uri="{FF2B5EF4-FFF2-40B4-BE49-F238E27FC236}">
                <a16:creationId xmlns:a16="http://schemas.microsoft.com/office/drawing/2014/main" id="{41927BAD-5F61-6FE7-92CF-D6A67C650E3D}"/>
              </a:ext>
            </a:extLst>
          </p:cNvPr>
          <p:cNvSpPr txBox="1">
            <a:spLocks/>
          </p:cNvSpPr>
          <p:nvPr/>
        </p:nvSpPr>
        <p:spPr>
          <a:xfrm>
            <a:off x="389147" y="129638"/>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Investigation</a:t>
            </a:r>
          </a:p>
        </p:txBody>
      </p:sp>
      <p:pic>
        <p:nvPicPr>
          <p:cNvPr id="8" name="Picture 7">
            <a:extLst>
              <a:ext uri="{FF2B5EF4-FFF2-40B4-BE49-F238E27FC236}">
                <a16:creationId xmlns:a16="http://schemas.microsoft.com/office/drawing/2014/main" id="{CBF3374A-3D74-B6EA-6843-4B870585D49A}"/>
              </a:ext>
            </a:extLst>
          </p:cNvPr>
          <p:cNvPicPr>
            <a:picLocks noChangeAspect="1"/>
          </p:cNvPicPr>
          <p:nvPr/>
        </p:nvPicPr>
        <p:blipFill>
          <a:blip r:embed="rId2"/>
          <a:stretch>
            <a:fillRect/>
          </a:stretch>
        </p:blipFill>
        <p:spPr>
          <a:xfrm>
            <a:off x="7901718" y="877761"/>
            <a:ext cx="3901135" cy="4666390"/>
          </a:xfrm>
          <a:prstGeom prst="rect">
            <a:avLst/>
          </a:prstGeom>
        </p:spPr>
      </p:pic>
      <p:sp>
        <p:nvSpPr>
          <p:cNvPr id="9" name="Rectangle 8">
            <a:extLst>
              <a:ext uri="{FF2B5EF4-FFF2-40B4-BE49-F238E27FC236}">
                <a16:creationId xmlns:a16="http://schemas.microsoft.com/office/drawing/2014/main" id="{3CFA988C-27D5-8C96-1801-B5F065680DE1}"/>
              </a:ext>
            </a:extLst>
          </p:cNvPr>
          <p:cNvSpPr/>
          <p:nvPr/>
        </p:nvSpPr>
        <p:spPr>
          <a:xfrm>
            <a:off x="2737309" y="6172069"/>
            <a:ext cx="3794372" cy="461665"/>
          </a:xfrm>
          <a:prstGeom prst="rect">
            <a:avLst/>
          </a:prstGeom>
        </p:spPr>
        <p:txBody>
          <a:bodyPr wrap="none" lIns="91440" tIns="45720" rIns="91440" bIns="45720" anchor="t">
            <a:spAutoFit/>
          </a:bodyPr>
          <a:lstStyle/>
          <a:p>
            <a:r>
              <a:rPr lang="en-GB" sz="2400" dirty="0">
                <a:solidFill>
                  <a:schemeClr val="bg1"/>
                </a:solidFill>
                <a:latin typeface="+mj-lt"/>
                <a:cs typeface="Calibri Light"/>
              </a:rPr>
              <a:t>When would you shut down?</a:t>
            </a:r>
          </a:p>
        </p:txBody>
      </p:sp>
      <p:grpSp>
        <p:nvGrpSpPr>
          <p:cNvPr id="11" name="Group 10">
            <a:extLst>
              <a:ext uri="{FF2B5EF4-FFF2-40B4-BE49-F238E27FC236}">
                <a16:creationId xmlns:a16="http://schemas.microsoft.com/office/drawing/2014/main" id="{791B2AB3-8F2B-BD29-A13A-8BCF799375F1}"/>
              </a:ext>
            </a:extLst>
          </p:cNvPr>
          <p:cNvGrpSpPr>
            <a:grpSpLocks noChangeAspect="1"/>
          </p:cNvGrpSpPr>
          <p:nvPr/>
        </p:nvGrpSpPr>
        <p:grpSpPr>
          <a:xfrm>
            <a:off x="287547" y="6166365"/>
            <a:ext cx="1943100" cy="473075"/>
            <a:chOff x="5113338" y="3181350"/>
            <a:chExt cx="1943100" cy="473075"/>
          </a:xfrm>
        </p:grpSpPr>
        <p:sp>
          <p:nvSpPr>
            <p:cNvPr id="12" name="Freeform 6">
              <a:extLst>
                <a:ext uri="{FF2B5EF4-FFF2-40B4-BE49-F238E27FC236}">
                  <a16:creationId xmlns:a16="http://schemas.microsoft.com/office/drawing/2014/main" id="{819ED128-0FA5-20B9-ACFD-156654330AF2}"/>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C46B4150-C7C1-1328-72CF-11E22922DB64}"/>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7065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927BAD-5F61-6FE7-92CF-D6A67C650E3D}"/>
              </a:ext>
            </a:extLst>
          </p:cNvPr>
          <p:cNvSpPr txBox="1">
            <a:spLocks/>
          </p:cNvSpPr>
          <p:nvPr/>
        </p:nvSpPr>
        <p:spPr>
          <a:xfrm>
            <a:off x="389147" y="129638"/>
            <a:ext cx="116169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Time is critical</a:t>
            </a:r>
          </a:p>
        </p:txBody>
      </p:sp>
      <p:pic>
        <p:nvPicPr>
          <p:cNvPr id="6" name="Picture 5">
            <a:extLst>
              <a:ext uri="{FF2B5EF4-FFF2-40B4-BE49-F238E27FC236}">
                <a16:creationId xmlns:a16="http://schemas.microsoft.com/office/drawing/2014/main" id="{82122978-E387-364D-18A2-C597B1671F9C}"/>
              </a:ext>
            </a:extLst>
          </p:cNvPr>
          <p:cNvPicPr>
            <a:picLocks noChangeAspect="1"/>
          </p:cNvPicPr>
          <p:nvPr/>
        </p:nvPicPr>
        <p:blipFill>
          <a:blip r:embed="rId2"/>
          <a:stretch>
            <a:fillRect/>
          </a:stretch>
        </p:blipFill>
        <p:spPr>
          <a:xfrm>
            <a:off x="4098811" y="1455201"/>
            <a:ext cx="2933432" cy="2916858"/>
          </a:xfrm>
          <a:prstGeom prst="rect">
            <a:avLst/>
          </a:prstGeom>
        </p:spPr>
      </p:pic>
      <p:grpSp>
        <p:nvGrpSpPr>
          <p:cNvPr id="7" name="Group 6">
            <a:extLst>
              <a:ext uri="{FF2B5EF4-FFF2-40B4-BE49-F238E27FC236}">
                <a16:creationId xmlns:a16="http://schemas.microsoft.com/office/drawing/2014/main" id="{90FA510F-78AB-9A0F-1517-F51E3AABB9D1}"/>
              </a:ext>
            </a:extLst>
          </p:cNvPr>
          <p:cNvGrpSpPr/>
          <p:nvPr/>
        </p:nvGrpSpPr>
        <p:grpSpPr>
          <a:xfrm>
            <a:off x="649675" y="1466637"/>
            <a:ext cx="3229305" cy="3367089"/>
            <a:chOff x="1132396" y="1745774"/>
            <a:chExt cx="1987316" cy="2290085"/>
          </a:xfrm>
        </p:grpSpPr>
        <p:pic>
          <p:nvPicPr>
            <p:cNvPr id="9" name="Picture 8">
              <a:extLst>
                <a:ext uri="{FF2B5EF4-FFF2-40B4-BE49-F238E27FC236}">
                  <a16:creationId xmlns:a16="http://schemas.microsoft.com/office/drawing/2014/main" id="{15C545F5-BDF3-98D8-D6E0-2F2E635C8204}"/>
                </a:ext>
              </a:extLst>
            </p:cNvPr>
            <p:cNvPicPr>
              <a:picLocks noChangeAspect="1"/>
            </p:cNvPicPr>
            <p:nvPr/>
          </p:nvPicPr>
          <p:blipFill>
            <a:blip r:embed="rId3"/>
            <a:stretch>
              <a:fillRect/>
            </a:stretch>
          </p:blipFill>
          <p:spPr>
            <a:xfrm>
              <a:off x="1132396" y="1745774"/>
              <a:ext cx="1987316" cy="1976088"/>
            </a:xfrm>
            <a:prstGeom prst="rect">
              <a:avLst/>
            </a:prstGeom>
          </p:spPr>
        </p:pic>
        <p:sp>
          <p:nvSpPr>
            <p:cNvPr id="10" name="TextBox 9">
              <a:extLst>
                <a:ext uri="{FF2B5EF4-FFF2-40B4-BE49-F238E27FC236}">
                  <a16:creationId xmlns:a16="http://schemas.microsoft.com/office/drawing/2014/main" id="{EB29566A-23D6-F7AD-4C36-EC99DB314203}"/>
                </a:ext>
              </a:extLst>
            </p:cNvPr>
            <p:cNvSpPr txBox="1"/>
            <p:nvPr/>
          </p:nvSpPr>
          <p:spPr>
            <a:xfrm>
              <a:off x="1301634" y="3689610"/>
              <a:ext cx="1700107" cy="346249"/>
            </a:xfrm>
            <a:prstGeom prst="rect">
              <a:avLst/>
            </a:prstGeom>
            <a:noFill/>
          </p:spPr>
          <p:txBody>
            <a:bodyPr wrap="square" rtlCol="0">
              <a:spAutoFit/>
            </a:bodyPr>
            <a:lstStyle/>
            <a:p>
              <a:pPr algn="ctr"/>
              <a:r>
                <a:rPr lang="en-GB" sz="2400" b="1" dirty="0">
                  <a:latin typeface="Courier New" panose="02070309020205020404" pitchFamily="49" charset="0"/>
                  <a:cs typeface="Courier New" panose="02070309020205020404" pitchFamily="49" charset="0"/>
                </a:rPr>
                <a:t>22 MINUTES</a:t>
              </a:r>
            </a:p>
          </p:txBody>
        </p:sp>
      </p:grpSp>
      <p:sp>
        <p:nvSpPr>
          <p:cNvPr id="11" name="Content Placeholder 3">
            <a:extLst>
              <a:ext uri="{FF2B5EF4-FFF2-40B4-BE49-F238E27FC236}">
                <a16:creationId xmlns:a16="http://schemas.microsoft.com/office/drawing/2014/main" id="{D3939D7E-C6CB-5FEC-2331-23C48ED691B5}"/>
              </a:ext>
            </a:extLst>
          </p:cNvPr>
          <p:cNvSpPr>
            <a:spLocks noGrp="1"/>
          </p:cNvSpPr>
          <p:nvPr>
            <p:ph idx="1"/>
          </p:nvPr>
        </p:nvSpPr>
        <p:spPr>
          <a:xfrm>
            <a:off x="846275" y="4909876"/>
            <a:ext cx="3032705" cy="985845"/>
          </a:xfrm>
        </p:spPr>
        <p:txBody>
          <a:bodyPr vert="horz" lIns="121920" tIns="60960" rIns="121920" bIns="60960" rtlCol="0" anchor="t">
            <a:normAutofit/>
          </a:bodyPr>
          <a:lstStyle/>
          <a:p>
            <a:pPr marL="0" indent="0" algn="ctr">
              <a:buNone/>
            </a:pPr>
            <a:r>
              <a:rPr lang="en-GB" sz="1800" dirty="0">
                <a:latin typeface="Arial"/>
                <a:cs typeface="Arial"/>
              </a:rPr>
              <a:t>Time between identification of gas leak and shutdown of platform</a:t>
            </a:r>
            <a:endParaRPr lang="en-GB" sz="1800" dirty="0"/>
          </a:p>
          <a:p>
            <a:endParaRPr lang="en-GB" sz="2400" dirty="0"/>
          </a:p>
          <a:p>
            <a:endParaRPr lang="en-GB" sz="3200" dirty="0"/>
          </a:p>
          <a:p>
            <a:endParaRPr lang="en-GB" sz="3200" dirty="0"/>
          </a:p>
        </p:txBody>
      </p:sp>
      <p:sp>
        <p:nvSpPr>
          <p:cNvPr id="12" name="Content Placeholder 3">
            <a:extLst>
              <a:ext uri="{FF2B5EF4-FFF2-40B4-BE49-F238E27FC236}">
                <a16:creationId xmlns:a16="http://schemas.microsoft.com/office/drawing/2014/main" id="{496495EC-BB35-9A91-CDF2-B884C8864C6F}"/>
              </a:ext>
            </a:extLst>
          </p:cNvPr>
          <p:cNvSpPr txBox="1">
            <a:spLocks/>
          </p:cNvSpPr>
          <p:nvPr/>
        </p:nvSpPr>
        <p:spPr>
          <a:xfrm>
            <a:off x="4239365" y="4909876"/>
            <a:ext cx="2933432" cy="985845"/>
          </a:xfrm>
          <a:prstGeom prst="rect">
            <a:avLst/>
          </a:prstGeom>
        </p:spPr>
        <p:txBody>
          <a:bodyPr vert="horz" lIns="121920" tIns="60960" rIns="121920" bIns="6096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26A2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26A2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26A2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dirty="0">
                <a:solidFill>
                  <a:schemeClr val="tx1"/>
                </a:solidFill>
              </a:rPr>
              <a:t>Time between gas leak and first explosion on Piper Alpha</a:t>
            </a:r>
          </a:p>
          <a:p>
            <a:endParaRPr lang="en-GB" sz="2400" dirty="0"/>
          </a:p>
          <a:p>
            <a:endParaRPr lang="en-GB" sz="3200" dirty="0"/>
          </a:p>
          <a:p>
            <a:endParaRPr lang="en-GB" sz="3200" dirty="0"/>
          </a:p>
        </p:txBody>
      </p:sp>
      <p:sp>
        <p:nvSpPr>
          <p:cNvPr id="13" name="TextBox 12">
            <a:extLst>
              <a:ext uri="{FF2B5EF4-FFF2-40B4-BE49-F238E27FC236}">
                <a16:creationId xmlns:a16="http://schemas.microsoft.com/office/drawing/2014/main" id="{565C4CB1-5EAB-517C-07DE-86416BCDCF29}"/>
              </a:ext>
            </a:extLst>
          </p:cNvPr>
          <p:cNvSpPr txBox="1"/>
          <p:nvPr/>
        </p:nvSpPr>
        <p:spPr>
          <a:xfrm>
            <a:off x="4493343" y="4324640"/>
            <a:ext cx="2266809" cy="461665"/>
          </a:xfrm>
          <a:prstGeom prst="rect">
            <a:avLst/>
          </a:prstGeom>
          <a:noFill/>
        </p:spPr>
        <p:txBody>
          <a:bodyPr wrap="square" rtlCol="0">
            <a:spAutoFit/>
          </a:bodyPr>
          <a:lstStyle/>
          <a:p>
            <a:pPr algn="ctr"/>
            <a:r>
              <a:rPr lang="en-GB" sz="2400" b="1" dirty="0">
                <a:latin typeface="Courier New" panose="02070309020205020404" pitchFamily="49" charset="0"/>
                <a:cs typeface="Courier New" panose="02070309020205020404" pitchFamily="49" charset="0"/>
              </a:rPr>
              <a:t>5 MINUTES</a:t>
            </a:r>
          </a:p>
        </p:txBody>
      </p:sp>
      <p:pic>
        <p:nvPicPr>
          <p:cNvPr id="14" name="Picture 13">
            <a:extLst>
              <a:ext uri="{FF2B5EF4-FFF2-40B4-BE49-F238E27FC236}">
                <a16:creationId xmlns:a16="http://schemas.microsoft.com/office/drawing/2014/main" id="{965F9E20-DF4D-8AAA-9B1F-EFAC1A7A5C73}"/>
              </a:ext>
            </a:extLst>
          </p:cNvPr>
          <p:cNvPicPr>
            <a:picLocks noChangeAspect="1"/>
          </p:cNvPicPr>
          <p:nvPr/>
        </p:nvPicPr>
        <p:blipFill>
          <a:blip r:embed="rId4"/>
          <a:stretch>
            <a:fillRect/>
          </a:stretch>
        </p:blipFill>
        <p:spPr>
          <a:xfrm rot="21135331">
            <a:off x="6580216" y="666701"/>
            <a:ext cx="1705453" cy="688165"/>
          </a:xfrm>
          <a:prstGeom prst="rect">
            <a:avLst/>
          </a:prstGeom>
        </p:spPr>
      </p:pic>
      <p:sp>
        <p:nvSpPr>
          <p:cNvPr id="15" name="Content Placeholder 10">
            <a:extLst>
              <a:ext uri="{FF2B5EF4-FFF2-40B4-BE49-F238E27FC236}">
                <a16:creationId xmlns:a16="http://schemas.microsoft.com/office/drawing/2014/main" id="{05FE589F-F772-DF3D-FF5F-A04ECF168BCF}"/>
              </a:ext>
            </a:extLst>
          </p:cNvPr>
          <p:cNvSpPr txBox="1">
            <a:spLocks/>
          </p:cNvSpPr>
          <p:nvPr/>
        </p:nvSpPr>
        <p:spPr>
          <a:xfrm>
            <a:off x="7374515" y="1455201"/>
            <a:ext cx="4562320" cy="4229586"/>
          </a:xfrm>
          <a:prstGeom prst="rect">
            <a:avLst/>
          </a:prstGeom>
        </p:spPr>
        <p:txBody>
          <a:bodyPr vert="horz" lIns="121920" tIns="60960" rIns="121920" bIns="6096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dirty="0">
                <a:solidFill>
                  <a:srgbClr val="C00000"/>
                </a:solidFill>
                <a:latin typeface="Arial" panose="020B0604020202020204" pitchFamily="34" charset="0"/>
                <a:cs typeface="Arial" panose="020B0604020202020204" pitchFamily="34" charset="0"/>
              </a:rPr>
              <a:t>Think about how a similar situation might occur at your site:</a:t>
            </a:r>
          </a:p>
          <a:p>
            <a:endParaRPr lang="en-GB" sz="2200" dirty="0">
              <a:solidFill>
                <a:srgbClr val="C00000"/>
              </a:solidFill>
              <a:latin typeface="Arial" panose="020B0604020202020204" pitchFamily="34" charset="0"/>
              <a:cs typeface="Arial" panose="020B0604020202020204" pitchFamily="34" charset="0"/>
            </a:endParaRPr>
          </a:p>
          <a:p>
            <a:r>
              <a:rPr lang="en-GB" sz="2200" dirty="0">
                <a:solidFill>
                  <a:srgbClr val="C00000"/>
                </a:solidFill>
                <a:latin typeface="Arial" panose="020B0604020202020204" pitchFamily="34" charset="0"/>
                <a:cs typeface="Arial" panose="020B0604020202020204" pitchFamily="34" charset="0"/>
              </a:rPr>
              <a:t>If a gas leak is identified what steps are taken?  </a:t>
            </a:r>
          </a:p>
          <a:p>
            <a:endParaRPr lang="en-GB" sz="2200" dirty="0">
              <a:solidFill>
                <a:srgbClr val="C00000"/>
              </a:solidFill>
              <a:latin typeface="Arial" panose="020B0604020202020204" pitchFamily="34" charset="0"/>
              <a:cs typeface="Arial" panose="020B0604020202020204" pitchFamily="34" charset="0"/>
            </a:endParaRPr>
          </a:p>
          <a:p>
            <a:r>
              <a:rPr lang="en-GB" sz="2200" dirty="0">
                <a:solidFill>
                  <a:srgbClr val="C00000"/>
                </a:solidFill>
                <a:latin typeface="Arial" panose="020B0604020202020204" pitchFamily="34" charset="0"/>
                <a:cs typeface="Arial" panose="020B0604020202020204" pitchFamily="34" charset="0"/>
              </a:rPr>
              <a:t>How do you know everyone is empowered to shut down the asset?</a:t>
            </a:r>
          </a:p>
          <a:p>
            <a:endParaRPr lang="en-GB" sz="2200" dirty="0">
              <a:solidFill>
                <a:srgbClr val="C00000"/>
              </a:solidFill>
              <a:latin typeface="Arial" panose="020B0604020202020204" pitchFamily="34" charset="0"/>
              <a:cs typeface="Arial" panose="020B0604020202020204" pitchFamily="34" charset="0"/>
            </a:endParaRPr>
          </a:p>
          <a:p>
            <a:r>
              <a:rPr lang="en-GB" sz="2200" dirty="0">
                <a:solidFill>
                  <a:srgbClr val="C00000"/>
                </a:solidFill>
                <a:latin typeface="Arial" panose="020B0604020202020204" pitchFamily="34" charset="0"/>
                <a:cs typeface="Arial" panose="020B0604020202020204" pitchFamily="34" charset="0"/>
              </a:rPr>
              <a:t>When do you make the decision to shut down?</a:t>
            </a:r>
          </a:p>
          <a:p>
            <a:endParaRPr lang="en-GB" sz="2200" dirty="0">
              <a:solidFill>
                <a:srgbClr val="C00000"/>
              </a:solidFill>
              <a:latin typeface="Arial" panose="020B0604020202020204" pitchFamily="34" charset="0"/>
              <a:cs typeface="Arial" panose="020B0604020202020204" pitchFamily="34" charset="0"/>
            </a:endParaRPr>
          </a:p>
          <a:p>
            <a:r>
              <a:rPr lang="en-GB" sz="2200" dirty="0">
                <a:solidFill>
                  <a:srgbClr val="C00000"/>
                </a:solidFill>
                <a:latin typeface="Arial" panose="020B0604020202020204" pitchFamily="34" charset="0"/>
                <a:cs typeface="Arial" panose="020B0604020202020204" pitchFamily="34" charset="0"/>
              </a:rPr>
              <a:t>What are the implications of delaying shutting down?</a:t>
            </a:r>
          </a:p>
          <a:p>
            <a:pPr marL="0" indent="0">
              <a:buFont typeface="Arial" panose="020B0604020202020204" pitchFamily="34" charset="0"/>
              <a:buNone/>
            </a:pPr>
            <a:endParaRPr lang="en-GB" sz="2133" dirty="0"/>
          </a:p>
        </p:txBody>
      </p:sp>
      <p:sp>
        <p:nvSpPr>
          <p:cNvPr id="16" name="Rectangle 15">
            <a:extLst>
              <a:ext uri="{FF2B5EF4-FFF2-40B4-BE49-F238E27FC236}">
                <a16:creationId xmlns:a16="http://schemas.microsoft.com/office/drawing/2014/main" id="{4C19DA56-099E-7FF1-7054-CDACAC5670FD}"/>
              </a:ext>
            </a:extLst>
          </p:cNvPr>
          <p:cNvSpPr/>
          <p:nvPr/>
        </p:nvSpPr>
        <p:spPr>
          <a:xfrm>
            <a:off x="2737309" y="6172069"/>
            <a:ext cx="3794372" cy="461665"/>
          </a:xfrm>
          <a:prstGeom prst="rect">
            <a:avLst/>
          </a:prstGeom>
        </p:spPr>
        <p:txBody>
          <a:bodyPr wrap="none" lIns="91440" tIns="45720" rIns="91440" bIns="45720" anchor="t">
            <a:spAutoFit/>
          </a:bodyPr>
          <a:lstStyle/>
          <a:p>
            <a:r>
              <a:rPr lang="en-GB" sz="2400" dirty="0">
                <a:solidFill>
                  <a:schemeClr val="bg1"/>
                </a:solidFill>
                <a:latin typeface="+mj-lt"/>
                <a:cs typeface="Calibri Light"/>
              </a:rPr>
              <a:t>When would you shut down?</a:t>
            </a:r>
          </a:p>
        </p:txBody>
      </p:sp>
      <p:grpSp>
        <p:nvGrpSpPr>
          <p:cNvPr id="17" name="Group 16">
            <a:extLst>
              <a:ext uri="{FF2B5EF4-FFF2-40B4-BE49-F238E27FC236}">
                <a16:creationId xmlns:a16="http://schemas.microsoft.com/office/drawing/2014/main" id="{0D4C2339-8760-4073-FEBB-3F510A790CCB}"/>
              </a:ext>
            </a:extLst>
          </p:cNvPr>
          <p:cNvGrpSpPr>
            <a:grpSpLocks noChangeAspect="1"/>
          </p:cNvGrpSpPr>
          <p:nvPr/>
        </p:nvGrpSpPr>
        <p:grpSpPr>
          <a:xfrm>
            <a:off x="287547" y="6166365"/>
            <a:ext cx="1943100" cy="473075"/>
            <a:chOff x="5113338" y="3181350"/>
            <a:chExt cx="1943100" cy="473075"/>
          </a:xfrm>
        </p:grpSpPr>
        <p:sp>
          <p:nvSpPr>
            <p:cNvPr id="18" name="Freeform 6">
              <a:extLst>
                <a:ext uri="{FF2B5EF4-FFF2-40B4-BE49-F238E27FC236}">
                  <a16:creationId xmlns:a16="http://schemas.microsoft.com/office/drawing/2014/main" id="{CC979A09-AC9F-DE80-7777-1326C6CAAA45}"/>
                </a:ext>
              </a:extLst>
            </p:cNvPr>
            <p:cNvSpPr>
              <a:spLocks noEditPoints="1"/>
            </p:cNvSpPr>
            <p:nvPr/>
          </p:nvSpPr>
          <p:spPr bwMode="auto">
            <a:xfrm>
              <a:off x="5214938" y="3275013"/>
              <a:ext cx="1755775" cy="298450"/>
            </a:xfrm>
            <a:custGeom>
              <a:avLst/>
              <a:gdLst>
                <a:gd name="T0" fmla="*/ 190 w 3606"/>
                <a:gd name="T1" fmla="*/ 585 h 611"/>
                <a:gd name="T2" fmla="*/ 46 w 3606"/>
                <a:gd name="T3" fmla="*/ 567 h 611"/>
                <a:gd name="T4" fmla="*/ 29 w 3606"/>
                <a:gd name="T5" fmla="*/ 518 h 611"/>
                <a:gd name="T6" fmla="*/ 220 w 3606"/>
                <a:gd name="T7" fmla="*/ 362 h 611"/>
                <a:gd name="T8" fmla="*/ 117 w 3606"/>
                <a:gd name="T9" fmla="*/ 154 h 611"/>
                <a:gd name="T10" fmla="*/ 72 w 3606"/>
                <a:gd name="T11" fmla="*/ 392 h 611"/>
                <a:gd name="T12" fmla="*/ 81 w 3606"/>
                <a:gd name="T13" fmla="*/ 580 h 611"/>
                <a:gd name="T14" fmla="*/ 95 w 3606"/>
                <a:gd name="T15" fmla="*/ 163 h 611"/>
                <a:gd name="T16" fmla="*/ 501 w 3606"/>
                <a:gd name="T17" fmla="*/ 570 h 611"/>
                <a:gd name="T18" fmla="*/ 412 w 3606"/>
                <a:gd name="T19" fmla="*/ 539 h 611"/>
                <a:gd name="T20" fmla="*/ 438 w 3606"/>
                <a:gd name="T21" fmla="*/ 154 h 611"/>
                <a:gd name="T22" fmla="*/ 409 w 3606"/>
                <a:gd name="T23" fmla="*/ 590 h 611"/>
                <a:gd name="T24" fmla="*/ 635 w 3606"/>
                <a:gd name="T25" fmla="*/ 571 h 611"/>
                <a:gd name="T26" fmla="*/ 750 w 3606"/>
                <a:gd name="T27" fmla="*/ 133 h 611"/>
                <a:gd name="T28" fmla="*/ 868 w 3606"/>
                <a:gd name="T29" fmla="*/ 566 h 611"/>
                <a:gd name="T30" fmla="*/ 891 w 3606"/>
                <a:gd name="T31" fmla="*/ 538 h 611"/>
                <a:gd name="T32" fmla="*/ 892 w 3606"/>
                <a:gd name="T33" fmla="*/ 160 h 611"/>
                <a:gd name="T34" fmla="*/ 857 w 3606"/>
                <a:gd name="T35" fmla="*/ 543 h 611"/>
                <a:gd name="T36" fmla="*/ 1136 w 3606"/>
                <a:gd name="T37" fmla="*/ 455 h 611"/>
                <a:gd name="T38" fmla="*/ 1142 w 3606"/>
                <a:gd name="T39" fmla="*/ 373 h 611"/>
                <a:gd name="T40" fmla="*/ 1163 w 3606"/>
                <a:gd name="T41" fmla="*/ 303 h 611"/>
                <a:gd name="T42" fmla="*/ 1191 w 3606"/>
                <a:gd name="T43" fmla="*/ 115 h 611"/>
                <a:gd name="T44" fmla="*/ 1033 w 3606"/>
                <a:gd name="T45" fmla="*/ 180 h 611"/>
                <a:gd name="T46" fmla="*/ 1492 w 3606"/>
                <a:gd name="T47" fmla="*/ 96 h 611"/>
                <a:gd name="T48" fmla="*/ 1388 w 3606"/>
                <a:gd name="T49" fmla="*/ 379 h 611"/>
                <a:gd name="T50" fmla="*/ 1404 w 3606"/>
                <a:gd name="T51" fmla="*/ 96 h 611"/>
                <a:gd name="T52" fmla="*/ 1933 w 3606"/>
                <a:gd name="T53" fmla="*/ 258 h 611"/>
                <a:gd name="T54" fmla="*/ 1985 w 3606"/>
                <a:gd name="T55" fmla="*/ 172 h 611"/>
                <a:gd name="T56" fmla="*/ 1728 w 3606"/>
                <a:gd name="T57" fmla="*/ 132 h 611"/>
                <a:gd name="T58" fmla="*/ 1744 w 3606"/>
                <a:gd name="T59" fmla="*/ 108 h 611"/>
                <a:gd name="T60" fmla="*/ 1720 w 3606"/>
                <a:gd name="T61" fmla="*/ 96 h 611"/>
                <a:gd name="T62" fmla="*/ 1954 w 3606"/>
                <a:gd name="T63" fmla="*/ 271 h 611"/>
                <a:gd name="T64" fmla="*/ 1967 w 3606"/>
                <a:gd name="T65" fmla="*/ 108 h 611"/>
                <a:gd name="T66" fmla="*/ 1781 w 3606"/>
                <a:gd name="T67" fmla="*/ 512 h 611"/>
                <a:gd name="T68" fmla="*/ 2023 w 3606"/>
                <a:gd name="T69" fmla="*/ 84 h 611"/>
                <a:gd name="T70" fmla="*/ 2351 w 3606"/>
                <a:gd name="T71" fmla="*/ 271 h 611"/>
                <a:gd name="T72" fmla="*/ 2279 w 3606"/>
                <a:gd name="T73" fmla="*/ 73 h 611"/>
                <a:gd name="T74" fmla="*/ 2291 w 3606"/>
                <a:gd name="T75" fmla="*/ 72 h 611"/>
                <a:gd name="T76" fmla="*/ 2549 w 3606"/>
                <a:gd name="T77" fmla="*/ 283 h 611"/>
                <a:gd name="T78" fmla="*/ 2518 w 3606"/>
                <a:gd name="T79" fmla="*/ 144 h 611"/>
                <a:gd name="T80" fmla="*/ 2659 w 3606"/>
                <a:gd name="T81" fmla="*/ 94 h 611"/>
                <a:gd name="T82" fmla="*/ 2543 w 3606"/>
                <a:gd name="T83" fmla="*/ 73 h 611"/>
                <a:gd name="T84" fmla="*/ 2451 w 3606"/>
                <a:gd name="T85" fmla="*/ 53 h 611"/>
                <a:gd name="T86" fmla="*/ 2669 w 3606"/>
                <a:gd name="T87" fmla="*/ 289 h 611"/>
                <a:gd name="T88" fmla="*/ 2700 w 3606"/>
                <a:gd name="T89" fmla="*/ 69 h 611"/>
                <a:gd name="T90" fmla="*/ 2469 w 3606"/>
                <a:gd name="T91" fmla="*/ 492 h 611"/>
                <a:gd name="T92" fmla="*/ 2501 w 3606"/>
                <a:gd name="T93" fmla="*/ 65 h 611"/>
                <a:gd name="T94" fmla="*/ 2953 w 3606"/>
                <a:gd name="T95" fmla="*/ 463 h 611"/>
                <a:gd name="T96" fmla="*/ 2890 w 3606"/>
                <a:gd name="T97" fmla="*/ 431 h 611"/>
                <a:gd name="T98" fmla="*/ 2897 w 3606"/>
                <a:gd name="T99" fmla="*/ 474 h 611"/>
                <a:gd name="T100" fmla="*/ 3140 w 3606"/>
                <a:gd name="T101" fmla="*/ 419 h 611"/>
                <a:gd name="T102" fmla="*/ 3270 w 3606"/>
                <a:gd name="T103" fmla="*/ 26 h 611"/>
                <a:gd name="T104" fmla="*/ 3170 w 3606"/>
                <a:gd name="T105" fmla="*/ 437 h 611"/>
                <a:gd name="T106" fmla="*/ 3254 w 3606"/>
                <a:gd name="T107" fmla="*/ 42 h 611"/>
                <a:gd name="T108" fmla="*/ 3219 w 3606"/>
                <a:gd name="T109" fmla="*/ 220 h 611"/>
                <a:gd name="T110" fmla="*/ 3226 w 3606"/>
                <a:gd name="T111" fmla="*/ 398 h 611"/>
                <a:gd name="T112" fmla="*/ 3113 w 3606"/>
                <a:gd name="T113" fmla="*/ 449 h 611"/>
                <a:gd name="T114" fmla="*/ 3100 w 3606"/>
                <a:gd name="T115" fmla="*/ 462 h 611"/>
                <a:gd name="T116" fmla="*/ 3456 w 3606"/>
                <a:gd name="T117" fmla="*/ 354 h 611"/>
                <a:gd name="T118" fmla="*/ 3459 w 3606"/>
                <a:gd name="T119" fmla="*/ 273 h 611"/>
                <a:gd name="T120" fmla="*/ 3485 w 3606"/>
                <a:gd name="T121" fmla="*/ 203 h 611"/>
                <a:gd name="T122" fmla="*/ 3534 w 3606"/>
                <a:gd name="T123" fmla="*/ 13 h 611"/>
                <a:gd name="T124" fmla="*/ 3352 w 3606"/>
                <a:gd name="T125" fmla="*/ 7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6" h="611">
                  <a:moveTo>
                    <a:pt x="84" y="148"/>
                  </a:moveTo>
                  <a:lnTo>
                    <a:pt x="86" y="149"/>
                  </a:lnTo>
                  <a:lnTo>
                    <a:pt x="86" y="146"/>
                  </a:lnTo>
                  <a:lnTo>
                    <a:pt x="84" y="146"/>
                  </a:lnTo>
                  <a:lnTo>
                    <a:pt x="84" y="148"/>
                  </a:lnTo>
                  <a:close/>
                  <a:moveTo>
                    <a:pt x="77" y="150"/>
                  </a:moveTo>
                  <a:cubicBezTo>
                    <a:pt x="77" y="151"/>
                    <a:pt x="78" y="151"/>
                    <a:pt x="78" y="151"/>
                  </a:cubicBezTo>
                  <a:cubicBezTo>
                    <a:pt x="78" y="152"/>
                    <a:pt x="78" y="152"/>
                    <a:pt x="79" y="152"/>
                  </a:cubicBezTo>
                  <a:cubicBezTo>
                    <a:pt x="79" y="153"/>
                    <a:pt x="80" y="153"/>
                    <a:pt x="81" y="152"/>
                  </a:cubicBezTo>
                  <a:cubicBezTo>
                    <a:pt x="81" y="151"/>
                    <a:pt x="81" y="150"/>
                    <a:pt x="82" y="149"/>
                  </a:cubicBezTo>
                  <a:cubicBezTo>
                    <a:pt x="81" y="149"/>
                    <a:pt x="81" y="149"/>
                    <a:pt x="80" y="149"/>
                  </a:cubicBezTo>
                  <a:cubicBezTo>
                    <a:pt x="79" y="149"/>
                    <a:pt x="79" y="149"/>
                    <a:pt x="78" y="149"/>
                  </a:cubicBezTo>
                  <a:cubicBezTo>
                    <a:pt x="77" y="149"/>
                    <a:pt x="77" y="149"/>
                    <a:pt x="76" y="149"/>
                  </a:cubicBezTo>
                  <a:cubicBezTo>
                    <a:pt x="76" y="149"/>
                    <a:pt x="75" y="150"/>
                    <a:pt x="75" y="150"/>
                  </a:cubicBezTo>
                  <a:cubicBezTo>
                    <a:pt x="76" y="150"/>
                    <a:pt x="77" y="150"/>
                    <a:pt x="77" y="150"/>
                  </a:cubicBezTo>
                  <a:moveTo>
                    <a:pt x="70" y="151"/>
                  </a:moveTo>
                  <a:cubicBezTo>
                    <a:pt x="68" y="151"/>
                    <a:pt x="67" y="152"/>
                    <a:pt x="67" y="153"/>
                  </a:cubicBezTo>
                  <a:cubicBezTo>
                    <a:pt x="67" y="153"/>
                    <a:pt x="68" y="154"/>
                    <a:pt x="69" y="154"/>
                  </a:cubicBezTo>
                  <a:cubicBezTo>
                    <a:pt x="70" y="154"/>
                    <a:pt x="71" y="154"/>
                    <a:pt x="71" y="154"/>
                  </a:cubicBezTo>
                  <a:cubicBezTo>
                    <a:pt x="72" y="154"/>
                    <a:pt x="73" y="153"/>
                    <a:pt x="73" y="153"/>
                  </a:cubicBezTo>
                  <a:cubicBezTo>
                    <a:pt x="74" y="152"/>
                    <a:pt x="74" y="151"/>
                    <a:pt x="73" y="150"/>
                  </a:cubicBezTo>
                  <a:cubicBezTo>
                    <a:pt x="73" y="151"/>
                    <a:pt x="71" y="151"/>
                    <a:pt x="70" y="151"/>
                  </a:cubicBezTo>
                  <a:moveTo>
                    <a:pt x="177" y="148"/>
                  </a:moveTo>
                  <a:cubicBezTo>
                    <a:pt x="177" y="149"/>
                    <a:pt x="178" y="149"/>
                    <a:pt x="178" y="148"/>
                  </a:cubicBezTo>
                  <a:cubicBezTo>
                    <a:pt x="178" y="148"/>
                    <a:pt x="179" y="148"/>
                    <a:pt x="178" y="147"/>
                  </a:cubicBezTo>
                  <a:cubicBezTo>
                    <a:pt x="178" y="146"/>
                    <a:pt x="178" y="146"/>
                    <a:pt x="176" y="146"/>
                  </a:cubicBezTo>
                  <a:cubicBezTo>
                    <a:pt x="176" y="147"/>
                    <a:pt x="176" y="148"/>
                    <a:pt x="177" y="148"/>
                  </a:cubicBezTo>
                  <a:moveTo>
                    <a:pt x="189" y="162"/>
                  </a:moveTo>
                  <a:cubicBezTo>
                    <a:pt x="190" y="162"/>
                    <a:pt x="190" y="161"/>
                    <a:pt x="191" y="161"/>
                  </a:cubicBezTo>
                  <a:cubicBezTo>
                    <a:pt x="191" y="160"/>
                    <a:pt x="192" y="160"/>
                    <a:pt x="192" y="160"/>
                  </a:cubicBezTo>
                  <a:cubicBezTo>
                    <a:pt x="193" y="159"/>
                    <a:pt x="193" y="159"/>
                    <a:pt x="193" y="160"/>
                  </a:cubicBezTo>
                  <a:cubicBezTo>
                    <a:pt x="193" y="162"/>
                    <a:pt x="193" y="163"/>
                    <a:pt x="192" y="163"/>
                  </a:cubicBezTo>
                  <a:cubicBezTo>
                    <a:pt x="191" y="164"/>
                    <a:pt x="190" y="165"/>
                    <a:pt x="190" y="167"/>
                  </a:cubicBezTo>
                  <a:cubicBezTo>
                    <a:pt x="192" y="166"/>
                    <a:pt x="194" y="165"/>
                    <a:pt x="195" y="164"/>
                  </a:cubicBezTo>
                  <a:cubicBezTo>
                    <a:pt x="196" y="162"/>
                    <a:pt x="197" y="161"/>
                    <a:pt x="198" y="159"/>
                  </a:cubicBezTo>
                  <a:cubicBezTo>
                    <a:pt x="197" y="157"/>
                    <a:pt x="196" y="156"/>
                    <a:pt x="195" y="156"/>
                  </a:cubicBezTo>
                  <a:cubicBezTo>
                    <a:pt x="194" y="157"/>
                    <a:pt x="193" y="157"/>
                    <a:pt x="192" y="156"/>
                  </a:cubicBezTo>
                  <a:cubicBezTo>
                    <a:pt x="192" y="155"/>
                    <a:pt x="192" y="155"/>
                    <a:pt x="192" y="154"/>
                  </a:cubicBezTo>
                  <a:cubicBezTo>
                    <a:pt x="193" y="154"/>
                    <a:pt x="193" y="154"/>
                    <a:pt x="194" y="153"/>
                  </a:cubicBezTo>
                  <a:cubicBezTo>
                    <a:pt x="194" y="153"/>
                    <a:pt x="194" y="153"/>
                    <a:pt x="195" y="153"/>
                  </a:cubicBezTo>
                  <a:cubicBezTo>
                    <a:pt x="195" y="153"/>
                    <a:pt x="195" y="152"/>
                    <a:pt x="195" y="151"/>
                  </a:cubicBezTo>
                  <a:cubicBezTo>
                    <a:pt x="193" y="152"/>
                    <a:pt x="192" y="152"/>
                    <a:pt x="191" y="152"/>
                  </a:cubicBezTo>
                  <a:cubicBezTo>
                    <a:pt x="190" y="152"/>
                    <a:pt x="190" y="151"/>
                    <a:pt x="191" y="149"/>
                  </a:cubicBezTo>
                  <a:cubicBezTo>
                    <a:pt x="190" y="149"/>
                    <a:pt x="189" y="149"/>
                    <a:pt x="188" y="149"/>
                  </a:cubicBezTo>
                  <a:cubicBezTo>
                    <a:pt x="187" y="149"/>
                    <a:pt x="186" y="148"/>
                    <a:pt x="186" y="148"/>
                  </a:cubicBezTo>
                  <a:cubicBezTo>
                    <a:pt x="185" y="148"/>
                    <a:pt x="184" y="148"/>
                    <a:pt x="183" y="148"/>
                  </a:cubicBezTo>
                  <a:cubicBezTo>
                    <a:pt x="182" y="148"/>
                    <a:pt x="181" y="148"/>
                    <a:pt x="181" y="149"/>
                  </a:cubicBezTo>
                  <a:cubicBezTo>
                    <a:pt x="182" y="149"/>
                    <a:pt x="183" y="149"/>
                    <a:pt x="184" y="149"/>
                  </a:cubicBezTo>
                  <a:cubicBezTo>
                    <a:pt x="184" y="149"/>
                    <a:pt x="184" y="149"/>
                    <a:pt x="184" y="150"/>
                  </a:cubicBezTo>
                  <a:cubicBezTo>
                    <a:pt x="183" y="150"/>
                    <a:pt x="183" y="151"/>
                    <a:pt x="182" y="151"/>
                  </a:cubicBezTo>
                  <a:cubicBezTo>
                    <a:pt x="182" y="151"/>
                    <a:pt x="181" y="152"/>
                    <a:pt x="181" y="152"/>
                  </a:cubicBezTo>
                  <a:cubicBezTo>
                    <a:pt x="182" y="152"/>
                    <a:pt x="183" y="153"/>
                    <a:pt x="182" y="154"/>
                  </a:cubicBezTo>
                  <a:cubicBezTo>
                    <a:pt x="184" y="154"/>
                    <a:pt x="186" y="153"/>
                    <a:pt x="187" y="153"/>
                  </a:cubicBezTo>
                  <a:cubicBezTo>
                    <a:pt x="188" y="153"/>
                    <a:pt x="189" y="154"/>
                    <a:pt x="190" y="157"/>
                  </a:cubicBezTo>
                  <a:cubicBezTo>
                    <a:pt x="190" y="158"/>
                    <a:pt x="190" y="159"/>
                    <a:pt x="189" y="159"/>
                  </a:cubicBezTo>
                  <a:cubicBezTo>
                    <a:pt x="189" y="159"/>
                    <a:pt x="188" y="159"/>
                    <a:pt x="188" y="159"/>
                  </a:cubicBezTo>
                  <a:cubicBezTo>
                    <a:pt x="187" y="159"/>
                    <a:pt x="186" y="158"/>
                    <a:pt x="186" y="158"/>
                  </a:cubicBezTo>
                  <a:cubicBezTo>
                    <a:pt x="185" y="158"/>
                    <a:pt x="185" y="159"/>
                    <a:pt x="185" y="159"/>
                  </a:cubicBezTo>
                  <a:cubicBezTo>
                    <a:pt x="186" y="159"/>
                    <a:pt x="186" y="160"/>
                    <a:pt x="186" y="161"/>
                  </a:cubicBezTo>
                  <a:cubicBezTo>
                    <a:pt x="186" y="162"/>
                    <a:pt x="187" y="162"/>
                    <a:pt x="187" y="163"/>
                  </a:cubicBezTo>
                  <a:cubicBezTo>
                    <a:pt x="188" y="163"/>
                    <a:pt x="189" y="163"/>
                    <a:pt x="189" y="162"/>
                  </a:cubicBezTo>
                  <a:moveTo>
                    <a:pt x="77" y="154"/>
                  </a:moveTo>
                  <a:cubicBezTo>
                    <a:pt x="78" y="154"/>
                    <a:pt x="78" y="154"/>
                    <a:pt x="77" y="153"/>
                  </a:cubicBezTo>
                  <a:cubicBezTo>
                    <a:pt x="77" y="153"/>
                    <a:pt x="77" y="153"/>
                    <a:pt x="76" y="153"/>
                  </a:cubicBezTo>
                  <a:cubicBezTo>
                    <a:pt x="76" y="154"/>
                    <a:pt x="76" y="154"/>
                    <a:pt x="76" y="154"/>
                  </a:cubicBezTo>
                  <a:cubicBezTo>
                    <a:pt x="77" y="154"/>
                    <a:pt x="77" y="154"/>
                    <a:pt x="77" y="154"/>
                  </a:cubicBezTo>
                  <a:close/>
                  <a:moveTo>
                    <a:pt x="69" y="156"/>
                  </a:moveTo>
                  <a:cubicBezTo>
                    <a:pt x="69" y="156"/>
                    <a:pt x="68" y="157"/>
                    <a:pt x="68" y="157"/>
                  </a:cubicBezTo>
                  <a:cubicBezTo>
                    <a:pt x="67" y="158"/>
                    <a:pt x="67" y="158"/>
                    <a:pt x="67" y="159"/>
                  </a:cubicBezTo>
                  <a:cubicBezTo>
                    <a:pt x="67" y="159"/>
                    <a:pt x="67" y="160"/>
                    <a:pt x="68" y="160"/>
                  </a:cubicBezTo>
                  <a:cubicBezTo>
                    <a:pt x="69" y="160"/>
                    <a:pt x="70" y="159"/>
                    <a:pt x="71" y="158"/>
                  </a:cubicBezTo>
                  <a:cubicBezTo>
                    <a:pt x="72" y="156"/>
                    <a:pt x="72" y="155"/>
                    <a:pt x="70" y="155"/>
                  </a:cubicBezTo>
                  <a:cubicBezTo>
                    <a:pt x="70" y="155"/>
                    <a:pt x="70" y="156"/>
                    <a:pt x="69" y="156"/>
                  </a:cubicBezTo>
                  <a:moveTo>
                    <a:pt x="74" y="157"/>
                  </a:moveTo>
                  <a:cubicBezTo>
                    <a:pt x="74" y="159"/>
                    <a:pt x="76" y="160"/>
                    <a:pt x="78" y="160"/>
                  </a:cubicBezTo>
                  <a:lnTo>
                    <a:pt x="78" y="156"/>
                  </a:lnTo>
                  <a:lnTo>
                    <a:pt x="74" y="157"/>
                  </a:lnTo>
                  <a:close/>
                  <a:moveTo>
                    <a:pt x="170" y="158"/>
                  </a:moveTo>
                  <a:cubicBezTo>
                    <a:pt x="170" y="159"/>
                    <a:pt x="170" y="159"/>
                    <a:pt x="172" y="159"/>
                  </a:cubicBezTo>
                  <a:lnTo>
                    <a:pt x="172" y="156"/>
                  </a:lnTo>
                  <a:cubicBezTo>
                    <a:pt x="171" y="156"/>
                    <a:pt x="170" y="156"/>
                    <a:pt x="169" y="156"/>
                  </a:cubicBezTo>
                  <a:cubicBezTo>
                    <a:pt x="169" y="156"/>
                    <a:pt x="168" y="156"/>
                    <a:pt x="168" y="157"/>
                  </a:cubicBezTo>
                  <a:cubicBezTo>
                    <a:pt x="169" y="157"/>
                    <a:pt x="170" y="157"/>
                    <a:pt x="170" y="158"/>
                  </a:cubicBezTo>
                  <a:moveTo>
                    <a:pt x="177" y="156"/>
                  </a:moveTo>
                  <a:cubicBezTo>
                    <a:pt x="177" y="156"/>
                    <a:pt x="177" y="156"/>
                    <a:pt x="177" y="155"/>
                  </a:cubicBezTo>
                  <a:cubicBezTo>
                    <a:pt x="177" y="155"/>
                    <a:pt x="176" y="155"/>
                    <a:pt x="176" y="156"/>
                  </a:cubicBezTo>
                  <a:cubicBezTo>
                    <a:pt x="175" y="156"/>
                    <a:pt x="175" y="156"/>
                    <a:pt x="176" y="157"/>
                  </a:cubicBezTo>
                  <a:cubicBezTo>
                    <a:pt x="176" y="157"/>
                    <a:pt x="176" y="157"/>
                    <a:pt x="177" y="156"/>
                  </a:cubicBezTo>
                  <a:moveTo>
                    <a:pt x="183" y="157"/>
                  </a:moveTo>
                  <a:cubicBezTo>
                    <a:pt x="183" y="157"/>
                    <a:pt x="183" y="157"/>
                    <a:pt x="183" y="156"/>
                  </a:cubicBezTo>
                  <a:cubicBezTo>
                    <a:pt x="183" y="156"/>
                    <a:pt x="183" y="156"/>
                    <a:pt x="183" y="156"/>
                  </a:cubicBezTo>
                  <a:cubicBezTo>
                    <a:pt x="183" y="155"/>
                    <a:pt x="183" y="156"/>
                    <a:pt x="182" y="156"/>
                  </a:cubicBezTo>
                  <a:cubicBezTo>
                    <a:pt x="182" y="157"/>
                    <a:pt x="183" y="157"/>
                    <a:pt x="183" y="157"/>
                  </a:cubicBezTo>
                  <a:close/>
                  <a:moveTo>
                    <a:pt x="201" y="156"/>
                  </a:moveTo>
                  <a:cubicBezTo>
                    <a:pt x="201" y="156"/>
                    <a:pt x="200" y="156"/>
                    <a:pt x="200" y="156"/>
                  </a:cubicBezTo>
                  <a:cubicBezTo>
                    <a:pt x="199" y="157"/>
                    <a:pt x="199" y="157"/>
                    <a:pt x="199" y="157"/>
                  </a:cubicBezTo>
                  <a:cubicBezTo>
                    <a:pt x="198" y="157"/>
                    <a:pt x="198" y="158"/>
                    <a:pt x="199" y="159"/>
                  </a:cubicBezTo>
                  <a:cubicBezTo>
                    <a:pt x="200" y="159"/>
                    <a:pt x="201" y="159"/>
                    <a:pt x="201" y="158"/>
                  </a:cubicBezTo>
                  <a:cubicBezTo>
                    <a:pt x="202" y="157"/>
                    <a:pt x="203" y="157"/>
                    <a:pt x="204" y="157"/>
                  </a:cubicBezTo>
                  <a:lnTo>
                    <a:pt x="204" y="155"/>
                  </a:lnTo>
                  <a:cubicBezTo>
                    <a:pt x="204" y="155"/>
                    <a:pt x="203" y="155"/>
                    <a:pt x="203" y="155"/>
                  </a:cubicBezTo>
                  <a:cubicBezTo>
                    <a:pt x="203" y="155"/>
                    <a:pt x="202" y="155"/>
                    <a:pt x="202" y="154"/>
                  </a:cubicBezTo>
                  <a:cubicBezTo>
                    <a:pt x="202" y="155"/>
                    <a:pt x="202" y="155"/>
                    <a:pt x="201" y="156"/>
                  </a:cubicBezTo>
                  <a:moveTo>
                    <a:pt x="91" y="160"/>
                  </a:moveTo>
                  <a:cubicBezTo>
                    <a:pt x="91" y="161"/>
                    <a:pt x="91" y="162"/>
                    <a:pt x="91" y="162"/>
                  </a:cubicBezTo>
                  <a:cubicBezTo>
                    <a:pt x="91" y="163"/>
                    <a:pt x="92" y="163"/>
                    <a:pt x="92" y="163"/>
                  </a:cubicBezTo>
                  <a:cubicBezTo>
                    <a:pt x="92" y="162"/>
                    <a:pt x="93" y="162"/>
                    <a:pt x="94" y="162"/>
                  </a:cubicBezTo>
                  <a:cubicBezTo>
                    <a:pt x="95" y="162"/>
                    <a:pt x="95" y="161"/>
                    <a:pt x="94" y="160"/>
                  </a:cubicBezTo>
                  <a:lnTo>
                    <a:pt x="91" y="160"/>
                  </a:lnTo>
                  <a:close/>
                  <a:moveTo>
                    <a:pt x="76" y="164"/>
                  </a:moveTo>
                  <a:cubicBezTo>
                    <a:pt x="77" y="165"/>
                    <a:pt x="78" y="165"/>
                    <a:pt x="79" y="165"/>
                  </a:cubicBezTo>
                  <a:cubicBezTo>
                    <a:pt x="80" y="165"/>
                    <a:pt x="81" y="164"/>
                    <a:pt x="80" y="162"/>
                  </a:cubicBezTo>
                  <a:cubicBezTo>
                    <a:pt x="78" y="162"/>
                    <a:pt x="76" y="162"/>
                    <a:pt x="76" y="164"/>
                  </a:cubicBezTo>
                  <a:moveTo>
                    <a:pt x="208" y="157"/>
                  </a:moveTo>
                  <a:cubicBezTo>
                    <a:pt x="208" y="157"/>
                    <a:pt x="208" y="157"/>
                    <a:pt x="208" y="157"/>
                  </a:cubicBezTo>
                  <a:cubicBezTo>
                    <a:pt x="208" y="158"/>
                    <a:pt x="208" y="158"/>
                    <a:pt x="209" y="158"/>
                  </a:cubicBezTo>
                  <a:cubicBezTo>
                    <a:pt x="210" y="158"/>
                    <a:pt x="210" y="158"/>
                    <a:pt x="211" y="157"/>
                  </a:cubicBezTo>
                  <a:cubicBezTo>
                    <a:pt x="209" y="156"/>
                    <a:pt x="208" y="156"/>
                    <a:pt x="208" y="157"/>
                  </a:cubicBezTo>
                  <a:moveTo>
                    <a:pt x="34" y="170"/>
                  </a:moveTo>
                  <a:cubicBezTo>
                    <a:pt x="32" y="171"/>
                    <a:pt x="30" y="173"/>
                    <a:pt x="29" y="175"/>
                  </a:cubicBezTo>
                  <a:cubicBezTo>
                    <a:pt x="31" y="174"/>
                    <a:pt x="33" y="174"/>
                    <a:pt x="34" y="174"/>
                  </a:cubicBezTo>
                  <a:cubicBezTo>
                    <a:pt x="36" y="174"/>
                    <a:pt x="38" y="175"/>
                    <a:pt x="39" y="176"/>
                  </a:cubicBezTo>
                  <a:cubicBezTo>
                    <a:pt x="40" y="176"/>
                    <a:pt x="42" y="177"/>
                    <a:pt x="43" y="177"/>
                  </a:cubicBezTo>
                  <a:cubicBezTo>
                    <a:pt x="44" y="177"/>
                    <a:pt x="44" y="176"/>
                    <a:pt x="45" y="175"/>
                  </a:cubicBezTo>
                  <a:cubicBezTo>
                    <a:pt x="43" y="176"/>
                    <a:pt x="42" y="175"/>
                    <a:pt x="42" y="174"/>
                  </a:cubicBezTo>
                  <a:cubicBezTo>
                    <a:pt x="42" y="173"/>
                    <a:pt x="41" y="171"/>
                    <a:pt x="41" y="170"/>
                  </a:cubicBezTo>
                  <a:cubicBezTo>
                    <a:pt x="40" y="170"/>
                    <a:pt x="40" y="169"/>
                    <a:pt x="41" y="168"/>
                  </a:cubicBezTo>
                  <a:cubicBezTo>
                    <a:pt x="41" y="168"/>
                    <a:pt x="42" y="167"/>
                    <a:pt x="42" y="167"/>
                  </a:cubicBezTo>
                  <a:cubicBezTo>
                    <a:pt x="42" y="166"/>
                    <a:pt x="43" y="166"/>
                    <a:pt x="43" y="165"/>
                  </a:cubicBezTo>
                  <a:cubicBezTo>
                    <a:pt x="43" y="165"/>
                    <a:pt x="42" y="165"/>
                    <a:pt x="41" y="165"/>
                  </a:cubicBezTo>
                  <a:cubicBezTo>
                    <a:pt x="39" y="167"/>
                    <a:pt x="37" y="168"/>
                    <a:pt x="34" y="170"/>
                  </a:cubicBezTo>
                  <a:moveTo>
                    <a:pt x="67" y="165"/>
                  </a:moveTo>
                  <a:cubicBezTo>
                    <a:pt x="66" y="165"/>
                    <a:pt x="66" y="166"/>
                    <a:pt x="66" y="168"/>
                  </a:cubicBezTo>
                  <a:cubicBezTo>
                    <a:pt x="67" y="167"/>
                    <a:pt x="69" y="167"/>
                    <a:pt x="70" y="168"/>
                  </a:cubicBezTo>
                  <a:cubicBezTo>
                    <a:pt x="71" y="168"/>
                    <a:pt x="71" y="169"/>
                    <a:pt x="72" y="169"/>
                  </a:cubicBezTo>
                  <a:cubicBezTo>
                    <a:pt x="73" y="169"/>
                    <a:pt x="73" y="169"/>
                    <a:pt x="74" y="169"/>
                  </a:cubicBezTo>
                  <a:cubicBezTo>
                    <a:pt x="74" y="169"/>
                    <a:pt x="75" y="168"/>
                    <a:pt x="75" y="166"/>
                  </a:cubicBezTo>
                  <a:cubicBezTo>
                    <a:pt x="73" y="167"/>
                    <a:pt x="71" y="167"/>
                    <a:pt x="71" y="166"/>
                  </a:cubicBezTo>
                  <a:cubicBezTo>
                    <a:pt x="70" y="165"/>
                    <a:pt x="69" y="164"/>
                    <a:pt x="68" y="163"/>
                  </a:cubicBezTo>
                  <a:cubicBezTo>
                    <a:pt x="68" y="164"/>
                    <a:pt x="68" y="165"/>
                    <a:pt x="67" y="165"/>
                  </a:cubicBezTo>
                  <a:moveTo>
                    <a:pt x="100" y="164"/>
                  </a:moveTo>
                  <a:cubicBezTo>
                    <a:pt x="99" y="165"/>
                    <a:pt x="98" y="167"/>
                    <a:pt x="97" y="168"/>
                  </a:cubicBezTo>
                  <a:cubicBezTo>
                    <a:pt x="99" y="168"/>
                    <a:pt x="100" y="168"/>
                    <a:pt x="102" y="167"/>
                  </a:cubicBezTo>
                  <a:cubicBezTo>
                    <a:pt x="103" y="165"/>
                    <a:pt x="105" y="163"/>
                    <a:pt x="105" y="162"/>
                  </a:cubicBezTo>
                  <a:cubicBezTo>
                    <a:pt x="103" y="162"/>
                    <a:pt x="101" y="163"/>
                    <a:pt x="100" y="164"/>
                  </a:cubicBezTo>
                  <a:moveTo>
                    <a:pt x="170" y="162"/>
                  </a:moveTo>
                  <a:cubicBezTo>
                    <a:pt x="170" y="162"/>
                    <a:pt x="170" y="162"/>
                    <a:pt x="171" y="161"/>
                  </a:cubicBezTo>
                  <a:cubicBezTo>
                    <a:pt x="171" y="161"/>
                    <a:pt x="170" y="160"/>
                    <a:pt x="170" y="160"/>
                  </a:cubicBezTo>
                  <a:cubicBezTo>
                    <a:pt x="170" y="160"/>
                    <a:pt x="170" y="161"/>
                    <a:pt x="169" y="161"/>
                  </a:cubicBezTo>
                  <a:cubicBezTo>
                    <a:pt x="169" y="161"/>
                    <a:pt x="170" y="162"/>
                    <a:pt x="170" y="162"/>
                  </a:cubicBezTo>
                  <a:close/>
                  <a:moveTo>
                    <a:pt x="63" y="169"/>
                  </a:moveTo>
                  <a:cubicBezTo>
                    <a:pt x="63" y="169"/>
                    <a:pt x="64" y="168"/>
                    <a:pt x="64" y="168"/>
                  </a:cubicBezTo>
                  <a:cubicBezTo>
                    <a:pt x="64" y="167"/>
                    <a:pt x="64" y="167"/>
                    <a:pt x="63" y="167"/>
                  </a:cubicBezTo>
                  <a:cubicBezTo>
                    <a:pt x="63" y="167"/>
                    <a:pt x="62" y="167"/>
                    <a:pt x="62" y="168"/>
                  </a:cubicBezTo>
                  <a:cubicBezTo>
                    <a:pt x="62" y="169"/>
                    <a:pt x="62" y="169"/>
                    <a:pt x="63" y="169"/>
                  </a:cubicBezTo>
                  <a:close/>
                  <a:moveTo>
                    <a:pt x="184" y="166"/>
                  </a:moveTo>
                  <a:cubicBezTo>
                    <a:pt x="186" y="166"/>
                    <a:pt x="187" y="165"/>
                    <a:pt x="187" y="163"/>
                  </a:cubicBezTo>
                  <a:cubicBezTo>
                    <a:pt x="185" y="162"/>
                    <a:pt x="183" y="164"/>
                    <a:pt x="184" y="166"/>
                  </a:cubicBezTo>
                  <a:close/>
                  <a:moveTo>
                    <a:pt x="198" y="167"/>
                  </a:moveTo>
                  <a:cubicBezTo>
                    <a:pt x="199" y="168"/>
                    <a:pt x="199" y="168"/>
                    <a:pt x="200" y="167"/>
                  </a:cubicBezTo>
                  <a:cubicBezTo>
                    <a:pt x="201" y="166"/>
                    <a:pt x="202" y="166"/>
                    <a:pt x="203" y="166"/>
                  </a:cubicBezTo>
                  <a:cubicBezTo>
                    <a:pt x="203" y="166"/>
                    <a:pt x="203" y="167"/>
                    <a:pt x="203" y="167"/>
                  </a:cubicBezTo>
                  <a:cubicBezTo>
                    <a:pt x="203" y="168"/>
                    <a:pt x="203" y="168"/>
                    <a:pt x="203" y="168"/>
                  </a:cubicBezTo>
                  <a:cubicBezTo>
                    <a:pt x="204" y="169"/>
                    <a:pt x="205" y="169"/>
                    <a:pt x="206" y="169"/>
                  </a:cubicBezTo>
                  <a:cubicBezTo>
                    <a:pt x="208" y="168"/>
                    <a:pt x="208" y="167"/>
                    <a:pt x="208" y="165"/>
                  </a:cubicBezTo>
                  <a:cubicBezTo>
                    <a:pt x="207" y="166"/>
                    <a:pt x="206" y="166"/>
                    <a:pt x="206" y="166"/>
                  </a:cubicBezTo>
                  <a:cubicBezTo>
                    <a:pt x="205" y="166"/>
                    <a:pt x="205" y="165"/>
                    <a:pt x="204" y="165"/>
                  </a:cubicBezTo>
                  <a:cubicBezTo>
                    <a:pt x="203" y="165"/>
                    <a:pt x="203" y="164"/>
                    <a:pt x="202" y="164"/>
                  </a:cubicBezTo>
                  <a:cubicBezTo>
                    <a:pt x="201" y="163"/>
                    <a:pt x="200" y="163"/>
                    <a:pt x="199" y="163"/>
                  </a:cubicBezTo>
                  <a:cubicBezTo>
                    <a:pt x="199" y="164"/>
                    <a:pt x="199" y="165"/>
                    <a:pt x="198" y="167"/>
                  </a:cubicBezTo>
                  <a:moveTo>
                    <a:pt x="86" y="173"/>
                  </a:moveTo>
                  <a:cubicBezTo>
                    <a:pt x="85" y="174"/>
                    <a:pt x="84" y="175"/>
                    <a:pt x="84" y="177"/>
                  </a:cubicBezTo>
                  <a:cubicBezTo>
                    <a:pt x="87" y="176"/>
                    <a:pt x="89" y="175"/>
                    <a:pt x="89" y="173"/>
                  </a:cubicBezTo>
                  <a:cubicBezTo>
                    <a:pt x="88" y="172"/>
                    <a:pt x="87" y="172"/>
                    <a:pt x="86" y="173"/>
                  </a:cubicBezTo>
                  <a:moveTo>
                    <a:pt x="92" y="175"/>
                  </a:moveTo>
                  <a:cubicBezTo>
                    <a:pt x="93" y="177"/>
                    <a:pt x="94" y="177"/>
                    <a:pt x="96" y="176"/>
                  </a:cubicBezTo>
                  <a:cubicBezTo>
                    <a:pt x="96" y="175"/>
                    <a:pt x="95" y="174"/>
                    <a:pt x="94" y="174"/>
                  </a:cubicBezTo>
                  <a:cubicBezTo>
                    <a:pt x="92" y="174"/>
                    <a:pt x="92" y="173"/>
                    <a:pt x="92" y="172"/>
                  </a:cubicBezTo>
                  <a:cubicBezTo>
                    <a:pt x="91" y="173"/>
                    <a:pt x="91" y="174"/>
                    <a:pt x="92" y="175"/>
                  </a:cubicBezTo>
                  <a:moveTo>
                    <a:pt x="28" y="181"/>
                  </a:moveTo>
                  <a:cubicBezTo>
                    <a:pt x="30" y="182"/>
                    <a:pt x="32" y="183"/>
                    <a:pt x="33" y="184"/>
                  </a:cubicBezTo>
                  <a:cubicBezTo>
                    <a:pt x="33" y="181"/>
                    <a:pt x="33" y="179"/>
                    <a:pt x="31" y="178"/>
                  </a:cubicBezTo>
                  <a:cubicBezTo>
                    <a:pt x="30" y="178"/>
                    <a:pt x="28" y="177"/>
                    <a:pt x="27" y="176"/>
                  </a:cubicBezTo>
                  <a:cubicBezTo>
                    <a:pt x="26" y="178"/>
                    <a:pt x="26" y="179"/>
                    <a:pt x="28" y="181"/>
                  </a:cubicBezTo>
                  <a:moveTo>
                    <a:pt x="52" y="178"/>
                  </a:moveTo>
                  <a:lnTo>
                    <a:pt x="54" y="178"/>
                  </a:lnTo>
                  <a:lnTo>
                    <a:pt x="54" y="176"/>
                  </a:lnTo>
                  <a:lnTo>
                    <a:pt x="52" y="176"/>
                  </a:lnTo>
                  <a:lnTo>
                    <a:pt x="52" y="178"/>
                  </a:lnTo>
                  <a:close/>
                  <a:moveTo>
                    <a:pt x="229" y="169"/>
                  </a:moveTo>
                  <a:cubicBezTo>
                    <a:pt x="227" y="168"/>
                    <a:pt x="227" y="169"/>
                    <a:pt x="227" y="171"/>
                  </a:cubicBezTo>
                  <a:cubicBezTo>
                    <a:pt x="228" y="171"/>
                    <a:pt x="229" y="171"/>
                    <a:pt x="230" y="172"/>
                  </a:cubicBezTo>
                  <a:cubicBezTo>
                    <a:pt x="230" y="170"/>
                    <a:pt x="230" y="169"/>
                    <a:pt x="229" y="169"/>
                  </a:cubicBezTo>
                  <a:moveTo>
                    <a:pt x="60" y="180"/>
                  </a:moveTo>
                  <a:cubicBezTo>
                    <a:pt x="60" y="180"/>
                    <a:pt x="60" y="180"/>
                    <a:pt x="60" y="179"/>
                  </a:cubicBezTo>
                  <a:cubicBezTo>
                    <a:pt x="60" y="178"/>
                    <a:pt x="60" y="178"/>
                    <a:pt x="59" y="178"/>
                  </a:cubicBezTo>
                  <a:cubicBezTo>
                    <a:pt x="59" y="178"/>
                    <a:pt x="58" y="178"/>
                    <a:pt x="58" y="179"/>
                  </a:cubicBezTo>
                  <a:cubicBezTo>
                    <a:pt x="59" y="179"/>
                    <a:pt x="59" y="179"/>
                    <a:pt x="60" y="180"/>
                  </a:cubicBezTo>
                  <a:moveTo>
                    <a:pt x="89" y="178"/>
                  </a:moveTo>
                  <a:cubicBezTo>
                    <a:pt x="89" y="177"/>
                    <a:pt x="89" y="177"/>
                    <a:pt x="89" y="177"/>
                  </a:cubicBezTo>
                  <a:cubicBezTo>
                    <a:pt x="88" y="176"/>
                    <a:pt x="88" y="176"/>
                    <a:pt x="88" y="177"/>
                  </a:cubicBezTo>
                  <a:cubicBezTo>
                    <a:pt x="87" y="177"/>
                    <a:pt x="87" y="177"/>
                    <a:pt x="87" y="178"/>
                  </a:cubicBezTo>
                  <a:cubicBezTo>
                    <a:pt x="88" y="178"/>
                    <a:pt x="88" y="178"/>
                    <a:pt x="89" y="178"/>
                  </a:cubicBezTo>
                  <a:moveTo>
                    <a:pt x="69" y="184"/>
                  </a:moveTo>
                  <a:cubicBezTo>
                    <a:pt x="69" y="183"/>
                    <a:pt x="70" y="183"/>
                    <a:pt x="70" y="183"/>
                  </a:cubicBezTo>
                  <a:cubicBezTo>
                    <a:pt x="71" y="183"/>
                    <a:pt x="71" y="183"/>
                    <a:pt x="71" y="183"/>
                  </a:cubicBezTo>
                  <a:cubicBezTo>
                    <a:pt x="72" y="182"/>
                    <a:pt x="72" y="182"/>
                    <a:pt x="71" y="181"/>
                  </a:cubicBezTo>
                  <a:cubicBezTo>
                    <a:pt x="70" y="181"/>
                    <a:pt x="69" y="181"/>
                    <a:pt x="68" y="181"/>
                  </a:cubicBezTo>
                  <a:cubicBezTo>
                    <a:pt x="68" y="181"/>
                    <a:pt x="67" y="180"/>
                    <a:pt x="67" y="180"/>
                  </a:cubicBezTo>
                  <a:cubicBezTo>
                    <a:pt x="66" y="180"/>
                    <a:pt x="66" y="179"/>
                    <a:pt x="65" y="179"/>
                  </a:cubicBezTo>
                  <a:cubicBezTo>
                    <a:pt x="65" y="179"/>
                    <a:pt x="64" y="179"/>
                    <a:pt x="63" y="179"/>
                  </a:cubicBezTo>
                  <a:cubicBezTo>
                    <a:pt x="63" y="181"/>
                    <a:pt x="64" y="182"/>
                    <a:pt x="65" y="183"/>
                  </a:cubicBezTo>
                  <a:cubicBezTo>
                    <a:pt x="66" y="183"/>
                    <a:pt x="67" y="184"/>
                    <a:pt x="68" y="185"/>
                  </a:cubicBezTo>
                  <a:cubicBezTo>
                    <a:pt x="68" y="184"/>
                    <a:pt x="68" y="184"/>
                    <a:pt x="69" y="184"/>
                  </a:cubicBezTo>
                  <a:moveTo>
                    <a:pt x="226" y="176"/>
                  </a:moveTo>
                  <a:cubicBezTo>
                    <a:pt x="226" y="175"/>
                    <a:pt x="226" y="175"/>
                    <a:pt x="227" y="175"/>
                  </a:cubicBezTo>
                  <a:cubicBezTo>
                    <a:pt x="228" y="175"/>
                    <a:pt x="228" y="174"/>
                    <a:pt x="228" y="174"/>
                  </a:cubicBezTo>
                  <a:cubicBezTo>
                    <a:pt x="227" y="174"/>
                    <a:pt x="226" y="174"/>
                    <a:pt x="225" y="173"/>
                  </a:cubicBezTo>
                  <a:cubicBezTo>
                    <a:pt x="225" y="172"/>
                    <a:pt x="225" y="172"/>
                    <a:pt x="223" y="172"/>
                  </a:cubicBezTo>
                  <a:cubicBezTo>
                    <a:pt x="223" y="175"/>
                    <a:pt x="224" y="176"/>
                    <a:pt x="226" y="176"/>
                  </a:cubicBezTo>
                  <a:moveTo>
                    <a:pt x="92" y="185"/>
                  </a:moveTo>
                  <a:cubicBezTo>
                    <a:pt x="93" y="185"/>
                    <a:pt x="93" y="184"/>
                    <a:pt x="92" y="184"/>
                  </a:cubicBezTo>
                  <a:cubicBezTo>
                    <a:pt x="92" y="184"/>
                    <a:pt x="92" y="184"/>
                    <a:pt x="91" y="184"/>
                  </a:cubicBezTo>
                  <a:cubicBezTo>
                    <a:pt x="91" y="184"/>
                    <a:pt x="91" y="185"/>
                    <a:pt x="91" y="185"/>
                  </a:cubicBezTo>
                  <a:cubicBezTo>
                    <a:pt x="91" y="185"/>
                    <a:pt x="92" y="185"/>
                    <a:pt x="92" y="185"/>
                  </a:cubicBezTo>
                  <a:close/>
                  <a:moveTo>
                    <a:pt x="223" y="185"/>
                  </a:moveTo>
                  <a:cubicBezTo>
                    <a:pt x="224" y="185"/>
                    <a:pt x="224" y="185"/>
                    <a:pt x="224" y="184"/>
                  </a:cubicBezTo>
                  <a:cubicBezTo>
                    <a:pt x="224" y="184"/>
                    <a:pt x="224" y="183"/>
                    <a:pt x="223" y="183"/>
                  </a:cubicBezTo>
                  <a:cubicBezTo>
                    <a:pt x="223" y="183"/>
                    <a:pt x="223" y="183"/>
                    <a:pt x="223" y="184"/>
                  </a:cubicBezTo>
                  <a:cubicBezTo>
                    <a:pt x="223" y="184"/>
                    <a:pt x="223" y="185"/>
                    <a:pt x="223" y="185"/>
                  </a:cubicBezTo>
                  <a:moveTo>
                    <a:pt x="63" y="279"/>
                  </a:moveTo>
                  <a:lnTo>
                    <a:pt x="65" y="279"/>
                  </a:lnTo>
                  <a:lnTo>
                    <a:pt x="65" y="276"/>
                  </a:lnTo>
                  <a:lnTo>
                    <a:pt x="62" y="276"/>
                  </a:lnTo>
                  <a:lnTo>
                    <a:pt x="63" y="279"/>
                  </a:lnTo>
                  <a:close/>
                  <a:moveTo>
                    <a:pt x="25" y="482"/>
                  </a:moveTo>
                  <a:cubicBezTo>
                    <a:pt x="25" y="483"/>
                    <a:pt x="25" y="484"/>
                    <a:pt x="27" y="483"/>
                  </a:cubicBezTo>
                  <a:cubicBezTo>
                    <a:pt x="27" y="480"/>
                    <a:pt x="27" y="479"/>
                    <a:pt x="25" y="479"/>
                  </a:cubicBezTo>
                  <a:cubicBezTo>
                    <a:pt x="25" y="480"/>
                    <a:pt x="25" y="481"/>
                    <a:pt x="25" y="482"/>
                  </a:cubicBezTo>
                  <a:moveTo>
                    <a:pt x="40" y="508"/>
                  </a:moveTo>
                  <a:cubicBezTo>
                    <a:pt x="40" y="507"/>
                    <a:pt x="40" y="507"/>
                    <a:pt x="40" y="507"/>
                  </a:cubicBezTo>
                  <a:cubicBezTo>
                    <a:pt x="40" y="506"/>
                    <a:pt x="39" y="506"/>
                    <a:pt x="39" y="507"/>
                  </a:cubicBezTo>
                  <a:cubicBezTo>
                    <a:pt x="39" y="507"/>
                    <a:pt x="38" y="507"/>
                    <a:pt x="39" y="508"/>
                  </a:cubicBezTo>
                  <a:cubicBezTo>
                    <a:pt x="39" y="508"/>
                    <a:pt x="39" y="508"/>
                    <a:pt x="40" y="508"/>
                  </a:cubicBezTo>
                  <a:moveTo>
                    <a:pt x="47" y="515"/>
                  </a:moveTo>
                  <a:cubicBezTo>
                    <a:pt x="47" y="514"/>
                    <a:pt x="47" y="514"/>
                    <a:pt x="48" y="514"/>
                  </a:cubicBezTo>
                  <a:cubicBezTo>
                    <a:pt x="48" y="513"/>
                    <a:pt x="47" y="513"/>
                    <a:pt x="47" y="513"/>
                  </a:cubicBezTo>
                  <a:cubicBezTo>
                    <a:pt x="46" y="513"/>
                    <a:pt x="46" y="513"/>
                    <a:pt x="46" y="514"/>
                  </a:cubicBezTo>
                  <a:cubicBezTo>
                    <a:pt x="46" y="515"/>
                    <a:pt x="46" y="515"/>
                    <a:pt x="47" y="515"/>
                  </a:cubicBezTo>
                  <a:close/>
                  <a:moveTo>
                    <a:pt x="29" y="553"/>
                  </a:moveTo>
                  <a:cubicBezTo>
                    <a:pt x="29" y="552"/>
                    <a:pt x="29" y="552"/>
                    <a:pt x="29" y="552"/>
                  </a:cubicBezTo>
                  <a:cubicBezTo>
                    <a:pt x="29" y="551"/>
                    <a:pt x="28" y="552"/>
                    <a:pt x="28" y="552"/>
                  </a:cubicBezTo>
                  <a:cubicBezTo>
                    <a:pt x="27" y="552"/>
                    <a:pt x="27" y="552"/>
                    <a:pt x="28" y="553"/>
                  </a:cubicBezTo>
                  <a:cubicBezTo>
                    <a:pt x="28" y="553"/>
                    <a:pt x="28" y="553"/>
                    <a:pt x="29" y="553"/>
                  </a:cubicBezTo>
                  <a:moveTo>
                    <a:pt x="76" y="580"/>
                  </a:moveTo>
                  <a:cubicBezTo>
                    <a:pt x="76" y="580"/>
                    <a:pt x="76" y="579"/>
                    <a:pt x="76" y="579"/>
                  </a:cubicBezTo>
                  <a:cubicBezTo>
                    <a:pt x="75" y="579"/>
                    <a:pt x="75" y="579"/>
                    <a:pt x="75" y="579"/>
                  </a:cubicBezTo>
                  <a:cubicBezTo>
                    <a:pt x="74" y="579"/>
                    <a:pt x="74" y="580"/>
                    <a:pt x="75" y="580"/>
                  </a:cubicBezTo>
                  <a:cubicBezTo>
                    <a:pt x="75" y="580"/>
                    <a:pt x="75" y="580"/>
                    <a:pt x="76" y="580"/>
                  </a:cubicBezTo>
                  <a:close/>
                  <a:moveTo>
                    <a:pt x="73" y="583"/>
                  </a:moveTo>
                  <a:cubicBezTo>
                    <a:pt x="73" y="584"/>
                    <a:pt x="73" y="585"/>
                    <a:pt x="74" y="586"/>
                  </a:cubicBezTo>
                  <a:cubicBezTo>
                    <a:pt x="74" y="586"/>
                    <a:pt x="75" y="587"/>
                    <a:pt x="76" y="587"/>
                  </a:cubicBezTo>
                  <a:cubicBezTo>
                    <a:pt x="76" y="587"/>
                    <a:pt x="77" y="586"/>
                    <a:pt x="77" y="585"/>
                  </a:cubicBezTo>
                  <a:cubicBezTo>
                    <a:pt x="76" y="585"/>
                    <a:pt x="75" y="585"/>
                    <a:pt x="75" y="585"/>
                  </a:cubicBezTo>
                  <a:cubicBezTo>
                    <a:pt x="75" y="584"/>
                    <a:pt x="75" y="584"/>
                    <a:pt x="75" y="583"/>
                  </a:cubicBezTo>
                  <a:cubicBezTo>
                    <a:pt x="75" y="583"/>
                    <a:pt x="75" y="582"/>
                    <a:pt x="75" y="581"/>
                  </a:cubicBezTo>
                  <a:cubicBezTo>
                    <a:pt x="75" y="581"/>
                    <a:pt x="74" y="581"/>
                    <a:pt x="74" y="581"/>
                  </a:cubicBezTo>
                  <a:cubicBezTo>
                    <a:pt x="73" y="581"/>
                    <a:pt x="73" y="582"/>
                    <a:pt x="73" y="583"/>
                  </a:cubicBezTo>
                  <a:moveTo>
                    <a:pt x="53" y="585"/>
                  </a:moveTo>
                  <a:lnTo>
                    <a:pt x="55" y="585"/>
                  </a:lnTo>
                  <a:lnTo>
                    <a:pt x="55" y="583"/>
                  </a:lnTo>
                  <a:lnTo>
                    <a:pt x="53" y="583"/>
                  </a:lnTo>
                  <a:lnTo>
                    <a:pt x="53" y="585"/>
                  </a:lnTo>
                  <a:close/>
                  <a:moveTo>
                    <a:pt x="190" y="585"/>
                  </a:moveTo>
                  <a:cubicBezTo>
                    <a:pt x="191" y="584"/>
                    <a:pt x="191" y="584"/>
                    <a:pt x="190" y="584"/>
                  </a:cubicBezTo>
                  <a:cubicBezTo>
                    <a:pt x="190" y="583"/>
                    <a:pt x="190" y="584"/>
                    <a:pt x="189" y="584"/>
                  </a:cubicBezTo>
                  <a:cubicBezTo>
                    <a:pt x="189" y="584"/>
                    <a:pt x="189" y="584"/>
                    <a:pt x="189" y="585"/>
                  </a:cubicBezTo>
                  <a:cubicBezTo>
                    <a:pt x="189" y="585"/>
                    <a:pt x="190" y="585"/>
                    <a:pt x="190" y="585"/>
                  </a:cubicBezTo>
                  <a:close/>
                  <a:moveTo>
                    <a:pt x="211" y="585"/>
                  </a:moveTo>
                  <a:cubicBezTo>
                    <a:pt x="210" y="586"/>
                    <a:pt x="209" y="587"/>
                    <a:pt x="209" y="588"/>
                  </a:cubicBezTo>
                  <a:cubicBezTo>
                    <a:pt x="210" y="588"/>
                    <a:pt x="211" y="587"/>
                    <a:pt x="212" y="588"/>
                  </a:cubicBezTo>
                  <a:cubicBezTo>
                    <a:pt x="213" y="588"/>
                    <a:pt x="214" y="589"/>
                    <a:pt x="215" y="589"/>
                  </a:cubicBezTo>
                  <a:cubicBezTo>
                    <a:pt x="216" y="590"/>
                    <a:pt x="216" y="590"/>
                    <a:pt x="217" y="590"/>
                  </a:cubicBezTo>
                  <a:cubicBezTo>
                    <a:pt x="217" y="590"/>
                    <a:pt x="218" y="589"/>
                    <a:pt x="219" y="588"/>
                  </a:cubicBezTo>
                  <a:cubicBezTo>
                    <a:pt x="218" y="587"/>
                    <a:pt x="217" y="587"/>
                    <a:pt x="216" y="587"/>
                  </a:cubicBezTo>
                  <a:cubicBezTo>
                    <a:pt x="215" y="587"/>
                    <a:pt x="215" y="586"/>
                    <a:pt x="215" y="585"/>
                  </a:cubicBezTo>
                  <a:cubicBezTo>
                    <a:pt x="213" y="584"/>
                    <a:pt x="212" y="585"/>
                    <a:pt x="211" y="585"/>
                  </a:cubicBezTo>
                  <a:moveTo>
                    <a:pt x="204" y="589"/>
                  </a:moveTo>
                  <a:cubicBezTo>
                    <a:pt x="203" y="589"/>
                    <a:pt x="202" y="589"/>
                    <a:pt x="201" y="589"/>
                  </a:cubicBezTo>
                  <a:cubicBezTo>
                    <a:pt x="200" y="589"/>
                    <a:pt x="198" y="589"/>
                    <a:pt x="197" y="589"/>
                  </a:cubicBezTo>
                  <a:cubicBezTo>
                    <a:pt x="196" y="588"/>
                    <a:pt x="195" y="589"/>
                    <a:pt x="195" y="590"/>
                  </a:cubicBezTo>
                  <a:lnTo>
                    <a:pt x="205" y="595"/>
                  </a:lnTo>
                  <a:cubicBezTo>
                    <a:pt x="204" y="596"/>
                    <a:pt x="204" y="597"/>
                    <a:pt x="202" y="597"/>
                  </a:cubicBezTo>
                  <a:cubicBezTo>
                    <a:pt x="201" y="597"/>
                    <a:pt x="200" y="597"/>
                    <a:pt x="199" y="597"/>
                  </a:cubicBezTo>
                  <a:cubicBezTo>
                    <a:pt x="198" y="597"/>
                    <a:pt x="197" y="597"/>
                    <a:pt x="196" y="597"/>
                  </a:cubicBezTo>
                  <a:cubicBezTo>
                    <a:pt x="195" y="597"/>
                    <a:pt x="194" y="597"/>
                    <a:pt x="194" y="599"/>
                  </a:cubicBezTo>
                  <a:cubicBezTo>
                    <a:pt x="196" y="599"/>
                    <a:pt x="197" y="599"/>
                    <a:pt x="197" y="599"/>
                  </a:cubicBezTo>
                  <a:cubicBezTo>
                    <a:pt x="197" y="599"/>
                    <a:pt x="199" y="599"/>
                    <a:pt x="201" y="598"/>
                  </a:cubicBezTo>
                  <a:cubicBezTo>
                    <a:pt x="201" y="599"/>
                    <a:pt x="201" y="600"/>
                    <a:pt x="200" y="601"/>
                  </a:cubicBezTo>
                  <a:cubicBezTo>
                    <a:pt x="200" y="601"/>
                    <a:pt x="200" y="602"/>
                    <a:pt x="200" y="603"/>
                  </a:cubicBezTo>
                  <a:cubicBezTo>
                    <a:pt x="202" y="603"/>
                    <a:pt x="203" y="603"/>
                    <a:pt x="203" y="601"/>
                  </a:cubicBezTo>
                  <a:cubicBezTo>
                    <a:pt x="203" y="600"/>
                    <a:pt x="204" y="599"/>
                    <a:pt x="205" y="598"/>
                  </a:cubicBezTo>
                  <a:lnTo>
                    <a:pt x="211" y="598"/>
                  </a:lnTo>
                  <a:cubicBezTo>
                    <a:pt x="212" y="597"/>
                    <a:pt x="211" y="596"/>
                    <a:pt x="211" y="596"/>
                  </a:cubicBezTo>
                  <a:cubicBezTo>
                    <a:pt x="210" y="596"/>
                    <a:pt x="210" y="595"/>
                    <a:pt x="209" y="595"/>
                  </a:cubicBezTo>
                  <a:cubicBezTo>
                    <a:pt x="208" y="595"/>
                    <a:pt x="208" y="595"/>
                    <a:pt x="207" y="595"/>
                  </a:cubicBezTo>
                  <a:cubicBezTo>
                    <a:pt x="206" y="595"/>
                    <a:pt x="206" y="594"/>
                    <a:pt x="206" y="594"/>
                  </a:cubicBezTo>
                  <a:cubicBezTo>
                    <a:pt x="207" y="593"/>
                    <a:pt x="209" y="593"/>
                    <a:pt x="210" y="593"/>
                  </a:cubicBezTo>
                  <a:cubicBezTo>
                    <a:pt x="211" y="593"/>
                    <a:pt x="213" y="593"/>
                    <a:pt x="214" y="594"/>
                  </a:cubicBezTo>
                  <a:cubicBezTo>
                    <a:pt x="215" y="594"/>
                    <a:pt x="215" y="595"/>
                    <a:pt x="215" y="595"/>
                  </a:cubicBezTo>
                  <a:cubicBezTo>
                    <a:pt x="216" y="596"/>
                    <a:pt x="215" y="597"/>
                    <a:pt x="214" y="598"/>
                  </a:cubicBezTo>
                  <a:cubicBezTo>
                    <a:pt x="216" y="597"/>
                    <a:pt x="218" y="597"/>
                    <a:pt x="219" y="596"/>
                  </a:cubicBezTo>
                  <a:cubicBezTo>
                    <a:pt x="221" y="596"/>
                    <a:pt x="222" y="595"/>
                    <a:pt x="223" y="593"/>
                  </a:cubicBezTo>
                  <a:cubicBezTo>
                    <a:pt x="222" y="593"/>
                    <a:pt x="221" y="594"/>
                    <a:pt x="219" y="593"/>
                  </a:cubicBezTo>
                  <a:cubicBezTo>
                    <a:pt x="218" y="593"/>
                    <a:pt x="217" y="593"/>
                    <a:pt x="215" y="592"/>
                  </a:cubicBezTo>
                  <a:cubicBezTo>
                    <a:pt x="214" y="592"/>
                    <a:pt x="212" y="591"/>
                    <a:pt x="211" y="591"/>
                  </a:cubicBezTo>
                  <a:cubicBezTo>
                    <a:pt x="210" y="591"/>
                    <a:pt x="208" y="591"/>
                    <a:pt x="207" y="592"/>
                  </a:cubicBezTo>
                  <a:cubicBezTo>
                    <a:pt x="207" y="590"/>
                    <a:pt x="207" y="589"/>
                    <a:pt x="207" y="588"/>
                  </a:cubicBezTo>
                  <a:cubicBezTo>
                    <a:pt x="207" y="586"/>
                    <a:pt x="206" y="586"/>
                    <a:pt x="205" y="586"/>
                  </a:cubicBezTo>
                  <a:cubicBezTo>
                    <a:pt x="205" y="588"/>
                    <a:pt x="205" y="589"/>
                    <a:pt x="204" y="589"/>
                  </a:cubicBezTo>
                  <a:moveTo>
                    <a:pt x="75" y="596"/>
                  </a:moveTo>
                  <a:cubicBezTo>
                    <a:pt x="75" y="596"/>
                    <a:pt x="75" y="596"/>
                    <a:pt x="75" y="595"/>
                  </a:cubicBezTo>
                  <a:cubicBezTo>
                    <a:pt x="75" y="595"/>
                    <a:pt x="75" y="595"/>
                    <a:pt x="75" y="594"/>
                  </a:cubicBezTo>
                  <a:cubicBezTo>
                    <a:pt x="75" y="594"/>
                    <a:pt x="74" y="595"/>
                    <a:pt x="74" y="595"/>
                  </a:cubicBezTo>
                  <a:cubicBezTo>
                    <a:pt x="74" y="595"/>
                    <a:pt x="74" y="596"/>
                    <a:pt x="75" y="596"/>
                  </a:cubicBezTo>
                  <a:close/>
                  <a:moveTo>
                    <a:pt x="220" y="591"/>
                  </a:moveTo>
                  <a:cubicBezTo>
                    <a:pt x="221" y="591"/>
                    <a:pt x="221" y="591"/>
                    <a:pt x="221" y="591"/>
                  </a:cubicBezTo>
                  <a:cubicBezTo>
                    <a:pt x="222" y="590"/>
                    <a:pt x="222" y="590"/>
                    <a:pt x="222" y="590"/>
                  </a:cubicBezTo>
                  <a:cubicBezTo>
                    <a:pt x="222" y="589"/>
                    <a:pt x="222" y="590"/>
                    <a:pt x="221" y="590"/>
                  </a:cubicBezTo>
                  <a:cubicBezTo>
                    <a:pt x="220" y="591"/>
                    <a:pt x="220" y="592"/>
                    <a:pt x="220" y="591"/>
                  </a:cubicBezTo>
                  <a:moveTo>
                    <a:pt x="185" y="593"/>
                  </a:moveTo>
                  <a:cubicBezTo>
                    <a:pt x="185" y="593"/>
                    <a:pt x="185" y="594"/>
                    <a:pt x="186" y="594"/>
                  </a:cubicBezTo>
                  <a:cubicBezTo>
                    <a:pt x="186" y="595"/>
                    <a:pt x="187" y="595"/>
                    <a:pt x="187" y="595"/>
                  </a:cubicBezTo>
                  <a:cubicBezTo>
                    <a:pt x="188" y="595"/>
                    <a:pt x="188" y="595"/>
                    <a:pt x="189" y="596"/>
                  </a:cubicBezTo>
                  <a:cubicBezTo>
                    <a:pt x="189" y="596"/>
                    <a:pt x="190" y="596"/>
                    <a:pt x="190" y="597"/>
                  </a:cubicBezTo>
                  <a:lnTo>
                    <a:pt x="189" y="592"/>
                  </a:lnTo>
                  <a:lnTo>
                    <a:pt x="185" y="593"/>
                  </a:lnTo>
                  <a:close/>
                  <a:moveTo>
                    <a:pt x="193" y="593"/>
                  </a:moveTo>
                  <a:cubicBezTo>
                    <a:pt x="192" y="593"/>
                    <a:pt x="191" y="594"/>
                    <a:pt x="192" y="597"/>
                  </a:cubicBezTo>
                  <a:cubicBezTo>
                    <a:pt x="193" y="596"/>
                    <a:pt x="194" y="596"/>
                    <a:pt x="195" y="595"/>
                  </a:cubicBezTo>
                  <a:cubicBezTo>
                    <a:pt x="196" y="595"/>
                    <a:pt x="197" y="593"/>
                    <a:pt x="197" y="592"/>
                  </a:cubicBezTo>
                  <a:cubicBezTo>
                    <a:pt x="196" y="592"/>
                    <a:pt x="195" y="593"/>
                    <a:pt x="193" y="593"/>
                  </a:cubicBezTo>
                  <a:moveTo>
                    <a:pt x="228" y="592"/>
                  </a:moveTo>
                  <a:cubicBezTo>
                    <a:pt x="228" y="592"/>
                    <a:pt x="229" y="592"/>
                    <a:pt x="229" y="591"/>
                  </a:cubicBezTo>
                  <a:cubicBezTo>
                    <a:pt x="228" y="591"/>
                    <a:pt x="228" y="592"/>
                    <a:pt x="227" y="592"/>
                  </a:cubicBezTo>
                  <a:cubicBezTo>
                    <a:pt x="227" y="592"/>
                    <a:pt x="227" y="592"/>
                    <a:pt x="227" y="592"/>
                  </a:cubicBezTo>
                  <a:cubicBezTo>
                    <a:pt x="227" y="592"/>
                    <a:pt x="227" y="592"/>
                    <a:pt x="228" y="592"/>
                  </a:cubicBezTo>
                  <a:close/>
                  <a:moveTo>
                    <a:pt x="113" y="602"/>
                  </a:moveTo>
                  <a:cubicBezTo>
                    <a:pt x="111" y="602"/>
                    <a:pt x="111" y="603"/>
                    <a:pt x="112" y="604"/>
                  </a:cubicBezTo>
                  <a:cubicBezTo>
                    <a:pt x="114" y="604"/>
                    <a:pt x="116" y="604"/>
                    <a:pt x="116" y="602"/>
                  </a:cubicBezTo>
                  <a:cubicBezTo>
                    <a:pt x="115" y="602"/>
                    <a:pt x="114" y="602"/>
                    <a:pt x="113" y="602"/>
                  </a:cubicBezTo>
                  <a:moveTo>
                    <a:pt x="179" y="603"/>
                  </a:moveTo>
                  <a:cubicBezTo>
                    <a:pt x="177" y="604"/>
                    <a:pt x="176" y="605"/>
                    <a:pt x="176" y="607"/>
                  </a:cubicBezTo>
                  <a:cubicBezTo>
                    <a:pt x="178" y="607"/>
                    <a:pt x="180" y="607"/>
                    <a:pt x="182" y="605"/>
                  </a:cubicBezTo>
                  <a:cubicBezTo>
                    <a:pt x="183" y="603"/>
                    <a:pt x="183" y="601"/>
                    <a:pt x="182" y="600"/>
                  </a:cubicBezTo>
                  <a:cubicBezTo>
                    <a:pt x="181" y="602"/>
                    <a:pt x="180" y="603"/>
                    <a:pt x="179" y="603"/>
                  </a:cubicBezTo>
                  <a:moveTo>
                    <a:pt x="194" y="600"/>
                  </a:moveTo>
                  <a:cubicBezTo>
                    <a:pt x="193" y="600"/>
                    <a:pt x="191" y="600"/>
                    <a:pt x="190" y="601"/>
                  </a:cubicBezTo>
                  <a:cubicBezTo>
                    <a:pt x="190" y="602"/>
                    <a:pt x="190" y="602"/>
                    <a:pt x="191" y="603"/>
                  </a:cubicBezTo>
                  <a:cubicBezTo>
                    <a:pt x="192" y="603"/>
                    <a:pt x="193" y="604"/>
                    <a:pt x="194" y="604"/>
                  </a:cubicBezTo>
                  <a:cubicBezTo>
                    <a:pt x="194" y="604"/>
                    <a:pt x="195" y="604"/>
                    <a:pt x="197" y="604"/>
                  </a:cubicBezTo>
                  <a:cubicBezTo>
                    <a:pt x="197" y="604"/>
                    <a:pt x="198" y="603"/>
                    <a:pt x="199" y="603"/>
                  </a:cubicBezTo>
                  <a:cubicBezTo>
                    <a:pt x="197" y="602"/>
                    <a:pt x="196" y="601"/>
                    <a:pt x="194" y="600"/>
                  </a:cubicBezTo>
                  <a:moveTo>
                    <a:pt x="117" y="609"/>
                  </a:moveTo>
                  <a:cubicBezTo>
                    <a:pt x="117" y="610"/>
                    <a:pt x="117" y="609"/>
                    <a:pt x="117" y="609"/>
                  </a:cubicBezTo>
                  <a:cubicBezTo>
                    <a:pt x="117" y="608"/>
                    <a:pt x="117" y="607"/>
                    <a:pt x="117" y="607"/>
                  </a:cubicBezTo>
                  <a:cubicBezTo>
                    <a:pt x="116" y="606"/>
                    <a:pt x="116" y="607"/>
                    <a:pt x="116" y="608"/>
                  </a:cubicBezTo>
                  <a:cubicBezTo>
                    <a:pt x="116" y="608"/>
                    <a:pt x="116" y="609"/>
                    <a:pt x="117" y="609"/>
                  </a:cubicBezTo>
                  <a:close/>
                  <a:moveTo>
                    <a:pt x="182" y="608"/>
                  </a:moveTo>
                  <a:cubicBezTo>
                    <a:pt x="182" y="608"/>
                    <a:pt x="182" y="607"/>
                    <a:pt x="183" y="607"/>
                  </a:cubicBezTo>
                  <a:cubicBezTo>
                    <a:pt x="183" y="606"/>
                    <a:pt x="182" y="606"/>
                    <a:pt x="182" y="606"/>
                  </a:cubicBezTo>
                  <a:cubicBezTo>
                    <a:pt x="182" y="606"/>
                    <a:pt x="182" y="606"/>
                    <a:pt x="181" y="607"/>
                  </a:cubicBezTo>
                  <a:cubicBezTo>
                    <a:pt x="181" y="607"/>
                    <a:pt x="182" y="607"/>
                    <a:pt x="182" y="608"/>
                  </a:cubicBezTo>
                  <a:close/>
                  <a:moveTo>
                    <a:pt x="128" y="609"/>
                  </a:moveTo>
                  <a:cubicBezTo>
                    <a:pt x="128" y="609"/>
                    <a:pt x="128" y="608"/>
                    <a:pt x="129" y="608"/>
                  </a:cubicBezTo>
                  <a:cubicBezTo>
                    <a:pt x="129" y="608"/>
                    <a:pt x="130" y="608"/>
                    <a:pt x="130" y="608"/>
                  </a:cubicBezTo>
                  <a:cubicBezTo>
                    <a:pt x="130" y="608"/>
                    <a:pt x="129" y="609"/>
                    <a:pt x="128" y="609"/>
                  </a:cubicBezTo>
                  <a:moveTo>
                    <a:pt x="152" y="607"/>
                  </a:moveTo>
                  <a:cubicBezTo>
                    <a:pt x="152" y="607"/>
                    <a:pt x="151" y="607"/>
                    <a:pt x="151" y="607"/>
                  </a:cubicBezTo>
                  <a:cubicBezTo>
                    <a:pt x="150" y="607"/>
                    <a:pt x="150" y="606"/>
                    <a:pt x="151" y="606"/>
                  </a:cubicBezTo>
                  <a:cubicBezTo>
                    <a:pt x="151" y="606"/>
                    <a:pt x="152" y="606"/>
                    <a:pt x="152" y="606"/>
                  </a:cubicBezTo>
                  <a:cubicBezTo>
                    <a:pt x="152" y="606"/>
                    <a:pt x="152" y="607"/>
                    <a:pt x="152" y="607"/>
                  </a:cubicBezTo>
                  <a:moveTo>
                    <a:pt x="149" y="607"/>
                  </a:moveTo>
                  <a:cubicBezTo>
                    <a:pt x="149" y="607"/>
                    <a:pt x="148" y="607"/>
                    <a:pt x="148" y="607"/>
                  </a:cubicBezTo>
                  <a:cubicBezTo>
                    <a:pt x="148" y="607"/>
                    <a:pt x="148" y="606"/>
                    <a:pt x="149" y="606"/>
                  </a:cubicBezTo>
                  <a:cubicBezTo>
                    <a:pt x="149" y="606"/>
                    <a:pt x="150" y="606"/>
                    <a:pt x="150" y="606"/>
                  </a:cubicBezTo>
                  <a:cubicBezTo>
                    <a:pt x="150" y="607"/>
                    <a:pt x="149" y="607"/>
                    <a:pt x="149" y="607"/>
                  </a:cubicBezTo>
                  <a:close/>
                  <a:moveTo>
                    <a:pt x="145" y="607"/>
                  </a:moveTo>
                  <a:cubicBezTo>
                    <a:pt x="144" y="607"/>
                    <a:pt x="144" y="607"/>
                    <a:pt x="144" y="607"/>
                  </a:cubicBezTo>
                  <a:cubicBezTo>
                    <a:pt x="144" y="606"/>
                    <a:pt x="144" y="606"/>
                    <a:pt x="145" y="606"/>
                  </a:cubicBezTo>
                  <a:cubicBezTo>
                    <a:pt x="145" y="605"/>
                    <a:pt x="146" y="605"/>
                    <a:pt x="147" y="606"/>
                  </a:cubicBezTo>
                  <a:cubicBezTo>
                    <a:pt x="146" y="607"/>
                    <a:pt x="145" y="608"/>
                    <a:pt x="145" y="607"/>
                  </a:cubicBezTo>
                  <a:moveTo>
                    <a:pt x="138" y="607"/>
                  </a:moveTo>
                  <a:cubicBezTo>
                    <a:pt x="138" y="607"/>
                    <a:pt x="138" y="606"/>
                    <a:pt x="138" y="605"/>
                  </a:cubicBezTo>
                  <a:cubicBezTo>
                    <a:pt x="139" y="606"/>
                    <a:pt x="140" y="606"/>
                    <a:pt x="142" y="606"/>
                  </a:cubicBezTo>
                  <a:cubicBezTo>
                    <a:pt x="142" y="607"/>
                    <a:pt x="141" y="607"/>
                    <a:pt x="140" y="607"/>
                  </a:cubicBezTo>
                  <a:cubicBezTo>
                    <a:pt x="140" y="607"/>
                    <a:pt x="139" y="608"/>
                    <a:pt x="139" y="609"/>
                  </a:cubicBezTo>
                  <a:cubicBezTo>
                    <a:pt x="138" y="609"/>
                    <a:pt x="138" y="608"/>
                    <a:pt x="138" y="607"/>
                  </a:cubicBezTo>
                  <a:moveTo>
                    <a:pt x="131" y="606"/>
                  </a:moveTo>
                  <a:cubicBezTo>
                    <a:pt x="131" y="606"/>
                    <a:pt x="130" y="606"/>
                    <a:pt x="130" y="606"/>
                  </a:cubicBezTo>
                  <a:cubicBezTo>
                    <a:pt x="130" y="605"/>
                    <a:pt x="130" y="605"/>
                    <a:pt x="130" y="605"/>
                  </a:cubicBezTo>
                  <a:cubicBezTo>
                    <a:pt x="131" y="604"/>
                    <a:pt x="131" y="604"/>
                    <a:pt x="131" y="605"/>
                  </a:cubicBezTo>
                  <a:cubicBezTo>
                    <a:pt x="132" y="605"/>
                    <a:pt x="132" y="605"/>
                    <a:pt x="131" y="606"/>
                  </a:cubicBezTo>
                  <a:close/>
                  <a:moveTo>
                    <a:pt x="123" y="605"/>
                  </a:moveTo>
                  <a:cubicBezTo>
                    <a:pt x="124" y="605"/>
                    <a:pt x="125" y="605"/>
                    <a:pt x="126" y="605"/>
                  </a:cubicBezTo>
                  <a:cubicBezTo>
                    <a:pt x="125" y="606"/>
                    <a:pt x="124" y="607"/>
                    <a:pt x="123" y="607"/>
                  </a:cubicBezTo>
                  <a:cubicBezTo>
                    <a:pt x="122" y="606"/>
                    <a:pt x="122" y="605"/>
                    <a:pt x="123" y="605"/>
                  </a:cubicBezTo>
                  <a:moveTo>
                    <a:pt x="141" y="604"/>
                  </a:moveTo>
                  <a:cubicBezTo>
                    <a:pt x="141" y="604"/>
                    <a:pt x="140" y="604"/>
                    <a:pt x="140" y="604"/>
                  </a:cubicBezTo>
                  <a:cubicBezTo>
                    <a:pt x="140" y="604"/>
                    <a:pt x="140" y="603"/>
                    <a:pt x="141" y="603"/>
                  </a:cubicBezTo>
                  <a:cubicBezTo>
                    <a:pt x="141" y="603"/>
                    <a:pt x="142" y="603"/>
                    <a:pt x="142" y="603"/>
                  </a:cubicBezTo>
                  <a:cubicBezTo>
                    <a:pt x="142" y="604"/>
                    <a:pt x="142" y="604"/>
                    <a:pt x="141" y="604"/>
                  </a:cubicBezTo>
                  <a:moveTo>
                    <a:pt x="136" y="607"/>
                  </a:moveTo>
                  <a:cubicBezTo>
                    <a:pt x="136" y="606"/>
                    <a:pt x="135" y="605"/>
                    <a:pt x="136" y="604"/>
                  </a:cubicBezTo>
                  <a:cubicBezTo>
                    <a:pt x="136" y="604"/>
                    <a:pt x="136" y="603"/>
                    <a:pt x="136" y="604"/>
                  </a:cubicBezTo>
                  <a:cubicBezTo>
                    <a:pt x="137" y="605"/>
                    <a:pt x="137" y="606"/>
                    <a:pt x="137" y="607"/>
                  </a:cubicBezTo>
                  <a:cubicBezTo>
                    <a:pt x="136" y="608"/>
                    <a:pt x="136" y="608"/>
                    <a:pt x="136" y="607"/>
                  </a:cubicBezTo>
                  <a:moveTo>
                    <a:pt x="121" y="605"/>
                  </a:moveTo>
                  <a:cubicBezTo>
                    <a:pt x="121" y="605"/>
                    <a:pt x="120" y="605"/>
                    <a:pt x="120" y="605"/>
                  </a:cubicBezTo>
                  <a:cubicBezTo>
                    <a:pt x="120" y="605"/>
                    <a:pt x="120" y="604"/>
                    <a:pt x="120" y="604"/>
                  </a:cubicBezTo>
                  <a:cubicBezTo>
                    <a:pt x="121" y="604"/>
                    <a:pt x="121" y="604"/>
                    <a:pt x="121" y="604"/>
                  </a:cubicBezTo>
                  <a:cubicBezTo>
                    <a:pt x="122" y="604"/>
                    <a:pt x="122" y="605"/>
                    <a:pt x="121" y="605"/>
                  </a:cubicBezTo>
                  <a:moveTo>
                    <a:pt x="108" y="606"/>
                  </a:moveTo>
                  <a:cubicBezTo>
                    <a:pt x="108" y="606"/>
                    <a:pt x="107" y="606"/>
                    <a:pt x="106" y="606"/>
                  </a:cubicBezTo>
                  <a:cubicBezTo>
                    <a:pt x="106" y="606"/>
                    <a:pt x="105" y="606"/>
                    <a:pt x="105" y="605"/>
                  </a:cubicBezTo>
                  <a:cubicBezTo>
                    <a:pt x="105" y="605"/>
                    <a:pt x="105" y="604"/>
                    <a:pt x="105" y="604"/>
                  </a:cubicBezTo>
                  <a:cubicBezTo>
                    <a:pt x="106" y="603"/>
                    <a:pt x="107" y="603"/>
                    <a:pt x="107" y="604"/>
                  </a:cubicBezTo>
                  <a:cubicBezTo>
                    <a:pt x="107" y="604"/>
                    <a:pt x="108" y="605"/>
                    <a:pt x="108" y="604"/>
                  </a:cubicBezTo>
                  <a:cubicBezTo>
                    <a:pt x="108" y="605"/>
                    <a:pt x="108" y="605"/>
                    <a:pt x="108" y="606"/>
                  </a:cubicBezTo>
                  <a:moveTo>
                    <a:pt x="171" y="601"/>
                  </a:moveTo>
                  <a:cubicBezTo>
                    <a:pt x="171" y="601"/>
                    <a:pt x="172" y="601"/>
                    <a:pt x="172" y="600"/>
                  </a:cubicBezTo>
                  <a:cubicBezTo>
                    <a:pt x="172" y="600"/>
                    <a:pt x="172" y="600"/>
                    <a:pt x="173" y="599"/>
                  </a:cubicBezTo>
                  <a:cubicBezTo>
                    <a:pt x="174" y="599"/>
                    <a:pt x="174" y="598"/>
                    <a:pt x="175" y="598"/>
                  </a:cubicBezTo>
                  <a:cubicBezTo>
                    <a:pt x="176" y="600"/>
                    <a:pt x="175" y="600"/>
                    <a:pt x="173" y="601"/>
                  </a:cubicBezTo>
                  <a:cubicBezTo>
                    <a:pt x="174" y="602"/>
                    <a:pt x="173" y="603"/>
                    <a:pt x="173" y="603"/>
                  </a:cubicBezTo>
                  <a:cubicBezTo>
                    <a:pt x="172" y="604"/>
                    <a:pt x="171" y="604"/>
                    <a:pt x="171" y="604"/>
                  </a:cubicBezTo>
                  <a:cubicBezTo>
                    <a:pt x="170" y="604"/>
                    <a:pt x="169" y="604"/>
                    <a:pt x="168" y="603"/>
                  </a:cubicBezTo>
                  <a:cubicBezTo>
                    <a:pt x="168" y="603"/>
                    <a:pt x="168" y="602"/>
                    <a:pt x="168" y="601"/>
                  </a:cubicBezTo>
                  <a:cubicBezTo>
                    <a:pt x="169" y="601"/>
                    <a:pt x="170" y="601"/>
                    <a:pt x="171" y="601"/>
                  </a:cubicBezTo>
                  <a:moveTo>
                    <a:pt x="98" y="602"/>
                  </a:moveTo>
                  <a:cubicBezTo>
                    <a:pt x="99" y="602"/>
                    <a:pt x="99" y="601"/>
                    <a:pt x="100" y="601"/>
                  </a:cubicBezTo>
                  <a:cubicBezTo>
                    <a:pt x="101" y="601"/>
                    <a:pt x="102" y="601"/>
                    <a:pt x="103" y="601"/>
                  </a:cubicBezTo>
                  <a:cubicBezTo>
                    <a:pt x="104" y="601"/>
                    <a:pt x="105" y="601"/>
                    <a:pt x="105" y="600"/>
                  </a:cubicBezTo>
                  <a:cubicBezTo>
                    <a:pt x="105" y="601"/>
                    <a:pt x="105" y="602"/>
                    <a:pt x="104" y="602"/>
                  </a:cubicBezTo>
                  <a:cubicBezTo>
                    <a:pt x="104" y="603"/>
                    <a:pt x="103" y="603"/>
                    <a:pt x="102" y="603"/>
                  </a:cubicBezTo>
                  <a:cubicBezTo>
                    <a:pt x="101" y="603"/>
                    <a:pt x="100" y="603"/>
                    <a:pt x="99" y="603"/>
                  </a:cubicBezTo>
                  <a:cubicBezTo>
                    <a:pt x="99" y="603"/>
                    <a:pt x="98" y="604"/>
                    <a:pt x="97" y="604"/>
                  </a:cubicBezTo>
                  <a:cubicBezTo>
                    <a:pt x="97" y="603"/>
                    <a:pt x="98" y="602"/>
                    <a:pt x="98" y="602"/>
                  </a:cubicBezTo>
                  <a:moveTo>
                    <a:pt x="177" y="597"/>
                  </a:moveTo>
                  <a:cubicBezTo>
                    <a:pt x="177" y="597"/>
                    <a:pt x="177" y="596"/>
                    <a:pt x="178" y="596"/>
                  </a:cubicBezTo>
                  <a:cubicBezTo>
                    <a:pt x="179" y="596"/>
                    <a:pt x="179" y="597"/>
                    <a:pt x="179" y="597"/>
                  </a:cubicBezTo>
                  <a:cubicBezTo>
                    <a:pt x="178" y="598"/>
                    <a:pt x="177" y="598"/>
                    <a:pt x="177" y="597"/>
                  </a:cubicBezTo>
                  <a:moveTo>
                    <a:pt x="96" y="601"/>
                  </a:moveTo>
                  <a:cubicBezTo>
                    <a:pt x="96" y="601"/>
                    <a:pt x="95" y="601"/>
                    <a:pt x="95" y="601"/>
                  </a:cubicBezTo>
                  <a:cubicBezTo>
                    <a:pt x="95" y="601"/>
                    <a:pt x="95" y="600"/>
                    <a:pt x="95" y="600"/>
                  </a:cubicBezTo>
                  <a:cubicBezTo>
                    <a:pt x="96" y="600"/>
                    <a:pt x="96" y="600"/>
                    <a:pt x="96" y="600"/>
                  </a:cubicBezTo>
                  <a:cubicBezTo>
                    <a:pt x="97" y="600"/>
                    <a:pt x="96" y="600"/>
                    <a:pt x="96" y="601"/>
                  </a:cubicBezTo>
                  <a:moveTo>
                    <a:pt x="92" y="601"/>
                  </a:moveTo>
                  <a:cubicBezTo>
                    <a:pt x="92" y="601"/>
                    <a:pt x="92" y="600"/>
                    <a:pt x="92" y="600"/>
                  </a:cubicBezTo>
                  <a:cubicBezTo>
                    <a:pt x="92" y="599"/>
                    <a:pt x="92" y="599"/>
                    <a:pt x="92" y="599"/>
                  </a:cubicBezTo>
                  <a:cubicBezTo>
                    <a:pt x="93" y="599"/>
                    <a:pt x="93" y="600"/>
                    <a:pt x="93" y="600"/>
                  </a:cubicBezTo>
                  <a:cubicBezTo>
                    <a:pt x="93" y="600"/>
                    <a:pt x="92" y="601"/>
                    <a:pt x="92" y="601"/>
                  </a:cubicBezTo>
                  <a:close/>
                  <a:moveTo>
                    <a:pt x="108" y="598"/>
                  </a:moveTo>
                  <a:cubicBezTo>
                    <a:pt x="107" y="598"/>
                    <a:pt x="107" y="598"/>
                    <a:pt x="107" y="598"/>
                  </a:cubicBezTo>
                  <a:cubicBezTo>
                    <a:pt x="107" y="598"/>
                    <a:pt x="107" y="597"/>
                    <a:pt x="107" y="597"/>
                  </a:cubicBezTo>
                  <a:cubicBezTo>
                    <a:pt x="107" y="597"/>
                    <a:pt x="108" y="597"/>
                    <a:pt x="108" y="597"/>
                  </a:cubicBezTo>
                  <a:cubicBezTo>
                    <a:pt x="108" y="597"/>
                    <a:pt x="108" y="598"/>
                    <a:pt x="108" y="598"/>
                  </a:cubicBezTo>
                  <a:close/>
                  <a:moveTo>
                    <a:pt x="104" y="599"/>
                  </a:moveTo>
                  <a:cubicBezTo>
                    <a:pt x="104" y="599"/>
                    <a:pt x="104" y="599"/>
                    <a:pt x="104" y="598"/>
                  </a:cubicBezTo>
                  <a:cubicBezTo>
                    <a:pt x="104" y="598"/>
                    <a:pt x="104" y="597"/>
                    <a:pt x="104" y="597"/>
                  </a:cubicBezTo>
                  <a:cubicBezTo>
                    <a:pt x="105" y="598"/>
                    <a:pt x="105" y="598"/>
                    <a:pt x="105" y="598"/>
                  </a:cubicBezTo>
                  <a:cubicBezTo>
                    <a:pt x="105" y="599"/>
                    <a:pt x="105" y="599"/>
                    <a:pt x="104" y="599"/>
                  </a:cubicBezTo>
                  <a:moveTo>
                    <a:pt x="98" y="598"/>
                  </a:moveTo>
                  <a:cubicBezTo>
                    <a:pt x="99" y="597"/>
                    <a:pt x="100" y="597"/>
                    <a:pt x="100" y="597"/>
                  </a:cubicBezTo>
                  <a:cubicBezTo>
                    <a:pt x="100" y="599"/>
                    <a:pt x="99" y="600"/>
                    <a:pt x="97" y="600"/>
                  </a:cubicBezTo>
                  <a:cubicBezTo>
                    <a:pt x="97" y="598"/>
                    <a:pt x="97" y="598"/>
                    <a:pt x="98" y="598"/>
                  </a:cubicBezTo>
                  <a:moveTo>
                    <a:pt x="95" y="598"/>
                  </a:moveTo>
                  <a:cubicBezTo>
                    <a:pt x="95" y="598"/>
                    <a:pt x="95" y="598"/>
                    <a:pt x="95" y="598"/>
                  </a:cubicBezTo>
                  <a:cubicBezTo>
                    <a:pt x="95" y="597"/>
                    <a:pt x="95" y="597"/>
                    <a:pt x="96" y="597"/>
                  </a:cubicBezTo>
                  <a:cubicBezTo>
                    <a:pt x="96" y="597"/>
                    <a:pt x="96" y="597"/>
                    <a:pt x="96" y="598"/>
                  </a:cubicBezTo>
                  <a:cubicBezTo>
                    <a:pt x="96" y="598"/>
                    <a:pt x="96" y="598"/>
                    <a:pt x="95" y="598"/>
                  </a:cubicBezTo>
                  <a:moveTo>
                    <a:pt x="96" y="595"/>
                  </a:moveTo>
                  <a:cubicBezTo>
                    <a:pt x="96" y="595"/>
                    <a:pt x="96" y="595"/>
                    <a:pt x="96" y="595"/>
                  </a:cubicBezTo>
                  <a:cubicBezTo>
                    <a:pt x="96" y="594"/>
                    <a:pt x="96" y="594"/>
                    <a:pt x="96" y="593"/>
                  </a:cubicBezTo>
                  <a:cubicBezTo>
                    <a:pt x="96" y="593"/>
                    <a:pt x="97" y="593"/>
                    <a:pt x="98" y="594"/>
                  </a:cubicBezTo>
                  <a:cubicBezTo>
                    <a:pt x="97" y="595"/>
                    <a:pt x="97" y="595"/>
                    <a:pt x="96" y="595"/>
                  </a:cubicBezTo>
                  <a:moveTo>
                    <a:pt x="174" y="589"/>
                  </a:moveTo>
                  <a:cubicBezTo>
                    <a:pt x="175" y="589"/>
                    <a:pt x="175" y="589"/>
                    <a:pt x="175" y="590"/>
                  </a:cubicBezTo>
                  <a:cubicBezTo>
                    <a:pt x="175" y="590"/>
                    <a:pt x="175" y="591"/>
                    <a:pt x="175" y="592"/>
                  </a:cubicBezTo>
                  <a:cubicBezTo>
                    <a:pt x="175" y="593"/>
                    <a:pt x="175" y="593"/>
                    <a:pt x="175" y="594"/>
                  </a:cubicBezTo>
                  <a:cubicBezTo>
                    <a:pt x="175" y="595"/>
                    <a:pt x="175" y="596"/>
                    <a:pt x="175" y="596"/>
                  </a:cubicBezTo>
                  <a:lnTo>
                    <a:pt x="169" y="597"/>
                  </a:lnTo>
                  <a:cubicBezTo>
                    <a:pt x="169" y="595"/>
                    <a:pt x="170" y="594"/>
                    <a:pt x="171" y="594"/>
                  </a:cubicBezTo>
                  <a:cubicBezTo>
                    <a:pt x="172" y="593"/>
                    <a:pt x="173" y="593"/>
                    <a:pt x="174" y="594"/>
                  </a:cubicBezTo>
                  <a:cubicBezTo>
                    <a:pt x="175" y="593"/>
                    <a:pt x="175" y="593"/>
                    <a:pt x="174" y="592"/>
                  </a:cubicBezTo>
                  <a:cubicBezTo>
                    <a:pt x="174" y="592"/>
                    <a:pt x="174" y="592"/>
                    <a:pt x="173" y="592"/>
                  </a:cubicBezTo>
                  <a:cubicBezTo>
                    <a:pt x="173" y="592"/>
                    <a:pt x="172" y="592"/>
                    <a:pt x="172" y="591"/>
                  </a:cubicBezTo>
                  <a:cubicBezTo>
                    <a:pt x="172" y="591"/>
                    <a:pt x="172" y="591"/>
                    <a:pt x="172" y="590"/>
                  </a:cubicBezTo>
                  <a:cubicBezTo>
                    <a:pt x="173" y="590"/>
                    <a:pt x="174" y="590"/>
                    <a:pt x="174" y="589"/>
                  </a:cubicBezTo>
                  <a:moveTo>
                    <a:pt x="84" y="592"/>
                  </a:moveTo>
                  <a:cubicBezTo>
                    <a:pt x="84" y="592"/>
                    <a:pt x="84" y="592"/>
                    <a:pt x="84" y="591"/>
                  </a:cubicBezTo>
                  <a:cubicBezTo>
                    <a:pt x="84" y="591"/>
                    <a:pt x="84" y="591"/>
                    <a:pt x="84" y="591"/>
                  </a:cubicBezTo>
                  <a:cubicBezTo>
                    <a:pt x="85" y="591"/>
                    <a:pt x="85" y="591"/>
                    <a:pt x="85" y="591"/>
                  </a:cubicBezTo>
                  <a:cubicBezTo>
                    <a:pt x="85" y="592"/>
                    <a:pt x="85" y="592"/>
                    <a:pt x="84" y="592"/>
                  </a:cubicBezTo>
                  <a:close/>
                  <a:moveTo>
                    <a:pt x="217" y="580"/>
                  </a:moveTo>
                  <a:cubicBezTo>
                    <a:pt x="216" y="580"/>
                    <a:pt x="215" y="580"/>
                    <a:pt x="214" y="580"/>
                  </a:cubicBezTo>
                  <a:cubicBezTo>
                    <a:pt x="214" y="580"/>
                    <a:pt x="215" y="579"/>
                    <a:pt x="216" y="579"/>
                  </a:cubicBezTo>
                  <a:cubicBezTo>
                    <a:pt x="217" y="579"/>
                    <a:pt x="217" y="579"/>
                    <a:pt x="218" y="579"/>
                  </a:cubicBezTo>
                  <a:cubicBezTo>
                    <a:pt x="218" y="580"/>
                    <a:pt x="217" y="580"/>
                    <a:pt x="217" y="580"/>
                  </a:cubicBezTo>
                  <a:moveTo>
                    <a:pt x="193" y="578"/>
                  </a:moveTo>
                  <a:lnTo>
                    <a:pt x="195" y="578"/>
                  </a:lnTo>
                  <a:lnTo>
                    <a:pt x="195" y="580"/>
                  </a:lnTo>
                  <a:lnTo>
                    <a:pt x="193" y="580"/>
                  </a:lnTo>
                  <a:lnTo>
                    <a:pt x="193" y="578"/>
                  </a:lnTo>
                  <a:close/>
                  <a:moveTo>
                    <a:pt x="239" y="577"/>
                  </a:moveTo>
                  <a:cubicBezTo>
                    <a:pt x="239" y="577"/>
                    <a:pt x="239" y="576"/>
                    <a:pt x="240" y="575"/>
                  </a:cubicBezTo>
                  <a:cubicBezTo>
                    <a:pt x="241" y="575"/>
                    <a:pt x="242" y="576"/>
                    <a:pt x="242" y="578"/>
                  </a:cubicBezTo>
                  <a:cubicBezTo>
                    <a:pt x="240" y="578"/>
                    <a:pt x="239" y="578"/>
                    <a:pt x="239" y="577"/>
                  </a:cubicBezTo>
                  <a:moveTo>
                    <a:pt x="224" y="570"/>
                  </a:moveTo>
                  <a:cubicBezTo>
                    <a:pt x="223" y="570"/>
                    <a:pt x="223" y="570"/>
                    <a:pt x="222" y="570"/>
                  </a:cubicBezTo>
                  <a:cubicBezTo>
                    <a:pt x="222" y="570"/>
                    <a:pt x="223" y="569"/>
                    <a:pt x="223" y="569"/>
                  </a:cubicBezTo>
                  <a:cubicBezTo>
                    <a:pt x="224" y="569"/>
                    <a:pt x="224" y="569"/>
                    <a:pt x="224" y="569"/>
                  </a:cubicBezTo>
                  <a:cubicBezTo>
                    <a:pt x="224" y="570"/>
                    <a:pt x="224" y="570"/>
                    <a:pt x="224" y="570"/>
                  </a:cubicBezTo>
                  <a:close/>
                  <a:moveTo>
                    <a:pt x="58" y="577"/>
                  </a:moveTo>
                  <a:cubicBezTo>
                    <a:pt x="58" y="576"/>
                    <a:pt x="59" y="576"/>
                    <a:pt x="61" y="576"/>
                  </a:cubicBezTo>
                  <a:cubicBezTo>
                    <a:pt x="60" y="577"/>
                    <a:pt x="60" y="578"/>
                    <a:pt x="60" y="579"/>
                  </a:cubicBezTo>
                  <a:cubicBezTo>
                    <a:pt x="59" y="580"/>
                    <a:pt x="58" y="580"/>
                    <a:pt x="56" y="580"/>
                  </a:cubicBezTo>
                  <a:cubicBezTo>
                    <a:pt x="57" y="579"/>
                    <a:pt x="57" y="578"/>
                    <a:pt x="58" y="577"/>
                  </a:cubicBezTo>
                  <a:moveTo>
                    <a:pt x="54" y="574"/>
                  </a:moveTo>
                  <a:cubicBezTo>
                    <a:pt x="55" y="574"/>
                    <a:pt x="55" y="574"/>
                    <a:pt x="55" y="573"/>
                  </a:cubicBezTo>
                  <a:cubicBezTo>
                    <a:pt x="55" y="573"/>
                    <a:pt x="56" y="573"/>
                    <a:pt x="56" y="574"/>
                  </a:cubicBezTo>
                  <a:cubicBezTo>
                    <a:pt x="56" y="574"/>
                    <a:pt x="56" y="575"/>
                    <a:pt x="56" y="575"/>
                  </a:cubicBezTo>
                  <a:cubicBezTo>
                    <a:pt x="56" y="576"/>
                    <a:pt x="56" y="576"/>
                    <a:pt x="56" y="577"/>
                  </a:cubicBezTo>
                  <a:cubicBezTo>
                    <a:pt x="55" y="577"/>
                    <a:pt x="55" y="577"/>
                    <a:pt x="54" y="576"/>
                  </a:cubicBezTo>
                  <a:lnTo>
                    <a:pt x="54" y="574"/>
                  </a:lnTo>
                  <a:close/>
                  <a:moveTo>
                    <a:pt x="80" y="569"/>
                  </a:moveTo>
                  <a:cubicBezTo>
                    <a:pt x="79" y="569"/>
                    <a:pt x="79" y="569"/>
                    <a:pt x="79" y="569"/>
                  </a:cubicBezTo>
                  <a:cubicBezTo>
                    <a:pt x="78" y="569"/>
                    <a:pt x="78" y="568"/>
                    <a:pt x="79" y="568"/>
                  </a:cubicBezTo>
                  <a:cubicBezTo>
                    <a:pt x="79" y="568"/>
                    <a:pt x="79" y="568"/>
                    <a:pt x="80" y="568"/>
                  </a:cubicBezTo>
                  <a:cubicBezTo>
                    <a:pt x="80" y="568"/>
                    <a:pt x="80" y="569"/>
                    <a:pt x="80" y="569"/>
                  </a:cubicBezTo>
                  <a:close/>
                  <a:moveTo>
                    <a:pt x="103" y="568"/>
                  </a:moveTo>
                  <a:cubicBezTo>
                    <a:pt x="103" y="567"/>
                    <a:pt x="104" y="567"/>
                    <a:pt x="104" y="567"/>
                  </a:cubicBezTo>
                  <a:cubicBezTo>
                    <a:pt x="105" y="567"/>
                    <a:pt x="105" y="567"/>
                    <a:pt x="106" y="567"/>
                  </a:cubicBezTo>
                  <a:cubicBezTo>
                    <a:pt x="106" y="566"/>
                    <a:pt x="107" y="566"/>
                    <a:pt x="107" y="566"/>
                  </a:cubicBezTo>
                  <a:cubicBezTo>
                    <a:pt x="107" y="566"/>
                    <a:pt x="108" y="566"/>
                    <a:pt x="108" y="567"/>
                  </a:cubicBezTo>
                  <a:cubicBezTo>
                    <a:pt x="108" y="568"/>
                    <a:pt x="108" y="568"/>
                    <a:pt x="108" y="569"/>
                  </a:cubicBezTo>
                  <a:cubicBezTo>
                    <a:pt x="107" y="569"/>
                    <a:pt x="107" y="570"/>
                    <a:pt x="106" y="570"/>
                  </a:cubicBezTo>
                  <a:cubicBezTo>
                    <a:pt x="105" y="570"/>
                    <a:pt x="104" y="570"/>
                    <a:pt x="104" y="570"/>
                  </a:cubicBezTo>
                  <a:cubicBezTo>
                    <a:pt x="103" y="569"/>
                    <a:pt x="103" y="568"/>
                    <a:pt x="103" y="568"/>
                  </a:cubicBezTo>
                  <a:moveTo>
                    <a:pt x="193" y="560"/>
                  </a:moveTo>
                  <a:lnTo>
                    <a:pt x="196" y="560"/>
                  </a:lnTo>
                  <a:lnTo>
                    <a:pt x="196" y="563"/>
                  </a:lnTo>
                  <a:lnTo>
                    <a:pt x="193" y="563"/>
                  </a:lnTo>
                  <a:lnTo>
                    <a:pt x="193" y="560"/>
                  </a:lnTo>
                  <a:close/>
                  <a:moveTo>
                    <a:pt x="47" y="567"/>
                  </a:moveTo>
                  <a:cubicBezTo>
                    <a:pt x="46" y="567"/>
                    <a:pt x="46" y="567"/>
                    <a:pt x="46" y="567"/>
                  </a:cubicBezTo>
                  <a:cubicBezTo>
                    <a:pt x="45" y="567"/>
                    <a:pt x="45" y="566"/>
                    <a:pt x="46" y="566"/>
                  </a:cubicBezTo>
                  <a:cubicBezTo>
                    <a:pt x="46" y="566"/>
                    <a:pt x="47" y="566"/>
                    <a:pt x="47" y="566"/>
                  </a:cubicBezTo>
                  <a:cubicBezTo>
                    <a:pt x="47" y="566"/>
                    <a:pt x="47" y="567"/>
                    <a:pt x="47" y="567"/>
                  </a:cubicBezTo>
                  <a:moveTo>
                    <a:pt x="42" y="567"/>
                  </a:moveTo>
                  <a:cubicBezTo>
                    <a:pt x="42" y="567"/>
                    <a:pt x="42" y="567"/>
                    <a:pt x="41" y="567"/>
                  </a:cubicBezTo>
                  <a:cubicBezTo>
                    <a:pt x="41" y="567"/>
                    <a:pt x="41" y="567"/>
                    <a:pt x="42" y="566"/>
                  </a:cubicBezTo>
                  <a:cubicBezTo>
                    <a:pt x="42" y="566"/>
                    <a:pt x="42" y="566"/>
                    <a:pt x="42" y="566"/>
                  </a:cubicBezTo>
                  <a:cubicBezTo>
                    <a:pt x="43" y="566"/>
                    <a:pt x="43" y="567"/>
                    <a:pt x="42" y="567"/>
                  </a:cubicBezTo>
                  <a:moveTo>
                    <a:pt x="57" y="566"/>
                  </a:moveTo>
                  <a:cubicBezTo>
                    <a:pt x="57" y="566"/>
                    <a:pt x="56" y="565"/>
                    <a:pt x="57" y="563"/>
                  </a:cubicBezTo>
                  <a:cubicBezTo>
                    <a:pt x="57" y="563"/>
                    <a:pt x="58" y="564"/>
                    <a:pt x="58" y="564"/>
                  </a:cubicBezTo>
                  <a:cubicBezTo>
                    <a:pt x="58" y="565"/>
                    <a:pt x="59" y="565"/>
                    <a:pt x="59" y="565"/>
                  </a:cubicBezTo>
                  <a:cubicBezTo>
                    <a:pt x="60" y="565"/>
                    <a:pt x="61" y="565"/>
                    <a:pt x="62" y="565"/>
                  </a:cubicBezTo>
                  <a:cubicBezTo>
                    <a:pt x="62" y="566"/>
                    <a:pt x="61" y="567"/>
                    <a:pt x="61" y="568"/>
                  </a:cubicBezTo>
                  <a:cubicBezTo>
                    <a:pt x="61" y="569"/>
                    <a:pt x="60" y="569"/>
                    <a:pt x="58" y="569"/>
                  </a:cubicBezTo>
                  <a:cubicBezTo>
                    <a:pt x="58" y="567"/>
                    <a:pt x="58" y="566"/>
                    <a:pt x="57" y="566"/>
                  </a:cubicBezTo>
                  <a:moveTo>
                    <a:pt x="70" y="562"/>
                  </a:moveTo>
                  <a:lnTo>
                    <a:pt x="72" y="562"/>
                  </a:lnTo>
                  <a:lnTo>
                    <a:pt x="72" y="564"/>
                  </a:lnTo>
                  <a:lnTo>
                    <a:pt x="70" y="564"/>
                  </a:lnTo>
                  <a:lnTo>
                    <a:pt x="70" y="562"/>
                  </a:lnTo>
                  <a:close/>
                  <a:moveTo>
                    <a:pt x="75" y="561"/>
                  </a:moveTo>
                  <a:cubicBezTo>
                    <a:pt x="75" y="561"/>
                    <a:pt x="74" y="561"/>
                    <a:pt x="74" y="561"/>
                  </a:cubicBezTo>
                  <a:cubicBezTo>
                    <a:pt x="74" y="561"/>
                    <a:pt x="74" y="561"/>
                    <a:pt x="75" y="561"/>
                  </a:cubicBezTo>
                  <a:cubicBezTo>
                    <a:pt x="75" y="561"/>
                    <a:pt x="76" y="560"/>
                    <a:pt x="76" y="560"/>
                  </a:cubicBezTo>
                  <a:cubicBezTo>
                    <a:pt x="76" y="561"/>
                    <a:pt x="76" y="561"/>
                    <a:pt x="75" y="561"/>
                  </a:cubicBezTo>
                  <a:close/>
                  <a:moveTo>
                    <a:pt x="65" y="560"/>
                  </a:moveTo>
                  <a:cubicBezTo>
                    <a:pt x="65" y="560"/>
                    <a:pt x="65" y="560"/>
                    <a:pt x="64" y="560"/>
                  </a:cubicBezTo>
                  <a:cubicBezTo>
                    <a:pt x="64" y="559"/>
                    <a:pt x="65" y="559"/>
                    <a:pt x="65" y="559"/>
                  </a:cubicBezTo>
                  <a:cubicBezTo>
                    <a:pt x="66" y="559"/>
                    <a:pt x="66" y="559"/>
                    <a:pt x="66" y="560"/>
                  </a:cubicBezTo>
                  <a:cubicBezTo>
                    <a:pt x="66" y="561"/>
                    <a:pt x="66" y="561"/>
                    <a:pt x="65" y="560"/>
                  </a:cubicBezTo>
                  <a:moveTo>
                    <a:pt x="62" y="563"/>
                  </a:moveTo>
                  <a:cubicBezTo>
                    <a:pt x="60" y="563"/>
                    <a:pt x="59" y="562"/>
                    <a:pt x="58" y="561"/>
                  </a:cubicBezTo>
                  <a:cubicBezTo>
                    <a:pt x="58" y="560"/>
                    <a:pt x="58" y="559"/>
                    <a:pt x="59" y="559"/>
                  </a:cubicBezTo>
                  <a:cubicBezTo>
                    <a:pt x="60" y="559"/>
                    <a:pt x="60" y="559"/>
                    <a:pt x="61" y="560"/>
                  </a:cubicBezTo>
                  <a:cubicBezTo>
                    <a:pt x="62" y="560"/>
                    <a:pt x="63" y="561"/>
                    <a:pt x="64" y="562"/>
                  </a:cubicBezTo>
                  <a:cubicBezTo>
                    <a:pt x="65" y="563"/>
                    <a:pt x="65" y="563"/>
                    <a:pt x="65" y="564"/>
                  </a:cubicBezTo>
                  <a:cubicBezTo>
                    <a:pt x="67" y="564"/>
                    <a:pt x="68" y="564"/>
                    <a:pt x="69" y="565"/>
                  </a:cubicBezTo>
                  <a:cubicBezTo>
                    <a:pt x="69" y="566"/>
                    <a:pt x="70" y="567"/>
                    <a:pt x="71" y="567"/>
                  </a:cubicBezTo>
                  <a:cubicBezTo>
                    <a:pt x="71" y="567"/>
                    <a:pt x="72" y="567"/>
                    <a:pt x="73" y="567"/>
                  </a:cubicBezTo>
                  <a:cubicBezTo>
                    <a:pt x="74" y="567"/>
                    <a:pt x="74" y="568"/>
                    <a:pt x="74" y="569"/>
                  </a:cubicBezTo>
                  <a:cubicBezTo>
                    <a:pt x="73" y="569"/>
                    <a:pt x="72" y="569"/>
                    <a:pt x="71" y="569"/>
                  </a:cubicBezTo>
                  <a:cubicBezTo>
                    <a:pt x="70" y="569"/>
                    <a:pt x="69" y="568"/>
                    <a:pt x="69" y="568"/>
                  </a:cubicBezTo>
                  <a:cubicBezTo>
                    <a:pt x="68" y="567"/>
                    <a:pt x="68" y="566"/>
                    <a:pt x="67" y="566"/>
                  </a:cubicBezTo>
                  <a:cubicBezTo>
                    <a:pt x="66" y="565"/>
                    <a:pt x="66" y="565"/>
                    <a:pt x="65" y="564"/>
                  </a:cubicBezTo>
                  <a:cubicBezTo>
                    <a:pt x="64" y="564"/>
                    <a:pt x="63" y="563"/>
                    <a:pt x="62" y="563"/>
                  </a:cubicBezTo>
                  <a:moveTo>
                    <a:pt x="45" y="561"/>
                  </a:moveTo>
                  <a:cubicBezTo>
                    <a:pt x="45" y="561"/>
                    <a:pt x="45" y="561"/>
                    <a:pt x="45" y="561"/>
                  </a:cubicBezTo>
                  <a:cubicBezTo>
                    <a:pt x="44" y="560"/>
                    <a:pt x="44" y="560"/>
                    <a:pt x="45" y="560"/>
                  </a:cubicBezTo>
                  <a:cubicBezTo>
                    <a:pt x="45" y="559"/>
                    <a:pt x="45" y="559"/>
                    <a:pt x="46" y="560"/>
                  </a:cubicBezTo>
                  <a:cubicBezTo>
                    <a:pt x="46" y="560"/>
                    <a:pt x="46" y="560"/>
                    <a:pt x="45" y="561"/>
                  </a:cubicBezTo>
                  <a:moveTo>
                    <a:pt x="36" y="563"/>
                  </a:moveTo>
                  <a:cubicBezTo>
                    <a:pt x="36" y="563"/>
                    <a:pt x="35" y="562"/>
                    <a:pt x="36" y="560"/>
                  </a:cubicBezTo>
                  <a:cubicBezTo>
                    <a:pt x="37" y="560"/>
                    <a:pt x="37" y="561"/>
                    <a:pt x="38" y="561"/>
                  </a:cubicBezTo>
                  <a:cubicBezTo>
                    <a:pt x="39" y="562"/>
                    <a:pt x="39" y="563"/>
                    <a:pt x="39" y="564"/>
                  </a:cubicBezTo>
                  <a:cubicBezTo>
                    <a:pt x="38" y="564"/>
                    <a:pt x="37" y="563"/>
                    <a:pt x="36" y="563"/>
                  </a:cubicBezTo>
                  <a:moveTo>
                    <a:pt x="73" y="559"/>
                  </a:moveTo>
                  <a:cubicBezTo>
                    <a:pt x="73" y="559"/>
                    <a:pt x="73" y="559"/>
                    <a:pt x="73" y="558"/>
                  </a:cubicBezTo>
                  <a:cubicBezTo>
                    <a:pt x="73" y="558"/>
                    <a:pt x="73" y="557"/>
                    <a:pt x="74" y="558"/>
                  </a:cubicBezTo>
                  <a:cubicBezTo>
                    <a:pt x="74" y="558"/>
                    <a:pt x="74" y="558"/>
                    <a:pt x="74" y="558"/>
                  </a:cubicBezTo>
                  <a:cubicBezTo>
                    <a:pt x="74" y="559"/>
                    <a:pt x="74" y="559"/>
                    <a:pt x="73" y="559"/>
                  </a:cubicBezTo>
                  <a:close/>
                  <a:moveTo>
                    <a:pt x="69" y="557"/>
                  </a:moveTo>
                  <a:cubicBezTo>
                    <a:pt x="70" y="556"/>
                    <a:pt x="70" y="556"/>
                    <a:pt x="72" y="556"/>
                  </a:cubicBezTo>
                  <a:cubicBezTo>
                    <a:pt x="72" y="557"/>
                    <a:pt x="72" y="558"/>
                    <a:pt x="71" y="558"/>
                  </a:cubicBezTo>
                  <a:cubicBezTo>
                    <a:pt x="70" y="558"/>
                    <a:pt x="70" y="559"/>
                    <a:pt x="70" y="560"/>
                  </a:cubicBezTo>
                  <a:cubicBezTo>
                    <a:pt x="68" y="559"/>
                    <a:pt x="68" y="559"/>
                    <a:pt x="69" y="557"/>
                  </a:cubicBezTo>
                  <a:moveTo>
                    <a:pt x="41" y="558"/>
                  </a:moveTo>
                  <a:cubicBezTo>
                    <a:pt x="40" y="559"/>
                    <a:pt x="40" y="559"/>
                    <a:pt x="40" y="558"/>
                  </a:cubicBezTo>
                  <a:cubicBezTo>
                    <a:pt x="40" y="558"/>
                    <a:pt x="40" y="558"/>
                    <a:pt x="40" y="557"/>
                  </a:cubicBezTo>
                  <a:cubicBezTo>
                    <a:pt x="40" y="557"/>
                    <a:pt x="41" y="557"/>
                    <a:pt x="41" y="557"/>
                  </a:cubicBezTo>
                  <a:cubicBezTo>
                    <a:pt x="41" y="558"/>
                    <a:pt x="41" y="558"/>
                    <a:pt x="41" y="558"/>
                  </a:cubicBezTo>
                  <a:close/>
                  <a:moveTo>
                    <a:pt x="66" y="554"/>
                  </a:moveTo>
                  <a:cubicBezTo>
                    <a:pt x="65" y="555"/>
                    <a:pt x="65" y="555"/>
                    <a:pt x="65" y="555"/>
                  </a:cubicBezTo>
                  <a:cubicBezTo>
                    <a:pt x="64" y="554"/>
                    <a:pt x="64" y="554"/>
                    <a:pt x="65" y="553"/>
                  </a:cubicBezTo>
                  <a:cubicBezTo>
                    <a:pt x="65" y="553"/>
                    <a:pt x="66" y="553"/>
                    <a:pt x="66" y="553"/>
                  </a:cubicBezTo>
                  <a:cubicBezTo>
                    <a:pt x="66" y="554"/>
                    <a:pt x="66" y="554"/>
                    <a:pt x="66" y="554"/>
                  </a:cubicBezTo>
                  <a:close/>
                  <a:moveTo>
                    <a:pt x="91" y="550"/>
                  </a:moveTo>
                  <a:cubicBezTo>
                    <a:pt x="90" y="550"/>
                    <a:pt x="90" y="551"/>
                    <a:pt x="90" y="552"/>
                  </a:cubicBezTo>
                  <a:cubicBezTo>
                    <a:pt x="90" y="553"/>
                    <a:pt x="89" y="554"/>
                    <a:pt x="88" y="553"/>
                  </a:cubicBezTo>
                  <a:cubicBezTo>
                    <a:pt x="87" y="551"/>
                    <a:pt x="88" y="550"/>
                    <a:pt x="91" y="550"/>
                  </a:cubicBezTo>
                  <a:moveTo>
                    <a:pt x="80" y="553"/>
                  </a:moveTo>
                  <a:cubicBezTo>
                    <a:pt x="79" y="553"/>
                    <a:pt x="78" y="552"/>
                    <a:pt x="79" y="551"/>
                  </a:cubicBezTo>
                  <a:lnTo>
                    <a:pt x="83" y="550"/>
                  </a:lnTo>
                  <a:cubicBezTo>
                    <a:pt x="84" y="552"/>
                    <a:pt x="85" y="554"/>
                    <a:pt x="86" y="555"/>
                  </a:cubicBezTo>
                  <a:cubicBezTo>
                    <a:pt x="86" y="556"/>
                    <a:pt x="85" y="555"/>
                    <a:pt x="83" y="552"/>
                  </a:cubicBezTo>
                  <a:cubicBezTo>
                    <a:pt x="82" y="552"/>
                    <a:pt x="81" y="552"/>
                    <a:pt x="80" y="553"/>
                  </a:cubicBezTo>
                  <a:moveTo>
                    <a:pt x="61" y="551"/>
                  </a:moveTo>
                  <a:cubicBezTo>
                    <a:pt x="61" y="552"/>
                    <a:pt x="61" y="552"/>
                    <a:pt x="60" y="553"/>
                  </a:cubicBezTo>
                  <a:cubicBezTo>
                    <a:pt x="60" y="553"/>
                    <a:pt x="60" y="553"/>
                    <a:pt x="59" y="553"/>
                  </a:cubicBezTo>
                  <a:cubicBezTo>
                    <a:pt x="59" y="553"/>
                    <a:pt x="59" y="552"/>
                    <a:pt x="59" y="550"/>
                  </a:cubicBezTo>
                  <a:cubicBezTo>
                    <a:pt x="60" y="550"/>
                    <a:pt x="61" y="551"/>
                    <a:pt x="61" y="551"/>
                  </a:cubicBezTo>
                  <a:moveTo>
                    <a:pt x="253" y="541"/>
                  </a:moveTo>
                  <a:cubicBezTo>
                    <a:pt x="253" y="542"/>
                    <a:pt x="254" y="542"/>
                    <a:pt x="254" y="543"/>
                  </a:cubicBezTo>
                  <a:cubicBezTo>
                    <a:pt x="254" y="544"/>
                    <a:pt x="254" y="545"/>
                    <a:pt x="253" y="545"/>
                  </a:cubicBezTo>
                  <a:cubicBezTo>
                    <a:pt x="253" y="545"/>
                    <a:pt x="252" y="545"/>
                    <a:pt x="250" y="543"/>
                  </a:cubicBezTo>
                  <a:cubicBezTo>
                    <a:pt x="251" y="541"/>
                    <a:pt x="252" y="541"/>
                    <a:pt x="253" y="541"/>
                  </a:cubicBezTo>
                  <a:moveTo>
                    <a:pt x="176" y="546"/>
                  </a:moveTo>
                  <a:cubicBezTo>
                    <a:pt x="176" y="546"/>
                    <a:pt x="175" y="546"/>
                    <a:pt x="175" y="545"/>
                  </a:cubicBezTo>
                  <a:cubicBezTo>
                    <a:pt x="176" y="545"/>
                    <a:pt x="176" y="544"/>
                    <a:pt x="176" y="544"/>
                  </a:cubicBezTo>
                  <a:cubicBezTo>
                    <a:pt x="176" y="545"/>
                    <a:pt x="177" y="545"/>
                    <a:pt x="177" y="545"/>
                  </a:cubicBezTo>
                  <a:cubicBezTo>
                    <a:pt x="176" y="546"/>
                    <a:pt x="176" y="546"/>
                    <a:pt x="176" y="546"/>
                  </a:cubicBezTo>
                  <a:moveTo>
                    <a:pt x="86" y="549"/>
                  </a:moveTo>
                  <a:cubicBezTo>
                    <a:pt x="86" y="549"/>
                    <a:pt x="85" y="549"/>
                    <a:pt x="85" y="549"/>
                  </a:cubicBezTo>
                  <a:cubicBezTo>
                    <a:pt x="85" y="549"/>
                    <a:pt x="85" y="549"/>
                    <a:pt x="85" y="548"/>
                  </a:cubicBezTo>
                  <a:cubicBezTo>
                    <a:pt x="86" y="548"/>
                    <a:pt x="86" y="548"/>
                    <a:pt x="86" y="548"/>
                  </a:cubicBezTo>
                  <a:cubicBezTo>
                    <a:pt x="87" y="548"/>
                    <a:pt x="87" y="549"/>
                    <a:pt x="86" y="549"/>
                  </a:cubicBezTo>
                  <a:moveTo>
                    <a:pt x="70" y="550"/>
                  </a:moveTo>
                  <a:cubicBezTo>
                    <a:pt x="70" y="550"/>
                    <a:pt x="69" y="550"/>
                    <a:pt x="69" y="550"/>
                  </a:cubicBezTo>
                  <a:cubicBezTo>
                    <a:pt x="69" y="549"/>
                    <a:pt x="70" y="549"/>
                    <a:pt x="70" y="549"/>
                  </a:cubicBezTo>
                  <a:cubicBezTo>
                    <a:pt x="70" y="549"/>
                    <a:pt x="70" y="549"/>
                    <a:pt x="70" y="550"/>
                  </a:cubicBezTo>
                  <a:cubicBezTo>
                    <a:pt x="70" y="550"/>
                    <a:pt x="70" y="550"/>
                    <a:pt x="70" y="550"/>
                  </a:cubicBezTo>
                  <a:close/>
                  <a:moveTo>
                    <a:pt x="52" y="549"/>
                  </a:moveTo>
                  <a:cubicBezTo>
                    <a:pt x="51" y="549"/>
                    <a:pt x="51" y="549"/>
                    <a:pt x="50" y="549"/>
                  </a:cubicBezTo>
                  <a:cubicBezTo>
                    <a:pt x="50" y="549"/>
                    <a:pt x="51" y="548"/>
                    <a:pt x="51" y="548"/>
                  </a:cubicBezTo>
                  <a:cubicBezTo>
                    <a:pt x="52" y="548"/>
                    <a:pt x="52" y="548"/>
                    <a:pt x="53" y="548"/>
                  </a:cubicBezTo>
                  <a:cubicBezTo>
                    <a:pt x="53" y="549"/>
                    <a:pt x="52" y="549"/>
                    <a:pt x="52" y="549"/>
                  </a:cubicBezTo>
                  <a:moveTo>
                    <a:pt x="271" y="538"/>
                  </a:moveTo>
                  <a:cubicBezTo>
                    <a:pt x="271" y="538"/>
                    <a:pt x="271" y="539"/>
                    <a:pt x="270" y="539"/>
                  </a:cubicBezTo>
                  <a:cubicBezTo>
                    <a:pt x="270" y="540"/>
                    <a:pt x="270" y="540"/>
                    <a:pt x="269" y="540"/>
                  </a:cubicBezTo>
                  <a:cubicBezTo>
                    <a:pt x="269" y="540"/>
                    <a:pt x="269" y="540"/>
                    <a:pt x="270" y="539"/>
                  </a:cubicBezTo>
                  <a:cubicBezTo>
                    <a:pt x="271" y="538"/>
                    <a:pt x="271" y="538"/>
                    <a:pt x="271" y="538"/>
                  </a:cubicBezTo>
                  <a:close/>
                  <a:moveTo>
                    <a:pt x="92" y="547"/>
                  </a:moveTo>
                  <a:cubicBezTo>
                    <a:pt x="92" y="547"/>
                    <a:pt x="92" y="547"/>
                    <a:pt x="92" y="547"/>
                  </a:cubicBezTo>
                  <a:cubicBezTo>
                    <a:pt x="92" y="546"/>
                    <a:pt x="92" y="546"/>
                    <a:pt x="92" y="546"/>
                  </a:cubicBezTo>
                  <a:cubicBezTo>
                    <a:pt x="92" y="546"/>
                    <a:pt x="93" y="546"/>
                    <a:pt x="93" y="547"/>
                  </a:cubicBezTo>
                  <a:cubicBezTo>
                    <a:pt x="93" y="547"/>
                    <a:pt x="93" y="547"/>
                    <a:pt x="92" y="547"/>
                  </a:cubicBezTo>
                  <a:moveTo>
                    <a:pt x="50" y="547"/>
                  </a:moveTo>
                  <a:cubicBezTo>
                    <a:pt x="50" y="547"/>
                    <a:pt x="49" y="547"/>
                    <a:pt x="49" y="547"/>
                  </a:cubicBezTo>
                  <a:cubicBezTo>
                    <a:pt x="49" y="547"/>
                    <a:pt x="49" y="546"/>
                    <a:pt x="49" y="546"/>
                  </a:cubicBezTo>
                  <a:cubicBezTo>
                    <a:pt x="50" y="546"/>
                    <a:pt x="50" y="546"/>
                    <a:pt x="50" y="546"/>
                  </a:cubicBezTo>
                  <a:cubicBezTo>
                    <a:pt x="51" y="546"/>
                    <a:pt x="51" y="546"/>
                    <a:pt x="50" y="547"/>
                  </a:cubicBezTo>
                  <a:close/>
                  <a:moveTo>
                    <a:pt x="65" y="545"/>
                  </a:moveTo>
                  <a:cubicBezTo>
                    <a:pt x="65" y="545"/>
                    <a:pt x="64" y="545"/>
                    <a:pt x="64" y="545"/>
                  </a:cubicBezTo>
                  <a:cubicBezTo>
                    <a:pt x="65" y="544"/>
                    <a:pt x="65" y="544"/>
                    <a:pt x="65" y="544"/>
                  </a:cubicBezTo>
                  <a:cubicBezTo>
                    <a:pt x="65" y="544"/>
                    <a:pt x="66" y="544"/>
                    <a:pt x="66" y="545"/>
                  </a:cubicBezTo>
                  <a:cubicBezTo>
                    <a:pt x="65" y="545"/>
                    <a:pt x="65" y="545"/>
                    <a:pt x="65" y="545"/>
                  </a:cubicBezTo>
                  <a:close/>
                  <a:moveTo>
                    <a:pt x="53" y="545"/>
                  </a:moveTo>
                  <a:cubicBezTo>
                    <a:pt x="54" y="544"/>
                    <a:pt x="54" y="543"/>
                    <a:pt x="55" y="543"/>
                  </a:cubicBezTo>
                  <a:cubicBezTo>
                    <a:pt x="55" y="543"/>
                    <a:pt x="56" y="543"/>
                    <a:pt x="56" y="543"/>
                  </a:cubicBezTo>
                  <a:cubicBezTo>
                    <a:pt x="56" y="544"/>
                    <a:pt x="55" y="544"/>
                    <a:pt x="55" y="544"/>
                  </a:cubicBezTo>
                  <a:cubicBezTo>
                    <a:pt x="55" y="545"/>
                    <a:pt x="55" y="545"/>
                    <a:pt x="54" y="545"/>
                  </a:cubicBezTo>
                  <a:cubicBezTo>
                    <a:pt x="54" y="546"/>
                    <a:pt x="54" y="546"/>
                    <a:pt x="55" y="547"/>
                  </a:cubicBezTo>
                  <a:cubicBezTo>
                    <a:pt x="53" y="547"/>
                    <a:pt x="53" y="546"/>
                    <a:pt x="53" y="545"/>
                  </a:cubicBezTo>
                  <a:moveTo>
                    <a:pt x="44" y="543"/>
                  </a:moveTo>
                  <a:cubicBezTo>
                    <a:pt x="44" y="545"/>
                    <a:pt x="45" y="545"/>
                    <a:pt x="46" y="546"/>
                  </a:cubicBezTo>
                  <a:cubicBezTo>
                    <a:pt x="47" y="546"/>
                    <a:pt x="48" y="547"/>
                    <a:pt x="48" y="548"/>
                  </a:cubicBezTo>
                  <a:cubicBezTo>
                    <a:pt x="47" y="548"/>
                    <a:pt x="47" y="548"/>
                    <a:pt x="46" y="548"/>
                  </a:cubicBezTo>
                  <a:cubicBezTo>
                    <a:pt x="46" y="547"/>
                    <a:pt x="45" y="547"/>
                    <a:pt x="44" y="548"/>
                  </a:cubicBezTo>
                  <a:lnTo>
                    <a:pt x="44" y="543"/>
                  </a:lnTo>
                  <a:close/>
                  <a:moveTo>
                    <a:pt x="30" y="543"/>
                  </a:moveTo>
                  <a:cubicBezTo>
                    <a:pt x="29" y="543"/>
                    <a:pt x="29" y="543"/>
                    <a:pt x="28" y="543"/>
                  </a:cubicBezTo>
                  <a:cubicBezTo>
                    <a:pt x="29" y="542"/>
                    <a:pt x="29" y="542"/>
                    <a:pt x="30" y="542"/>
                  </a:cubicBezTo>
                  <a:cubicBezTo>
                    <a:pt x="30" y="542"/>
                    <a:pt x="31" y="542"/>
                    <a:pt x="31" y="543"/>
                  </a:cubicBezTo>
                  <a:cubicBezTo>
                    <a:pt x="30" y="544"/>
                    <a:pt x="30" y="544"/>
                    <a:pt x="30" y="543"/>
                  </a:cubicBezTo>
                  <a:close/>
                  <a:moveTo>
                    <a:pt x="247" y="526"/>
                  </a:moveTo>
                  <a:cubicBezTo>
                    <a:pt x="246" y="526"/>
                    <a:pt x="246" y="526"/>
                    <a:pt x="246" y="526"/>
                  </a:cubicBezTo>
                  <a:cubicBezTo>
                    <a:pt x="245" y="525"/>
                    <a:pt x="245" y="525"/>
                    <a:pt x="246" y="525"/>
                  </a:cubicBezTo>
                  <a:cubicBezTo>
                    <a:pt x="246" y="524"/>
                    <a:pt x="247" y="524"/>
                    <a:pt x="247" y="525"/>
                  </a:cubicBezTo>
                  <a:cubicBezTo>
                    <a:pt x="247" y="525"/>
                    <a:pt x="247" y="525"/>
                    <a:pt x="247" y="526"/>
                  </a:cubicBezTo>
                  <a:close/>
                  <a:moveTo>
                    <a:pt x="184" y="526"/>
                  </a:moveTo>
                  <a:cubicBezTo>
                    <a:pt x="184" y="525"/>
                    <a:pt x="186" y="525"/>
                    <a:pt x="188" y="525"/>
                  </a:cubicBezTo>
                  <a:cubicBezTo>
                    <a:pt x="188" y="526"/>
                    <a:pt x="189" y="527"/>
                    <a:pt x="189" y="528"/>
                  </a:cubicBezTo>
                  <a:cubicBezTo>
                    <a:pt x="189" y="530"/>
                    <a:pt x="189" y="531"/>
                    <a:pt x="188" y="532"/>
                  </a:cubicBezTo>
                  <a:cubicBezTo>
                    <a:pt x="186" y="532"/>
                    <a:pt x="185" y="532"/>
                    <a:pt x="185" y="531"/>
                  </a:cubicBezTo>
                  <a:cubicBezTo>
                    <a:pt x="184" y="530"/>
                    <a:pt x="183" y="530"/>
                    <a:pt x="182" y="529"/>
                  </a:cubicBezTo>
                  <a:cubicBezTo>
                    <a:pt x="183" y="529"/>
                    <a:pt x="184" y="528"/>
                    <a:pt x="184" y="526"/>
                  </a:cubicBezTo>
                  <a:moveTo>
                    <a:pt x="64" y="531"/>
                  </a:moveTo>
                  <a:cubicBezTo>
                    <a:pt x="63" y="532"/>
                    <a:pt x="63" y="532"/>
                    <a:pt x="63" y="531"/>
                  </a:cubicBezTo>
                  <a:cubicBezTo>
                    <a:pt x="62" y="531"/>
                    <a:pt x="62" y="531"/>
                    <a:pt x="63" y="531"/>
                  </a:cubicBezTo>
                  <a:cubicBezTo>
                    <a:pt x="63" y="530"/>
                    <a:pt x="64" y="530"/>
                    <a:pt x="64" y="531"/>
                  </a:cubicBezTo>
                  <a:cubicBezTo>
                    <a:pt x="64" y="531"/>
                    <a:pt x="64" y="531"/>
                    <a:pt x="64" y="532"/>
                  </a:cubicBezTo>
                  <a:moveTo>
                    <a:pt x="46" y="536"/>
                  </a:moveTo>
                  <a:cubicBezTo>
                    <a:pt x="47" y="535"/>
                    <a:pt x="47" y="535"/>
                    <a:pt x="48" y="535"/>
                  </a:cubicBezTo>
                  <a:cubicBezTo>
                    <a:pt x="49" y="534"/>
                    <a:pt x="49" y="534"/>
                    <a:pt x="50" y="534"/>
                  </a:cubicBezTo>
                  <a:cubicBezTo>
                    <a:pt x="51" y="533"/>
                    <a:pt x="51" y="532"/>
                    <a:pt x="51" y="531"/>
                  </a:cubicBezTo>
                  <a:cubicBezTo>
                    <a:pt x="52" y="531"/>
                    <a:pt x="53" y="532"/>
                    <a:pt x="52" y="532"/>
                  </a:cubicBezTo>
                  <a:cubicBezTo>
                    <a:pt x="52" y="533"/>
                    <a:pt x="52" y="533"/>
                    <a:pt x="51" y="534"/>
                  </a:cubicBezTo>
                  <a:cubicBezTo>
                    <a:pt x="50" y="534"/>
                    <a:pt x="50" y="535"/>
                    <a:pt x="49" y="536"/>
                  </a:cubicBezTo>
                  <a:cubicBezTo>
                    <a:pt x="48" y="537"/>
                    <a:pt x="48" y="537"/>
                    <a:pt x="48" y="538"/>
                  </a:cubicBezTo>
                  <a:cubicBezTo>
                    <a:pt x="47" y="538"/>
                    <a:pt x="46" y="538"/>
                    <a:pt x="45" y="538"/>
                  </a:cubicBezTo>
                  <a:cubicBezTo>
                    <a:pt x="45" y="539"/>
                    <a:pt x="44" y="539"/>
                    <a:pt x="43" y="539"/>
                  </a:cubicBezTo>
                  <a:cubicBezTo>
                    <a:pt x="43" y="540"/>
                    <a:pt x="42" y="540"/>
                    <a:pt x="42" y="540"/>
                  </a:cubicBezTo>
                  <a:cubicBezTo>
                    <a:pt x="41" y="540"/>
                    <a:pt x="41" y="540"/>
                    <a:pt x="40" y="539"/>
                  </a:cubicBezTo>
                  <a:cubicBezTo>
                    <a:pt x="40" y="538"/>
                    <a:pt x="40" y="537"/>
                    <a:pt x="40" y="537"/>
                  </a:cubicBezTo>
                  <a:cubicBezTo>
                    <a:pt x="41" y="537"/>
                    <a:pt x="41" y="537"/>
                    <a:pt x="41" y="537"/>
                  </a:cubicBezTo>
                  <a:cubicBezTo>
                    <a:pt x="42" y="537"/>
                    <a:pt x="42" y="538"/>
                    <a:pt x="43" y="538"/>
                  </a:cubicBezTo>
                  <a:cubicBezTo>
                    <a:pt x="44" y="538"/>
                    <a:pt x="44" y="538"/>
                    <a:pt x="45" y="538"/>
                  </a:cubicBezTo>
                  <a:cubicBezTo>
                    <a:pt x="45" y="537"/>
                    <a:pt x="45" y="536"/>
                    <a:pt x="46" y="536"/>
                  </a:cubicBezTo>
                  <a:moveTo>
                    <a:pt x="44" y="533"/>
                  </a:moveTo>
                  <a:cubicBezTo>
                    <a:pt x="43" y="533"/>
                    <a:pt x="43" y="533"/>
                    <a:pt x="43" y="532"/>
                  </a:cubicBezTo>
                  <a:cubicBezTo>
                    <a:pt x="43" y="532"/>
                    <a:pt x="43" y="532"/>
                    <a:pt x="44" y="532"/>
                  </a:cubicBezTo>
                  <a:cubicBezTo>
                    <a:pt x="44" y="532"/>
                    <a:pt x="44" y="532"/>
                    <a:pt x="44" y="532"/>
                  </a:cubicBezTo>
                  <a:cubicBezTo>
                    <a:pt x="44" y="533"/>
                    <a:pt x="44" y="533"/>
                    <a:pt x="44" y="533"/>
                  </a:cubicBezTo>
                  <a:moveTo>
                    <a:pt x="30" y="531"/>
                  </a:moveTo>
                  <a:cubicBezTo>
                    <a:pt x="32" y="531"/>
                    <a:pt x="33" y="531"/>
                    <a:pt x="33" y="532"/>
                  </a:cubicBezTo>
                  <a:cubicBezTo>
                    <a:pt x="33" y="533"/>
                    <a:pt x="34" y="535"/>
                    <a:pt x="34" y="536"/>
                  </a:cubicBezTo>
                  <a:cubicBezTo>
                    <a:pt x="30" y="536"/>
                    <a:pt x="29" y="534"/>
                    <a:pt x="30" y="531"/>
                  </a:cubicBezTo>
                  <a:moveTo>
                    <a:pt x="272" y="520"/>
                  </a:moveTo>
                  <a:cubicBezTo>
                    <a:pt x="272" y="521"/>
                    <a:pt x="271" y="521"/>
                    <a:pt x="271" y="520"/>
                  </a:cubicBezTo>
                  <a:cubicBezTo>
                    <a:pt x="271" y="520"/>
                    <a:pt x="271" y="520"/>
                    <a:pt x="271" y="519"/>
                  </a:cubicBezTo>
                  <a:cubicBezTo>
                    <a:pt x="272" y="519"/>
                    <a:pt x="272" y="519"/>
                    <a:pt x="272" y="519"/>
                  </a:cubicBezTo>
                  <a:cubicBezTo>
                    <a:pt x="273" y="520"/>
                    <a:pt x="273" y="520"/>
                    <a:pt x="272" y="520"/>
                  </a:cubicBezTo>
                  <a:moveTo>
                    <a:pt x="68" y="529"/>
                  </a:moveTo>
                  <a:cubicBezTo>
                    <a:pt x="67" y="529"/>
                    <a:pt x="67" y="529"/>
                    <a:pt x="67" y="528"/>
                  </a:cubicBezTo>
                  <a:cubicBezTo>
                    <a:pt x="67" y="528"/>
                    <a:pt x="68" y="527"/>
                    <a:pt x="68" y="527"/>
                  </a:cubicBezTo>
                  <a:cubicBezTo>
                    <a:pt x="69" y="527"/>
                    <a:pt x="69" y="528"/>
                    <a:pt x="69" y="528"/>
                  </a:cubicBezTo>
                  <a:cubicBezTo>
                    <a:pt x="69" y="529"/>
                    <a:pt x="68" y="529"/>
                    <a:pt x="68" y="529"/>
                  </a:cubicBezTo>
                  <a:close/>
                  <a:moveTo>
                    <a:pt x="57" y="528"/>
                  </a:moveTo>
                  <a:lnTo>
                    <a:pt x="60" y="527"/>
                  </a:lnTo>
                  <a:lnTo>
                    <a:pt x="59" y="531"/>
                  </a:lnTo>
                  <a:lnTo>
                    <a:pt x="58" y="532"/>
                  </a:lnTo>
                  <a:lnTo>
                    <a:pt x="57" y="528"/>
                  </a:lnTo>
                  <a:close/>
                  <a:moveTo>
                    <a:pt x="48" y="530"/>
                  </a:moveTo>
                  <a:cubicBezTo>
                    <a:pt x="47" y="529"/>
                    <a:pt x="46" y="528"/>
                    <a:pt x="45" y="528"/>
                  </a:cubicBezTo>
                  <a:cubicBezTo>
                    <a:pt x="45" y="527"/>
                    <a:pt x="46" y="527"/>
                    <a:pt x="46" y="527"/>
                  </a:cubicBezTo>
                  <a:cubicBezTo>
                    <a:pt x="46" y="527"/>
                    <a:pt x="47" y="527"/>
                    <a:pt x="47" y="527"/>
                  </a:cubicBezTo>
                  <a:cubicBezTo>
                    <a:pt x="48" y="528"/>
                    <a:pt x="48" y="528"/>
                    <a:pt x="48" y="528"/>
                  </a:cubicBezTo>
                  <a:cubicBezTo>
                    <a:pt x="49" y="529"/>
                    <a:pt x="49" y="529"/>
                    <a:pt x="50" y="529"/>
                  </a:cubicBezTo>
                  <a:cubicBezTo>
                    <a:pt x="49" y="531"/>
                    <a:pt x="48" y="531"/>
                    <a:pt x="48" y="530"/>
                  </a:cubicBezTo>
                  <a:moveTo>
                    <a:pt x="34" y="529"/>
                  </a:moveTo>
                  <a:cubicBezTo>
                    <a:pt x="34" y="528"/>
                    <a:pt x="34" y="527"/>
                    <a:pt x="34" y="526"/>
                  </a:cubicBezTo>
                  <a:cubicBezTo>
                    <a:pt x="36" y="526"/>
                    <a:pt x="37" y="527"/>
                    <a:pt x="36" y="529"/>
                  </a:cubicBezTo>
                  <a:cubicBezTo>
                    <a:pt x="36" y="530"/>
                    <a:pt x="35" y="531"/>
                    <a:pt x="33" y="531"/>
                  </a:cubicBezTo>
                  <a:cubicBezTo>
                    <a:pt x="33" y="530"/>
                    <a:pt x="33" y="529"/>
                    <a:pt x="34" y="529"/>
                  </a:cubicBezTo>
                  <a:moveTo>
                    <a:pt x="27" y="529"/>
                  </a:moveTo>
                  <a:cubicBezTo>
                    <a:pt x="26" y="529"/>
                    <a:pt x="25" y="528"/>
                    <a:pt x="24" y="528"/>
                  </a:cubicBezTo>
                  <a:cubicBezTo>
                    <a:pt x="24" y="528"/>
                    <a:pt x="25" y="527"/>
                    <a:pt x="25" y="527"/>
                  </a:cubicBezTo>
                  <a:cubicBezTo>
                    <a:pt x="26" y="527"/>
                    <a:pt x="26" y="527"/>
                    <a:pt x="27" y="527"/>
                  </a:cubicBezTo>
                  <a:cubicBezTo>
                    <a:pt x="28" y="527"/>
                    <a:pt x="28" y="527"/>
                    <a:pt x="29" y="527"/>
                  </a:cubicBezTo>
                  <a:cubicBezTo>
                    <a:pt x="29" y="528"/>
                    <a:pt x="29" y="528"/>
                    <a:pt x="29" y="529"/>
                  </a:cubicBezTo>
                  <a:cubicBezTo>
                    <a:pt x="28" y="529"/>
                    <a:pt x="27" y="529"/>
                    <a:pt x="27" y="529"/>
                  </a:cubicBezTo>
                  <a:moveTo>
                    <a:pt x="67" y="525"/>
                  </a:moveTo>
                  <a:cubicBezTo>
                    <a:pt x="66" y="525"/>
                    <a:pt x="66" y="525"/>
                    <a:pt x="66" y="525"/>
                  </a:cubicBezTo>
                  <a:cubicBezTo>
                    <a:pt x="65" y="525"/>
                    <a:pt x="65" y="524"/>
                    <a:pt x="66" y="524"/>
                  </a:cubicBezTo>
                  <a:cubicBezTo>
                    <a:pt x="66" y="524"/>
                    <a:pt x="67" y="524"/>
                    <a:pt x="67" y="524"/>
                  </a:cubicBezTo>
                  <a:cubicBezTo>
                    <a:pt x="67" y="524"/>
                    <a:pt x="67" y="524"/>
                    <a:pt x="67" y="525"/>
                  </a:cubicBezTo>
                  <a:close/>
                  <a:moveTo>
                    <a:pt x="63" y="524"/>
                  </a:moveTo>
                  <a:cubicBezTo>
                    <a:pt x="62" y="524"/>
                    <a:pt x="62" y="524"/>
                    <a:pt x="62" y="524"/>
                  </a:cubicBezTo>
                  <a:cubicBezTo>
                    <a:pt x="61" y="524"/>
                    <a:pt x="61" y="523"/>
                    <a:pt x="62" y="523"/>
                  </a:cubicBezTo>
                  <a:cubicBezTo>
                    <a:pt x="62" y="523"/>
                    <a:pt x="62" y="523"/>
                    <a:pt x="63" y="523"/>
                  </a:cubicBezTo>
                  <a:cubicBezTo>
                    <a:pt x="63" y="523"/>
                    <a:pt x="63" y="524"/>
                    <a:pt x="63" y="524"/>
                  </a:cubicBezTo>
                  <a:moveTo>
                    <a:pt x="118" y="520"/>
                  </a:moveTo>
                  <a:lnTo>
                    <a:pt x="120" y="519"/>
                  </a:lnTo>
                  <a:lnTo>
                    <a:pt x="120" y="522"/>
                  </a:lnTo>
                  <a:lnTo>
                    <a:pt x="118" y="522"/>
                  </a:lnTo>
                  <a:lnTo>
                    <a:pt x="118" y="520"/>
                  </a:lnTo>
                  <a:close/>
                  <a:moveTo>
                    <a:pt x="46" y="523"/>
                  </a:moveTo>
                  <a:cubicBezTo>
                    <a:pt x="46" y="524"/>
                    <a:pt x="45" y="524"/>
                    <a:pt x="45" y="524"/>
                  </a:cubicBezTo>
                  <a:cubicBezTo>
                    <a:pt x="45" y="523"/>
                    <a:pt x="45" y="523"/>
                    <a:pt x="45" y="523"/>
                  </a:cubicBezTo>
                  <a:cubicBezTo>
                    <a:pt x="45" y="522"/>
                    <a:pt x="46" y="522"/>
                    <a:pt x="46" y="523"/>
                  </a:cubicBezTo>
                  <a:cubicBezTo>
                    <a:pt x="46" y="523"/>
                    <a:pt x="46" y="523"/>
                    <a:pt x="46" y="523"/>
                  </a:cubicBezTo>
                  <a:moveTo>
                    <a:pt x="42" y="524"/>
                  </a:moveTo>
                  <a:cubicBezTo>
                    <a:pt x="42" y="524"/>
                    <a:pt x="42" y="524"/>
                    <a:pt x="42" y="523"/>
                  </a:cubicBezTo>
                  <a:cubicBezTo>
                    <a:pt x="42" y="523"/>
                    <a:pt x="42" y="523"/>
                    <a:pt x="42" y="523"/>
                  </a:cubicBezTo>
                  <a:cubicBezTo>
                    <a:pt x="43" y="523"/>
                    <a:pt x="43" y="523"/>
                    <a:pt x="43" y="523"/>
                  </a:cubicBezTo>
                  <a:cubicBezTo>
                    <a:pt x="43" y="524"/>
                    <a:pt x="42" y="524"/>
                    <a:pt x="42" y="524"/>
                  </a:cubicBezTo>
                  <a:close/>
                  <a:moveTo>
                    <a:pt x="52" y="521"/>
                  </a:moveTo>
                  <a:cubicBezTo>
                    <a:pt x="52" y="522"/>
                    <a:pt x="52" y="521"/>
                    <a:pt x="51" y="521"/>
                  </a:cubicBezTo>
                  <a:cubicBezTo>
                    <a:pt x="51" y="521"/>
                    <a:pt x="51" y="520"/>
                    <a:pt x="52" y="520"/>
                  </a:cubicBezTo>
                  <a:cubicBezTo>
                    <a:pt x="52" y="520"/>
                    <a:pt x="52" y="520"/>
                    <a:pt x="53" y="520"/>
                  </a:cubicBezTo>
                  <a:cubicBezTo>
                    <a:pt x="53" y="521"/>
                    <a:pt x="53" y="521"/>
                    <a:pt x="52" y="521"/>
                  </a:cubicBezTo>
                  <a:close/>
                  <a:moveTo>
                    <a:pt x="30" y="524"/>
                  </a:moveTo>
                  <a:cubicBezTo>
                    <a:pt x="31" y="523"/>
                    <a:pt x="31" y="523"/>
                    <a:pt x="32" y="523"/>
                  </a:cubicBezTo>
                  <a:cubicBezTo>
                    <a:pt x="33" y="522"/>
                    <a:pt x="34" y="522"/>
                    <a:pt x="34" y="522"/>
                  </a:cubicBezTo>
                  <a:cubicBezTo>
                    <a:pt x="35" y="522"/>
                    <a:pt x="36" y="521"/>
                    <a:pt x="36" y="521"/>
                  </a:cubicBezTo>
                  <a:cubicBezTo>
                    <a:pt x="37" y="521"/>
                    <a:pt x="38" y="521"/>
                    <a:pt x="38" y="522"/>
                  </a:cubicBezTo>
                  <a:cubicBezTo>
                    <a:pt x="39" y="523"/>
                    <a:pt x="39" y="525"/>
                    <a:pt x="39" y="526"/>
                  </a:cubicBezTo>
                  <a:cubicBezTo>
                    <a:pt x="37" y="525"/>
                    <a:pt x="36" y="524"/>
                    <a:pt x="35" y="525"/>
                  </a:cubicBezTo>
                  <a:cubicBezTo>
                    <a:pt x="34" y="526"/>
                    <a:pt x="32" y="526"/>
                    <a:pt x="30" y="527"/>
                  </a:cubicBezTo>
                  <a:cubicBezTo>
                    <a:pt x="29" y="525"/>
                    <a:pt x="30" y="524"/>
                    <a:pt x="30" y="524"/>
                  </a:cubicBezTo>
                  <a:moveTo>
                    <a:pt x="58" y="523"/>
                  </a:moveTo>
                  <a:cubicBezTo>
                    <a:pt x="57" y="522"/>
                    <a:pt x="57" y="521"/>
                    <a:pt x="56" y="520"/>
                  </a:cubicBezTo>
                  <a:cubicBezTo>
                    <a:pt x="56" y="518"/>
                    <a:pt x="56" y="517"/>
                    <a:pt x="56" y="516"/>
                  </a:cubicBezTo>
                  <a:cubicBezTo>
                    <a:pt x="57" y="516"/>
                    <a:pt x="57" y="515"/>
                    <a:pt x="59" y="514"/>
                  </a:cubicBezTo>
                  <a:cubicBezTo>
                    <a:pt x="58" y="516"/>
                    <a:pt x="58" y="518"/>
                    <a:pt x="59" y="519"/>
                  </a:cubicBezTo>
                  <a:cubicBezTo>
                    <a:pt x="60" y="521"/>
                    <a:pt x="59" y="522"/>
                    <a:pt x="58" y="524"/>
                  </a:cubicBezTo>
                  <a:cubicBezTo>
                    <a:pt x="58" y="524"/>
                    <a:pt x="58" y="523"/>
                    <a:pt x="58" y="523"/>
                  </a:cubicBezTo>
                  <a:moveTo>
                    <a:pt x="29" y="518"/>
                  </a:moveTo>
                  <a:cubicBezTo>
                    <a:pt x="29" y="517"/>
                    <a:pt x="29" y="516"/>
                    <a:pt x="29" y="516"/>
                  </a:cubicBezTo>
                  <a:cubicBezTo>
                    <a:pt x="31" y="516"/>
                    <a:pt x="32" y="517"/>
                    <a:pt x="31" y="518"/>
                  </a:cubicBezTo>
                  <a:cubicBezTo>
                    <a:pt x="31" y="520"/>
                    <a:pt x="30" y="520"/>
                    <a:pt x="29" y="520"/>
                  </a:cubicBezTo>
                  <a:cubicBezTo>
                    <a:pt x="28" y="519"/>
                    <a:pt x="28" y="518"/>
                    <a:pt x="29" y="518"/>
                  </a:cubicBezTo>
                  <a:moveTo>
                    <a:pt x="189" y="509"/>
                  </a:moveTo>
                  <a:cubicBezTo>
                    <a:pt x="189" y="509"/>
                    <a:pt x="188" y="509"/>
                    <a:pt x="188" y="509"/>
                  </a:cubicBezTo>
                  <a:cubicBezTo>
                    <a:pt x="188" y="508"/>
                    <a:pt x="188" y="508"/>
                    <a:pt x="188" y="508"/>
                  </a:cubicBezTo>
                  <a:cubicBezTo>
                    <a:pt x="189" y="507"/>
                    <a:pt x="189" y="507"/>
                    <a:pt x="189" y="508"/>
                  </a:cubicBezTo>
                  <a:cubicBezTo>
                    <a:pt x="190" y="508"/>
                    <a:pt x="190" y="508"/>
                    <a:pt x="189" y="509"/>
                  </a:cubicBezTo>
                  <a:close/>
                  <a:moveTo>
                    <a:pt x="244" y="503"/>
                  </a:moveTo>
                  <a:cubicBezTo>
                    <a:pt x="244" y="503"/>
                    <a:pt x="243" y="503"/>
                    <a:pt x="243" y="503"/>
                  </a:cubicBezTo>
                  <a:cubicBezTo>
                    <a:pt x="243" y="503"/>
                    <a:pt x="243" y="502"/>
                    <a:pt x="243" y="502"/>
                  </a:cubicBezTo>
                  <a:cubicBezTo>
                    <a:pt x="244" y="502"/>
                    <a:pt x="244" y="502"/>
                    <a:pt x="244" y="502"/>
                  </a:cubicBezTo>
                  <a:cubicBezTo>
                    <a:pt x="245" y="502"/>
                    <a:pt x="245" y="503"/>
                    <a:pt x="244" y="503"/>
                  </a:cubicBezTo>
                  <a:moveTo>
                    <a:pt x="57" y="511"/>
                  </a:moveTo>
                  <a:cubicBezTo>
                    <a:pt x="57" y="511"/>
                    <a:pt x="57" y="510"/>
                    <a:pt x="59" y="510"/>
                  </a:cubicBezTo>
                  <a:cubicBezTo>
                    <a:pt x="59" y="511"/>
                    <a:pt x="58" y="511"/>
                    <a:pt x="57" y="511"/>
                  </a:cubicBezTo>
                  <a:close/>
                  <a:moveTo>
                    <a:pt x="228" y="505"/>
                  </a:moveTo>
                  <a:cubicBezTo>
                    <a:pt x="228" y="504"/>
                    <a:pt x="228" y="503"/>
                    <a:pt x="229" y="502"/>
                  </a:cubicBezTo>
                  <a:cubicBezTo>
                    <a:pt x="229" y="501"/>
                    <a:pt x="230" y="500"/>
                    <a:pt x="231" y="499"/>
                  </a:cubicBezTo>
                  <a:cubicBezTo>
                    <a:pt x="232" y="499"/>
                    <a:pt x="234" y="499"/>
                    <a:pt x="236" y="499"/>
                  </a:cubicBezTo>
                  <a:cubicBezTo>
                    <a:pt x="235" y="500"/>
                    <a:pt x="236" y="501"/>
                    <a:pt x="237" y="501"/>
                  </a:cubicBezTo>
                  <a:cubicBezTo>
                    <a:pt x="237" y="506"/>
                    <a:pt x="235" y="508"/>
                    <a:pt x="230" y="508"/>
                  </a:cubicBezTo>
                  <a:cubicBezTo>
                    <a:pt x="229" y="507"/>
                    <a:pt x="229" y="506"/>
                    <a:pt x="228" y="505"/>
                  </a:cubicBezTo>
                  <a:moveTo>
                    <a:pt x="207" y="498"/>
                  </a:moveTo>
                  <a:cubicBezTo>
                    <a:pt x="207" y="498"/>
                    <a:pt x="206" y="498"/>
                    <a:pt x="206" y="498"/>
                  </a:cubicBezTo>
                  <a:cubicBezTo>
                    <a:pt x="206" y="498"/>
                    <a:pt x="206" y="497"/>
                    <a:pt x="207" y="497"/>
                  </a:cubicBezTo>
                  <a:cubicBezTo>
                    <a:pt x="207" y="497"/>
                    <a:pt x="208" y="497"/>
                    <a:pt x="208" y="497"/>
                  </a:cubicBezTo>
                  <a:cubicBezTo>
                    <a:pt x="208" y="498"/>
                    <a:pt x="208" y="498"/>
                    <a:pt x="207" y="498"/>
                  </a:cubicBezTo>
                  <a:close/>
                  <a:moveTo>
                    <a:pt x="217" y="494"/>
                  </a:moveTo>
                  <a:cubicBezTo>
                    <a:pt x="215" y="495"/>
                    <a:pt x="213" y="494"/>
                    <a:pt x="213" y="492"/>
                  </a:cubicBezTo>
                  <a:lnTo>
                    <a:pt x="217" y="491"/>
                  </a:lnTo>
                  <a:lnTo>
                    <a:pt x="217" y="494"/>
                  </a:lnTo>
                  <a:close/>
                  <a:moveTo>
                    <a:pt x="83" y="498"/>
                  </a:moveTo>
                  <a:cubicBezTo>
                    <a:pt x="82" y="498"/>
                    <a:pt x="82" y="498"/>
                    <a:pt x="82" y="498"/>
                  </a:cubicBezTo>
                  <a:cubicBezTo>
                    <a:pt x="82" y="498"/>
                    <a:pt x="82" y="498"/>
                    <a:pt x="82" y="497"/>
                  </a:cubicBezTo>
                  <a:cubicBezTo>
                    <a:pt x="82" y="497"/>
                    <a:pt x="83" y="497"/>
                    <a:pt x="83" y="497"/>
                  </a:cubicBezTo>
                  <a:cubicBezTo>
                    <a:pt x="83" y="498"/>
                    <a:pt x="83" y="498"/>
                    <a:pt x="83" y="498"/>
                  </a:cubicBezTo>
                  <a:close/>
                  <a:moveTo>
                    <a:pt x="72" y="494"/>
                  </a:moveTo>
                  <a:lnTo>
                    <a:pt x="74" y="494"/>
                  </a:lnTo>
                  <a:lnTo>
                    <a:pt x="74" y="496"/>
                  </a:lnTo>
                  <a:lnTo>
                    <a:pt x="72" y="497"/>
                  </a:lnTo>
                  <a:lnTo>
                    <a:pt x="72" y="494"/>
                  </a:lnTo>
                  <a:close/>
                  <a:moveTo>
                    <a:pt x="33" y="497"/>
                  </a:moveTo>
                  <a:cubicBezTo>
                    <a:pt x="33" y="496"/>
                    <a:pt x="34" y="496"/>
                    <a:pt x="34" y="496"/>
                  </a:cubicBezTo>
                  <a:cubicBezTo>
                    <a:pt x="34" y="496"/>
                    <a:pt x="35" y="495"/>
                    <a:pt x="35" y="495"/>
                  </a:cubicBezTo>
                  <a:cubicBezTo>
                    <a:pt x="35" y="495"/>
                    <a:pt x="35" y="494"/>
                    <a:pt x="35" y="494"/>
                  </a:cubicBezTo>
                  <a:cubicBezTo>
                    <a:pt x="37" y="494"/>
                    <a:pt x="38" y="494"/>
                    <a:pt x="39" y="496"/>
                  </a:cubicBezTo>
                  <a:cubicBezTo>
                    <a:pt x="40" y="497"/>
                    <a:pt x="40" y="498"/>
                    <a:pt x="41" y="500"/>
                  </a:cubicBezTo>
                  <a:cubicBezTo>
                    <a:pt x="40" y="500"/>
                    <a:pt x="39" y="499"/>
                    <a:pt x="38" y="499"/>
                  </a:cubicBezTo>
                  <a:cubicBezTo>
                    <a:pt x="37" y="499"/>
                    <a:pt x="36" y="500"/>
                    <a:pt x="35" y="500"/>
                  </a:cubicBezTo>
                  <a:cubicBezTo>
                    <a:pt x="34" y="501"/>
                    <a:pt x="34" y="501"/>
                    <a:pt x="34" y="502"/>
                  </a:cubicBezTo>
                  <a:cubicBezTo>
                    <a:pt x="33" y="502"/>
                    <a:pt x="34" y="503"/>
                    <a:pt x="34" y="504"/>
                  </a:cubicBezTo>
                  <a:cubicBezTo>
                    <a:pt x="34" y="504"/>
                    <a:pt x="34" y="505"/>
                    <a:pt x="34" y="505"/>
                  </a:cubicBezTo>
                  <a:cubicBezTo>
                    <a:pt x="33" y="505"/>
                    <a:pt x="33" y="505"/>
                    <a:pt x="32" y="504"/>
                  </a:cubicBezTo>
                  <a:cubicBezTo>
                    <a:pt x="32" y="504"/>
                    <a:pt x="31" y="504"/>
                    <a:pt x="31" y="504"/>
                  </a:cubicBezTo>
                  <a:cubicBezTo>
                    <a:pt x="30" y="503"/>
                    <a:pt x="30" y="503"/>
                    <a:pt x="29" y="504"/>
                  </a:cubicBezTo>
                  <a:cubicBezTo>
                    <a:pt x="29" y="503"/>
                    <a:pt x="29" y="502"/>
                    <a:pt x="30" y="502"/>
                  </a:cubicBezTo>
                  <a:cubicBezTo>
                    <a:pt x="31" y="502"/>
                    <a:pt x="32" y="502"/>
                    <a:pt x="32" y="501"/>
                  </a:cubicBezTo>
                  <a:cubicBezTo>
                    <a:pt x="33" y="501"/>
                    <a:pt x="33" y="500"/>
                    <a:pt x="32" y="499"/>
                  </a:cubicBezTo>
                  <a:cubicBezTo>
                    <a:pt x="32" y="498"/>
                    <a:pt x="32" y="498"/>
                    <a:pt x="32" y="497"/>
                  </a:cubicBezTo>
                  <a:cubicBezTo>
                    <a:pt x="32" y="497"/>
                    <a:pt x="32" y="497"/>
                    <a:pt x="33" y="497"/>
                  </a:cubicBezTo>
                  <a:moveTo>
                    <a:pt x="70" y="492"/>
                  </a:moveTo>
                  <a:cubicBezTo>
                    <a:pt x="69" y="492"/>
                    <a:pt x="69" y="492"/>
                    <a:pt x="69" y="492"/>
                  </a:cubicBezTo>
                  <a:cubicBezTo>
                    <a:pt x="68" y="492"/>
                    <a:pt x="68" y="491"/>
                    <a:pt x="69" y="491"/>
                  </a:cubicBezTo>
                  <a:cubicBezTo>
                    <a:pt x="69" y="491"/>
                    <a:pt x="69" y="491"/>
                    <a:pt x="70" y="491"/>
                  </a:cubicBezTo>
                  <a:cubicBezTo>
                    <a:pt x="70" y="491"/>
                    <a:pt x="70" y="492"/>
                    <a:pt x="70" y="492"/>
                  </a:cubicBezTo>
                  <a:moveTo>
                    <a:pt x="260" y="482"/>
                  </a:moveTo>
                  <a:cubicBezTo>
                    <a:pt x="260" y="481"/>
                    <a:pt x="260" y="480"/>
                    <a:pt x="260" y="480"/>
                  </a:cubicBezTo>
                  <a:lnTo>
                    <a:pt x="263" y="480"/>
                  </a:lnTo>
                  <a:cubicBezTo>
                    <a:pt x="263" y="481"/>
                    <a:pt x="263" y="483"/>
                    <a:pt x="263" y="483"/>
                  </a:cubicBezTo>
                  <a:cubicBezTo>
                    <a:pt x="262" y="484"/>
                    <a:pt x="262" y="485"/>
                    <a:pt x="262" y="486"/>
                  </a:cubicBezTo>
                  <a:cubicBezTo>
                    <a:pt x="261" y="487"/>
                    <a:pt x="260" y="488"/>
                    <a:pt x="260" y="488"/>
                  </a:cubicBezTo>
                  <a:cubicBezTo>
                    <a:pt x="259" y="489"/>
                    <a:pt x="258" y="490"/>
                    <a:pt x="258" y="491"/>
                  </a:cubicBezTo>
                  <a:cubicBezTo>
                    <a:pt x="254" y="490"/>
                    <a:pt x="252" y="488"/>
                    <a:pt x="251" y="484"/>
                  </a:cubicBezTo>
                  <a:cubicBezTo>
                    <a:pt x="253" y="484"/>
                    <a:pt x="254" y="484"/>
                    <a:pt x="254" y="483"/>
                  </a:cubicBezTo>
                  <a:cubicBezTo>
                    <a:pt x="254" y="483"/>
                    <a:pt x="255" y="482"/>
                    <a:pt x="255" y="481"/>
                  </a:cubicBezTo>
                  <a:cubicBezTo>
                    <a:pt x="256" y="481"/>
                    <a:pt x="256" y="481"/>
                    <a:pt x="257" y="481"/>
                  </a:cubicBezTo>
                  <a:cubicBezTo>
                    <a:pt x="257" y="482"/>
                    <a:pt x="257" y="482"/>
                    <a:pt x="257" y="482"/>
                  </a:cubicBezTo>
                  <a:cubicBezTo>
                    <a:pt x="257" y="483"/>
                    <a:pt x="258" y="483"/>
                    <a:pt x="258" y="483"/>
                  </a:cubicBezTo>
                  <a:cubicBezTo>
                    <a:pt x="258" y="484"/>
                    <a:pt x="258" y="484"/>
                    <a:pt x="259" y="484"/>
                  </a:cubicBezTo>
                  <a:cubicBezTo>
                    <a:pt x="260" y="484"/>
                    <a:pt x="260" y="483"/>
                    <a:pt x="260" y="482"/>
                  </a:cubicBezTo>
                  <a:moveTo>
                    <a:pt x="72" y="489"/>
                  </a:moveTo>
                  <a:cubicBezTo>
                    <a:pt x="71" y="489"/>
                    <a:pt x="71" y="489"/>
                    <a:pt x="71" y="489"/>
                  </a:cubicBezTo>
                  <a:cubicBezTo>
                    <a:pt x="71" y="489"/>
                    <a:pt x="71" y="488"/>
                    <a:pt x="71" y="488"/>
                  </a:cubicBezTo>
                  <a:cubicBezTo>
                    <a:pt x="72" y="488"/>
                    <a:pt x="72" y="488"/>
                    <a:pt x="73" y="488"/>
                  </a:cubicBezTo>
                  <a:cubicBezTo>
                    <a:pt x="73" y="488"/>
                    <a:pt x="73" y="488"/>
                    <a:pt x="72" y="489"/>
                  </a:cubicBezTo>
                  <a:moveTo>
                    <a:pt x="39" y="490"/>
                  </a:moveTo>
                  <a:cubicBezTo>
                    <a:pt x="39" y="490"/>
                    <a:pt x="39" y="490"/>
                    <a:pt x="39" y="491"/>
                  </a:cubicBezTo>
                  <a:cubicBezTo>
                    <a:pt x="38" y="491"/>
                    <a:pt x="38" y="491"/>
                    <a:pt x="38" y="492"/>
                  </a:cubicBezTo>
                  <a:cubicBezTo>
                    <a:pt x="37" y="492"/>
                    <a:pt x="38" y="491"/>
                    <a:pt x="38" y="490"/>
                  </a:cubicBezTo>
                  <a:cubicBezTo>
                    <a:pt x="39" y="490"/>
                    <a:pt x="39" y="489"/>
                    <a:pt x="39" y="490"/>
                  </a:cubicBezTo>
                  <a:moveTo>
                    <a:pt x="20" y="492"/>
                  </a:moveTo>
                  <a:cubicBezTo>
                    <a:pt x="20" y="492"/>
                    <a:pt x="20" y="492"/>
                    <a:pt x="20" y="491"/>
                  </a:cubicBezTo>
                  <a:cubicBezTo>
                    <a:pt x="20" y="491"/>
                    <a:pt x="20" y="490"/>
                    <a:pt x="20" y="490"/>
                  </a:cubicBezTo>
                  <a:cubicBezTo>
                    <a:pt x="21" y="491"/>
                    <a:pt x="21" y="491"/>
                    <a:pt x="21" y="491"/>
                  </a:cubicBezTo>
                  <a:cubicBezTo>
                    <a:pt x="21" y="492"/>
                    <a:pt x="20" y="492"/>
                    <a:pt x="20" y="492"/>
                  </a:cubicBezTo>
                  <a:close/>
                  <a:moveTo>
                    <a:pt x="63" y="489"/>
                  </a:moveTo>
                  <a:cubicBezTo>
                    <a:pt x="64" y="488"/>
                    <a:pt x="64" y="488"/>
                    <a:pt x="64" y="487"/>
                  </a:cubicBezTo>
                  <a:cubicBezTo>
                    <a:pt x="65" y="487"/>
                    <a:pt x="65" y="488"/>
                    <a:pt x="65" y="488"/>
                  </a:cubicBezTo>
                  <a:cubicBezTo>
                    <a:pt x="64" y="489"/>
                    <a:pt x="64" y="490"/>
                    <a:pt x="64" y="490"/>
                  </a:cubicBezTo>
                  <a:cubicBezTo>
                    <a:pt x="63" y="490"/>
                    <a:pt x="63" y="489"/>
                    <a:pt x="63" y="489"/>
                  </a:cubicBezTo>
                  <a:moveTo>
                    <a:pt x="45" y="488"/>
                  </a:moveTo>
                  <a:lnTo>
                    <a:pt x="50" y="488"/>
                  </a:lnTo>
                  <a:cubicBezTo>
                    <a:pt x="50" y="489"/>
                    <a:pt x="50" y="490"/>
                    <a:pt x="49" y="490"/>
                  </a:cubicBezTo>
                  <a:cubicBezTo>
                    <a:pt x="48" y="490"/>
                    <a:pt x="48" y="491"/>
                    <a:pt x="48" y="492"/>
                  </a:cubicBezTo>
                  <a:cubicBezTo>
                    <a:pt x="46" y="492"/>
                    <a:pt x="45" y="491"/>
                    <a:pt x="45" y="488"/>
                  </a:cubicBezTo>
                  <a:moveTo>
                    <a:pt x="55" y="488"/>
                  </a:moveTo>
                  <a:cubicBezTo>
                    <a:pt x="55" y="488"/>
                    <a:pt x="55" y="488"/>
                    <a:pt x="55" y="488"/>
                  </a:cubicBezTo>
                  <a:cubicBezTo>
                    <a:pt x="55" y="487"/>
                    <a:pt x="55" y="487"/>
                    <a:pt x="55" y="487"/>
                  </a:cubicBezTo>
                  <a:cubicBezTo>
                    <a:pt x="56" y="487"/>
                    <a:pt x="56" y="487"/>
                    <a:pt x="56" y="487"/>
                  </a:cubicBezTo>
                  <a:cubicBezTo>
                    <a:pt x="56" y="488"/>
                    <a:pt x="55" y="488"/>
                    <a:pt x="55" y="488"/>
                  </a:cubicBezTo>
                  <a:moveTo>
                    <a:pt x="40" y="487"/>
                  </a:moveTo>
                  <a:lnTo>
                    <a:pt x="42" y="487"/>
                  </a:lnTo>
                  <a:lnTo>
                    <a:pt x="42" y="489"/>
                  </a:lnTo>
                  <a:lnTo>
                    <a:pt x="40" y="489"/>
                  </a:lnTo>
                  <a:lnTo>
                    <a:pt x="40" y="487"/>
                  </a:lnTo>
                  <a:close/>
                  <a:moveTo>
                    <a:pt x="36" y="488"/>
                  </a:moveTo>
                  <a:cubicBezTo>
                    <a:pt x="35" y="488"/>
                    <a:pt x="35" y="488"/>
                    <a:pt x="35" y="487"/>
                  </a:cubicBezTo>
                  <a:cubicBezTo>
                    <a:pt x="35" y="486"/>
                    <a:pt x="35" y="486"/>
                    <a:pt x="36" y="487"/>
                  </a:cubicBezTo>
                  <a:cubicBezTo>
                    <a:pt x="36" y="487"/>
                    <a:pt x="36" y="487"/>
                    <a:pt x="37" y="487"/>
                  </a:cubicBezTo>
                  <a:cubicBezTo>
                    <a:pt x="37" y="488"/>
                    <a:pt x="36" y="488"/>
                    <a:pt x="36" y="488"/>
                  </a:cubicBezTo>
                  <a:close/>
                  <a:moveTo>
                    <a:pt x="65" y="483"/>
                  </a:moveTo>
                  <a:cubicBezTo>
                    <a:pt x="65" y="483"/>
                    <a:pt x="65" y="483"/>
                    <a:pt x="64" y="483"/>
                  </a:cubicBezTo>
                  <a:cubicBezTo>
                    <a:pt x="64" y="482"/>
                    <a:pt x="64" y="482"/>
                    <a:pt x="65" y="482"/>
                  </a:cubicBezTo>
                  <a:cubicBezTo>
                    <a:pt x="66" y="482"/>
                    <a:pt x="66" y="482"/>
                    <a:pt x="66" y="483"/>
                  </a:cubicBezTo>
                  <a:cubicBezTo>
                    <a:pt x="66" y="484"/>
                    <a:pt x="66" y="484"/>
                    <a:pt x="65" y="483"/>
                  </a:cubicBezTo>
                  <a:moveTo>
                    <a:pt x="60" y="484"/>
                  </a:moveTo>
                  <a:cubicBezTo>
                    <a:pt x="60" y="484"/>
                    <a:pt x="60" y="483"/>
                    <a:pt x="60" y="483"/>
                  </a:cubicBezTo>
                  <a:cubicBezTo>
                    <a:pt x="60" y="482"/>
                    <a:pt x="60" y="482"/>
                    <a:pt x="60" y="482"/>
                  </a:cubicBezTo>
                  <a:cubicBezTo>
                    <a:pt x="60" y="482"/>
                    <a:pt x="61" y="482"/>
                    <a:pt x="61" y="483"/>
                  </a:cubicBezTo>
                  <a:cubicBezTo>
                    <a:pt x="60" y="484"/>
                    <a:pt x="60" y="484"/>
                    <a:pt x="60" y="484"/>
                  </a:cubicBezTo>
                  <a:moveTo>
                    <a:pt x="48" y="483"/>
                  </a:moveTo>
                  <a:cubicBezTo>
                    <a:pt x="48" y="483"/>
                    <a:pt x="48" y="482"/>
                    <a:pt x="49" y="482"/>
                  </a:cubicBezTo>
                  <a:cubicBezTo>
                    <a:pt x="49" y="482"/>
                    <a:pt x="50" y="483"/>
                    <a:pt x="50" y="483"/>
                  </a:cubicBezTo>
                  <a:cubicBezTo>
                    <a:pt x="49" y="484"/>
                    <a:pt x="48" y="484"/>
                    <a:pt x="48" y="483"/>
                  </a:cubicBezTo>
                  <a:moveTo>
                    <a:pt x="41" y="484"/>
                  </a:moveTo>
                  <a:cubicBezTo>
                    <a:pt x="41" y="484"/>
                    <a:pt x="40" y="484"/>
                    <a:pt x="40" y="484"/>
                  </a:cubicBezTo>
                  <a:cubicBezTo>
                    <a:pt x="40" y="483"/>
                    <a:pt x="40" y="483"/>
                    <a:pt x="40" y="483"/>
                  </a:cubicBezTo>
                  <a:cubicBezTo>
                    <a:pt x="41" y="482"/>
                    <a:pt x="41" y="482"/>
                    <a:pt x="41" y="483"/>
                  </a:cubicBezTo>
                  <a:cubicBezTo>
                    <a:pt x="42" y="483"/>
                    <a:pt x="41" y="483"/>
                    <a:pt x="41" y="484"/>
                  </a:cubicBezTo>
                  <a:close/>
                  <a:moveTo>
                    <a:pt x="44" y="479"/>
                  </a:moveTo>
                  <a:cubicBezTo>
                    <a:pt x="44" y="479"/>
                    <a:pt x="44" y="479"/>
                    <a:pt x="44" y="479"/>
                  </a:cubicBezTo>
                  <a:cubicBezTo>
                    <a:pt x="44" y="478"/>
                    <a:pt x="44" y="478"/>
                    <a:pt x="44" y="478"/>
                  </a:cubicBezTo>
                  <a:cubicBezTo>
                    <a:pt x="45" y="477"/>
                    <a:pt x="45" y="477"/>
                    <a:pt x="46" y="478"/>
                  </a:cubicBezTo>
                  <a:cubicBezTo>
                    <a:pt x="45" y="479"/>
                    <a:pt x="45" y="480"/>
                    <a:pt x="44" y="479"/>
                  </a:cubicBezTo>
                  <a:moveTo>
                    <a:pt x="35" y="480"/>
                  </a:moveTo>
                  <a:cubicBezTo>
                    <a:pt x="36" y="479"/>
                    <a:pt x="37" y="479"/>
                    <a:pt x="38" y="477"/>
                  </a:cubicBezTo>
                  <a:cubicBezTo>
                    <a:pt x="39" y="478"/>
                    <a:pt x="39" y="479"/>
                    <a:pt x="38" y="481"/>
                  </a:cubicBezTo>
                  <a:cubicBezTo>
                    <a:pt x="36" y="482"/>
                    <a:pt x="35" y="483"/>
                    <a:pt x="33" y="483"/>
                  </a:cubicBezTo>
                  <a:cubicBezTo>
                    <a:pt x="33" y="481"/>
                    <a:pt x="34" y="480"/>
                    <a:pt x="35" y="480"/>
                  </a:cubicBezTo>
                  <a:moveTo>
                    <a:pt x="55" y="474"/>
                  </a:moveTo>
                  <a:cubicBezTo>
                    <a:pt x="55" y="474"/>
                    <a:pt x="54" y="474"/>
                    <a:pt x="54" y="474"/>
                  </a:cubicBezTo>
                  <a:cubicBezTo>
                    <a:pt x="54" y="474"/>
                    <a:pt x="54" y="474"/>
                    <a:pt x="55" y="474"/>
                  </a:cubicBezTo>
                  <a:cubicBezTo>
                    <a:pt x="55" y="474"/>
                    <a:pt x="55" y="473"/>
                    <a:pt x="56" y="473"/>
                  </a:cubicBezTo>
                  <a:cubicBezTo>
                    <a:pt x="56" y="474"/>
                    <a:pt x="56" y="474"/>
                    <a:pt x="55" y="474"/>
                  </a:cubicBezTo>
                  <a:close/>
                  <a:moveTo>
                    <a:pt x="80" y="471"/>
                  </a:moveTo>
                  <a:lnTo>
                    <a:pt x="82" y="471"/>
                  </a:lnTo>
                  <a:lnTo>
                    <a:pt x="82" y="473"/>
                  </a:lnTo>
                  <a:lnTo>
                    <a:pt x="80" y="473"/>
                  </a:lnTo>
                  <a:lnTo>
                    <a:pt x="80" y="471"/>
                  </a:lnTo>
                  <a:close/>
                  <a:moveTo>
                    <a:pt x="57" y="469"/>
                  </a:moveTo>
                  <a:cubicBezTo>
                    <a:pt x="56" y="469"/>
                    <a:pt x="56" y="469"/>
                    <a:pt x="56" y="469"/>
                  </a:cubicBezTo>
                  <a:cubicBezTo>
                    <a:pt x="55" y="469"/>
                    <a:pt x="56" y="468"/>
                    <a:pt x="56" y="468"/>
                  </a:cubicBezTo>
                  <a:cubicBezTo>
                    <a:pt x="56" y="468"/>
                    <a:pt x="57" y="468"/>
                    <a:pt x="57" y="468"/>
                  </a:cubicBezTo>
                  <a:cubicBezTo>
                    <a:pt x="57" y="468"/>
                    <a:pt x="57" y="469"/>
                    <a:pt x="57" y="469"/>
                  </a:cubicBezTo>
                  <a:close/>
                  <a:moveTo>
                    <a:pt x="51" y="469"/>
                  </a:moveTo>
                  <a:cubicBezTo>
                    <a:pt x="51" y="469"/>
                    <a:pt x="50" y="470"/>
                    <a:pt x="50" y="469"/>
                  </a:cubicBezTo>
                  <a:cubicBezTo>
                    <a:pt x="50" y="469"/>
                    <a:pt x="50" y="469"/>
                    <a:pt x="50" y="468"/>
                  </a:cubicBezTo>
                  <a:cubicBezTo>
                    <a:pt x="51" y="468"/>
                    <a:pt x="51" y="468"/>
                    <a:pt x="51" y="468"/>
                  </a:cubicBezTo>
                  <a:cubicBezTo>
                    <a:pt x="52" y="469"/>
                    <a:pt x="52" y="469"/>
                    <a:pt x="51" y="469"/>
                  </a:cubicBezTo>
                  <a:close/>
                  <a:moveTo>
                    <a:pt x="24" y="491"/>
                  </a:moveTo>
                  <a:cubicBezTo>
                    <a:pt x="24" y="491"/>
                    <a:pt x="24" y="490"/>
                    <a:pt x="24" y="490"/>
                  </a:cubicBezTo>
                  <a:cubicBezTo>
                    <a:pt x="23" y="489"/>
                    <a:pt x="23" y="488"/>
                    <a:pt x="23" y="488"/>
                  </a:cubicBezTo>
                  <a:cubicBezTo>
                    <a:pt x="23" y="487"/>
                    <a:pt x="22" y="486"/>
                    <a:pt x="22" y="486"/>
                  </a:cubicBezTo>
                  <a:cubicBezTo>
                    <a:pt x="22" y="485"/>
                    <a:pt x="22" y="485"/>
                    <a:pt x="23" y="484"/>
                  </a:cubicBezTo>
                  <a:cubicBezTo>
                    <a:pt x="22" y="483"/>
                    <a:pt x="21" y="483"/>
                    <a:pt x="20" y="483"/>
                  </a:cubicBezTo>
                  <a:cubicBezTo>
                    <a:pt x="19" y="483"/>
                    <a:pt x="18" y="483"/>
                    <a:pt x="17" y="482"/>
                  </a:cubicBezTo>
                  <a:cubicBezTo>
                    <a:pt x="17" y="480"/>
                    <a:pt x="17" y="479"/>
                    <a:pt x="18" y="477"/>
                  </a:cubicBezTo>
                  <a:cubicBezTo>
                    <a:pt x="18" y="476"/>
                    <a:pt x="18" y="474"/>
                    <a:pt x="18" y="471"/>
                  </a:cubicBezTo>
                  <a:cubicBezTo>
                    <a:pt x="20" y="471"/>
                    <a:pt x="21" y="472"/>
                    <a:pt x="21" y="474"/>
                  </a:cubicBezTo>
                  <a:cubicBezTo>
                    <a:pt x="21" y="475"/>
                    <a:pt x="22" y="476"/>
                    <a:pt x="23" y="477"/>
                  </a:cubicBezTo>
                  <a:cubicBezTo>
                    <a:pt x="24" y="476"/>
                    <a:pt x="25" y="475"/>
                    <a:pt x="25" y="474"/>
                  </a:cubicBezTo>
                  <a:cubicBezTo>
                    <a:pt x="25" y="472"/>
                    <a:pt x="26" y="471"/>
                    <a:pt x="26" y="470"/>
                  </a:cubicBezTo>
                  <a:cubicBezTo>
                    <a:pt x="26" y="468"/>
                    <a:pt x="27" y="467"/>
                    <a:pt x="27" y="466"/>
                  </a:cubicBezTo>
                  <a:cubicBezTo>
                    <a:pt x="28" y="466"/>
                    <a:pt x="29" y="466"/>
                    <a:pt x="31" y="467"/>
                  </a:cubicBezTo>
                  <a:cubicBezTo>
                    <a:pt x="31" y="468"/>
                    <a:pt x="31" y="469"/>
                    <a:pt x="30" y="470"/>
                  </a:cubicBezTo>
                  <a:cubicBezTo>
                    <a:pt x="30" y="470"/>
                    <a:pt x="29" y="471"/>
                    <a:pt x="29" y="472"/>
                  </a:cubicBezTo>
                  <a:cubicBezTo>
                    <a:pt x="30" y="473"/>
                    <a:pt x="30" y="474"/>
                    <a:pt x="31" y="475"/>
                  </a:cubicBezTo>
                  <a:cubicBezTo>
                    <a:pt x="31" y="476"/>
                    <a:pt x="31" y="477"/>
                    <a:pt x="31" y="478"/>
                  </a:cubicBezTo>
                  <a:cubicBezTo>
                    <a:pt x="30" y="480"/>
                    <a:pt x="30" y="481"/>
                    <a:pt x="30" y="482"/>
                  </a:cubicBezTo>
                  <a:cubicBezTo>
                    <a:pt x="30" y="484"/>
                    <a:pt x="31" y="485"/>
                    <a:pt x="31" y="486"/>
                  </a:cubicBezTo>
                  <a:cubicBezTo>
                    <a:pt x="29" y="486"/>
                    <a:pt x="28" y="486"/>
                    <a:pt x="27" y="487"/>
                  </a:cubicBezTo>
                  <a:cubicBezTo>
                    <a:pt x="26" y="488"/>
                    <a:pt x="25" y="489"/>
                    <a:pt x="25" y="490"/>
                  </a:cubicBezTo>
                  <a:cubicBezTo>
                    <a:pt x="25" y="492"/>
                    <a:pt x="25" y="493"/>
                    <a:pt x="25" y="495"/>
                  </a:cubicBezTo>
                  <a:cubicBezTo>
                    <a:pt x="25" y="497"/>
                    <a:pt x="24" y="499"/>
                    <a:pt x="24" y="501"/>
                  </a:cubicBezTo>
                  <a:cubicBezTo>
                    <a:pt x="22" y="500"/>
                    <a:pt x="21" y="499"/>
                    <a:pt x="21" y="497"/>
                  </a:cubicBezTo>
                  <a:cubicBezTo>
                    <a:pt x="21" y="495"/>
                    <a:pt x="22" y="493"/>
                    <a:pt x="22" y="491"/>
                  </a:cubicBezTo>
                  <a:lnTo>
                    <a:pt x="23" y="491"/>
                  </a:lnTo>
                  <a:lnTo>
                    <a:pt x="24" y="491"/>
                  </a:lnTo>
                  <a:close/>
                  <a:moveTo>
                    <a:pt x="24" y="465"/>
                  </a:moveTo>
                  <a:cubicBezTo>
                    <a:pt x="24" y="465"/>
                    <a:pt x="23" y="466"/>
                    <a:pt x="23" y="466"/>
                  </a:cubicBezTo>
                  <a:cubicBezTo>
                    <a:pt x="22" y="466"/>
                    <a:pt x="21" y="466"/>
                    <a:pt x="21" y="466"/>
                  </a:cubicBezTo>
                  <a:cubicBezTo>
                    <a:pt x="21" y="466"/>
                    <a:pt x="21" y="465"/>
                    <a:pt x="22" y="464"/>
                  </a:cubicBezTo>
                  <a:cubicBezTo>
                    <a:pt x="23" y="464"/>
                    <a:pt x="24" y="464"/>
                    <a:pt x="24" y="465"/>
                  </a:cubicBezTo>
                  <a:moveTo>
                    <a:pt x="40" y="462"/>
                  </a:moveTo>
                  <a:cubicBezTo>
                    <a:pt x="41" y="461"/>
                    <a:pt x="41" y="460"/>
                    <a:pt x="41" y="458"/>
                  </a:cubicBezTo>
                  <a:cubicBezTo>
                    <a:pt x="43" y="457"/>
                    <a:pt x="44" y="459"/>
                    <a:pt x="44" y="462"/>
                  </a:cubicBezTo>
                  <a:cubicBezTo>
                    <a:pt x="43" y="461"/>
                    <a:pt x="43" y="461"/>
                    <a:pt x="42" y="461"/>
                  </a:cubicBezTo>
                  <a:cubicBezTo>
                    <a:pt x="42" y="462"/>
                    <a:pt x="42" y="462"/>
                    <a:pt x="41" y="463"/>
                  </a:cubicBezTo>
                  <a:cubicBezTo>
                    <a:pt x="41" y="464"/>
                    <a:pt x="40" y="465"/>
                    <a:pt x="40" y="465"/>
                  </a:cubicBezTo>
                  <a:cubicBezTo>
                    <a:pt x="39" y="466"/>
                    <a:pt x="38" y="466"/>
                    <a:pt x="37" y="465"/>
                  </a:cubicBezTo>
                  <a:cubicBezTo>
                    <a:pt x="38" y="464"/>
                    <a:pt x="39" y="463"/>
                    <a:pt x="40" y="462"/>
                  </a:cubicBezTo>
                  <a:moveTo>
                    <a:pt x="88" y="458"/>
                  </a:moveTo>
                  <a:cubicBezTo>
                    <a:pt x="86" y="458"/>
                    <a:pt x="86" y="458"/>
                    <a:pt x="85" y="457"/>
                  </a:cubicBezTo>
                  <a:cubicBezTo>
                    <a:pt x="85" y="457"/>
                    <a:pt x="85" y="456"/>
                    <a:pt x="85" y="456"/>
                  </a:cubicBezTo>
                  <a:cubicBezTo>
                    <a:pt x="85" y="455"/>
                    <a:pt x="85" y="455"/>
                    <a:pt x="86" y="455"/>
                  </a:cubicBezTo>
                  <a:cubicBezTo>
                    <a:pt x="86" y="454"/>
                    <a:pt x="87" y="455"/>
                    <a:pt x="87" y="456"/>
                  </a:cubicBezTo>
                  <a:lnTo>
                    <a:pt x="88" y="458"/>
                  </a:lnTo>
                  <a:close/>
                  <a:moveTo>
                    <a:pt x="35" y="454"/>
                  </a:moveTo>
                  <a:cubicBezTo>
                    <a:pt x="36" y="454"/>
                    <a:pt x="36" y="454"/>
                    <a:pt x="37" y="454"/>
                  </a:cubicBezTo>
                  <a:cubicBezTo>
                    <a:pt x="38" y="454"/>
                    <a:pt x="38" y="454"/>
                    <a:pt x="39" y="454"/>
                  </a:cubicBezTo>
                  <a:cubicBezTo>
                    <a:pt x="40" y="454"/>
                    <a:pt x="40" y="453"/>
                    <a:pt x="40" y="452"/>
                  </a:cubicBezTo>
                  <a:cubicBezTo>
                    <a:pt x="41" y="453"/>
                    <a:pt x="41" y="453"/>
                    <a:pt x="41" y="453"/>
                  </a:cubicBezTo>
                  <a:cubicBezTo>
                    <a:pt x="40" y="454"/>
                    <a:pt x="40" y="454"/>
                    <a:pt x="39" y="455"/>
                  </a:cubicBezTo>
                  <a:cubicBezTo>
                    <a:pt x="39" y="455"/>
                    <a:pt x="38" y="456"/>
                    <a:pt x="37" y="456"/>
                  </a:cubicBezTo>
                  <a:cubicBezTo>
                    <a:pt x="37" y="457"/>
                    <a:pt x="36" y="457"/>
                    <a:pt x="36" y="457"/>
                  </a:cubicBezTo>
                  <a:cubicBezTo>
                    <a:pt x="36" y="456"/>
                    <a:pt x="35" y="455"/>
                    <a:pt x="34" y="455"/>
                  </a:cubicBezTo>
                  <a:cubicBezTo>
                    <a:pt x="34" y="454"/>
                    <a:pt x="35" y="454"/>
                    <a:pt x="35" y="454"/>
                  </a:cubicBezTo>
                  <a:moveTo>
                    <a:pt x="27" y="454"/>
                  </a:moveTo>
                  <a:cubicBezTo>
                    <a:pt x="26" y="454"/>
                    <a:pt x="26" y="454"/>
                    <a:pt x="26" y="454"/>
                  </a:cubicBezTo>
                  <a:cubicBezTo>
                    <a:pt x="25" y="454"/>
                    <a:pt x="25" y="453"/>
                    <a:pt x="26" y="453"/>
                  </a:cubicBezTo>
                  <a:cubicBezTo>
                    <a:pt x="26" y="453"/>
                    <a:pt x="27" y="453"/>
                    <a:pt x="27" y="453"/>
                  </a:cubicBezTo>
                  <a:cubicBezTo>
                    <a:pt x="27" y="453"/>
                    <a:pt x="27" y="454"/>
                    <a:pt x="27" y="454"/>
                  </a:cubicBezTo>
                  <a:moveTo>
                    <a:pt x="54" y="451"/>
                  </a:moveTo>
                  <a:cubicBezTo>
                    <a:pt x="53" y="452"/>
                    <a:pt x="53" y="452"/>
                    <a:pt x="53" y="452"/>
                  </a:cubicBezTo>
                  <a:cubicBezTo>
                    <a:pt x="52" y="451"/>
                    <a:pt x="52" y="451"/>
                    <a:pt x="53" y="451"/>
                  </a:cubicBezTo>
                  <a:cubicBezTo>
                    <a:pt x="53" y="450"/>
                    <a:pt x="54" y="450"/>
                    <a:pt x="54" y="451"/>
                  </a:cubicBezTo>
                  <a:cubicBezTo>
                    <a:pt x="54" y="451"/>
                    <a:pt x="54" y="451"/>
                    <a:pt x="54" y="451"/>
                  </a:cubicBezTo>
                  <a:moveTo>
                    <a:pt x="33" y="446"/>
                  </a:moveTo>
                  <a:lnTo>
                    <a:pt x="36" y="446"/>
                  </a:lnTo>
                  <a:lnTo>
                    <a:pt x="36" y="449"/>
                  </a:lnTo>
                  <a:lnTo>
                    <a:pt x="33" y="449"/>
                  </a:lnTo>
                  <a:lnTo>
                    <a:pt x="33" y="446"/>
                  </a:lnTo>
                  <a:close/>
                  <a:moveTo>
                    <a:pt x="150" y="439"/>
                  </a:moveTo>
                  <a:lnTo>
                    <a:pt x="152" y="439"/>
                  </a:lnTo>
                  <a:lnTo>
                    <a:pt x="152" y="441"/>
                  </a:lnTo>
                  <a:lnTo>
                    <a:pt x="150" y="441"/>
                  </a:lnTo>
                  <a:lnTo>
                    <a:pt x="150" y="439"/>
                  </a:lnTo>
                  <a:close/>
                  <a:moveTo>
                    <a:pt x="196" y="415"/>
                  </a:moveTo>
                  <a:cubicBezTo>
                    <a:pt x="196" y="416"/>
                    <a:pt x="196" y="416"/>
                    <a:pt x="195" y="417"/>
                  </a:cubicBezTo>
                  <a:cubicBezTo>
                    <a:pt x="195" y="417"/>
                    <a:pt x="195" y="417"/>
                    <a:pt x="194" y="417"/>
                  </a:cubicBezTo>
                  <a:cubicBezTo>
                    <a:pt x="194" y="417"/>
                    <a:pt x="194" y="416"/>
                    <a:pt x="194" y="414"/>
                  </a:cubicBezTo>
                  <a:cubicBezTo>
                    <a:pt x="195" y="414"/>
                    <a:pt x="196" y="415"/>
                    <a:pt x="196" y="415"/>
                  </a:cubicBezTo>
                  <a:moveTo>
                    <a:pt x="221" y="410"/>
                  </a:moveTo>
                  <a:cubicBezTo>
                    <a:pt x="220" y="410"/>
                    <a:pt x="220" y="410"/>
                    <a:pt x="220" y="410"/>
                  </a:cubicBezTo>
                  <a:cubicBezTo>
                    <a:pt x="219" y="409"/>
                    <a:pt x="219" y="409"/>
                    <a:pt x="220" y="409"/>
                  </a:cubicBezTo>
                  <a:cubicBezTo>
                    <a:pt x="220" y="409"/>
                    <a:pt x="220" y="408"/>
                    <a:pt x="221" y="409"/>
                  </a:cubicBezTo>
                  <a:cubicBezTo>
                    <a:pt x="221" y="409"/>
                    <a:pt x="221" y="409"/>
                    <a:pt x="221" y="410"/>
                  </a:cubicBezTo>
                  <a:moveTo>
                    <a:pt x="82" y="385"/>
                  </a:moveTo>
                  <a:cubicBezTo>
                    <a:pt x="82" y="386"/>
                    <a:pt x="82" y="386"/>
                    <a:pt x="81" y="385"/>
                  </a:cubicBezTo>
                  <a:cubicBezTo>
                    <a:pt x="81" y="385"/>
                    <a:pt x="81" y="385"/>
                    <a:pt x="82" y="384"/>
                  </a:cubicBezTo>
                  <a:cubicBezTo>
                    <a:pt x="82" y="384"/>
                    <a:pt x="82" y="384"/>
                    <a:pt x="83" y="384"/>
                  </a:cubicBezTo>
                  <a:cubicBezTo>
                    <a:pt x="83" y="385"/>
                    <a:pt x="83" y="385"/>
                    <a:pt x="82" y="385"/>
                  </a:cubicBezTo>
                  <a:close/>
                  <a:moveTo>
                    <a:pt x="62" y="379"/>
                  </a:moveTo>
                  <a:cubicBezTo>
                    <a:pt x="62" y="378"/>
                    <a:pt x="62" y="377"/>
                    <a:pt x="63" y="377"/>
                  </a:cubicBezTo>
                  <a:cubicBezTo>
                    <a:pt x="63" y="377"/>
                    <a:pt x="64" y="376"/>
                    <a:pt x="63" y="375"/>
                  </a:cubicBezTo>
                  <a:lnTo>
                    <a:pt x="66" y="375"/>
                  </a:lnTo>
                  <a:cubicBezTo>
                    <a:pt x="66" y="376"/>
                    <a:pt x="66" y="377"/>
                    <a:pt x="65" y="377"/>
                  </a:cubicBezTo>
                  <a:cubicBezTo>
                    <a:pt x="65" y="377"/>
                    <a:pt x="65" y="378"/>
                    <a:pt x="65" y="378"/>
                  </a:cubicBezTo>
                  <a:lnTo>
                    <a:pt x="62" y="379"/>
                  </a:lnTo>
                  <a:close/>
                  <a:moveTo>
                    <a:pt x="72" y="374"/>
                  </a:moveTo>
                  <a:cubicBezTo>
                    <a:pt x="73" y="374"/>
                    <a:pt x="73" y="374"/>
                    <a:pt x="74" y="374"/>
                  </a:cubicBezTo>
                  <a:cubicBezTo>
                    <a:pt x="74" y="375"/>
                    <a:pt x="73" y="376"/>
                    <a:pt x="71" y="376"/>
                  </a:cubicBezTo>
                  <a:cubicBezTo>
                    <a:pt x="71" y="375"/>
                    <a:pt x="71" y="374"/>
                    <a:pt x="72" y="374"/>
                  </a:cubicBezTo>
                  <a:moveTo>
                    <a:pt x="218" y="359"/>
                  </a:moveTo>
                  <a:cubicBezTo>
                    <a:pt x="219" y="358"/>
                    <a:pt x="219" y="359"/>
                    <a:pt x="219" y="359"/>
                  </a:cubicBezTo>
                  <a:cubicBezTo>
                    <a:pt x="219" y="360"/>
                    <a:pt x="220" y="361"/>
                    <a:pt x="220" y="362"/>
                  </a:cubicBezTo>
                  <a:cubicBezTo>
                    <a:pt x="219" y="362"/>
                    <a:pt x="219" y="362"/>
                    <a:pt x="219" y="361"/>
                  </a:cubicBezTo>
                  <a:cubicBezTo>
                    <a:pt x="218" y="361"/>
                    <a:pt x="218" y="361"/>
                    <a:pt x="218" y="361"/>
                  </a:cubicBezTo>
                  <a:lnTo>
                    <a:pt x="218" y="359"/>
                  </a:lnTo>
                  <a:close/>
                  <a:moveTo>
                    <a:pt x="171" y="360"/>
                  </a:moveTo>
                  <a:cubicBezTo>
                    <a:pt x="171" y="360"/>
                    <a:pt x="171" y="360"/>
                    <a:pt x="171" y="360"/>
                  </a:cubicBezTo>
                  <a:cubicBezTo>
                    <a:pt x="171" y="359"/>
                    <a:pt x="171" y="359"/>
                    <a:pt x="171" y="359"/>
                  </a:cubicBezTo>
                  <a:cubicBezTo>
                    <a:pt x="172" y="359"/>
                    <a:pt x="172" y="359"/>
                    <a:pt x="172" y="360"/>
                  </a:cubicBezTo>
                  <a:cubicBezTo>
                    <a:pt x="172" y="360"/>
                    <a:pt x="171" y="361"/>
                    <a:pt x="171" y="360"/>
                  </a:cubicBezTo>
                  <a:close/>
                  <a:moveTo>
                    <a:pt x="186" y="360"/>
                  </a:moveTo>
                  <a:cubicBezTo>
                    <a:pt x="183" y="361"/>
                    <a:pt x="182" y="359"/>
                    <a:pt x="183" y="356"/>
                  </a:cubicBezTo>
                  <a:lnTo>
                    <a:pt x="186" y="356"/>
                  </a:lnTo>
                  <a:lnTo>
                    <a:pt x="186" y="360"/>
                  </a:lnTo>
                  <a:close/>
                  <a:moveTo>
                    <a:pt x="204" y="351"/>
                  </a:moveTo>
                  <a:lnTo>
                    <a:pt x="208" y="351"/>
                  </a:lnTo>
                  <a:cubicBezTo>
                    <a:pt x="209" y="352"/>
                    <a:pt x="209" y="353"/>
                    <a:pt x="208" y="353"/>
                  </a:cubicBezTo>
                  <a:cubicBezTo>
                    <a:pt x="208" y="354"/>
                    <a:pt x="208" y="354"/>
                    <a:pt x="207" y="355"/>
                  </a:cubicBezTo>
                  <a:cubicBezTo>
                    <a:pt x="205" y="355"/>
                    <a:pt x="204" y="354"/>
                    <a:pt x="204" y="351"/>
                  </a:cubicBezTo>
                  <a:moveTo>
                    <a:pt x="58" y="358"/>
                  </a:moveTo>
                  <a:cubicBezTo>
                    <a:pt x="59" y="359"/>
                    <a:pt x="58" y="360"/>
                    <a:pt x="58" y="360"/>
                  </a:cubicBezTo>
                  <a:cubicBezTo>
                    <a:pt x="58" y="360"/>
                    <a:pt x="57" y="360"/>
                    <a:pt x="57" y="360"/>
                  </a:cubicBezTo>
                  <a:cubicBezTo>
                    <a:pt x="56" y="360"/>
                    <a:pt x="56" y="359"/>
                    <a:pt x="56" y="357"/>
                  </a:cubicBezTo>
                  <a:cubicBezTo>
                    <a:pt x="58" y="357"/>
                    <a:pt x="58" y="358"/>
                    <a:pt x="58" y="358"/>
                  </a:cubicBezTo>
                  <a:moveTo>
                    <a:pt x="159" y="359"/>
                  </a:moveTo>
                  <a:cubicBezTo>
                    <a:pt x="158" y="358"/>
                    <a:pt x="158" y="356"/>
                    <a:pt x="158" y="355"/>
                  </a:cubicBezTo>
                  <a:cubicBezTo>
                    <a:pt x="158" y="354"/>
                    <a:pt x="159" y="352"/>
                    <a:pt x="160" y="351"/>
                  </a:cubicBezTo>
                  <a:cubicBezTo>
                    <a:pt x="161" y="350"/>
                    <a:pt x="162" y="350"/>
                    <a:pt x="165" y="350"/>
                  </a:cubicBezTo>
                  <a:cubicBezTo>
                    <a:pt x="166" y="352"/>
                    <a:pt x="167" y="353"/>
                    <a:pt x="167" y="354"/>
                  </a:cubicBezTo>
                  <a:cubicBezTo>
                    <a:pt x="168" y="356"/>
                    <a:pt x="169" y="357"/>
                    <a:pt x="168" y="360"/>
                  </a:cubicBezTo>
                  <a:cubicBezTo>
                    <a:pt x="167" y="360"/>
                    <a:pt x="166" y="361"/>
                    <a:pt x="165" y="362"/>
                  </a:cubicBezTo>
                  <a:cubicBezTo>
                    <a:pt x="165" y="362"/>
                    <a:pt x="163" y="363"/>
                    <a:pt x="161" y="362"/>
                  </a:cubicBezTo>
                  <a:cubicBezTo>
                    <a:pt x="160" y="362"/>
                    <a:pt x="159" y="361"/>
                    <a:pt x="159" y="359"/>
                  </a:cubicBezTo>
                  <a:moveTo>
                    <a:pt x="173" y="344"/>
                  </a:moveTo>
                  <a:lnTo>
                    <a:pt x="175" y="344"/>
                  </a:lnTo>
                  <a:lnTo>
                    <a:pt x="175" y="347"/>
                  </a:lnTo>
                  <a:lnTo>
                    <a:pt x="173" y="347"/>
                  </a:lnTo>
                  <a:lnTo>
                    <a:pt x="173" y="344"/>
                  </a:lnTo>
                  <a:close/>
                  <a:moveTo>
                    <a:pt x="75" y="347"/>
                  </a:moveTo>
                  <a:cubicBezTo>
                    <a:pt x="75" y="348"/>
                    <a:pt x="75" y="349"/>
                    <a:pt x="75" y="350"/>
                  </a:cubicBezTo>
                  <a:cubicBezTo>
                    <a:pt x="75" y="351"/>
                    <a:pt x="74" y="351"/>
                    <a:pt x="72" y="351"/>
                  </a:cubicBezTo>
                  <a:cubicBezTo>
                    <a:pt x="72" y="348"/>
                    <a:pt x="73" y="346"/>
                    <a:pt x="75" y="347"/>
                  </a:cubicBezTo>
                  <a:moveTo>
                    <a:pt x="181" y="335"/>
                  </a:moveTo>
                  <a:cubicBezTo>
                    <a:pt x="182" y="335"/>
                    <a:pt x="182" y="335"/>
                    <a:pt x="183" y="336"/>
                  </a:cubicBezTo>
                  <a:cubicBezTo>
                    <a:pt x="183" y="336"/>
                    <a:pt x="184" y="337"/>
                    <a:pt x="184" y="337"/>
                  </a:cubicBezTo>
                  <a:cubicBezTo>
                    <a:pt x="184" y="338"/>
                    <a:pt x="183" y="339"/>
                    <a:pt x="183" y="339"/>
                  </a:cubicBezTo>
                  <a:cubicBezTo>
                    <a:pt x="183" y="340"/>
                    <a:pt x="182" y="340"/>
                    <a:pt x="181" y="340"/>
                  </a:cubicBezTo>
                  <a:lnTo>
                    <a:pt x="181" y="335"/>
                  </a:lnTo>
                  <a:close/>
                  <a:moveTo>
                    <a:pt x="30" y="342"/>
                  </a:moveTo>
                  <a:cubicBezTo>
                    <a:pt x="29" y="342"/>
                    <a:pt x="29" y="342"/>
                    <a:pt x="28" y="342"/>
                  </a:cubicBezTo>
                  <a:cubicBezTo>
                    <a:pt x="28" y="342"/>
                    <a:pt x="28" y="341"/>
                    <a:pt x="29" y="341"/>
                  </a:cubicBezTo>
                  <a:cubicBezTo>
                    <a:pt x="30" y="341"/>
                    <a:pt x="30" y="341"/>
                    <a:pt x="30" y="341"/>
                  </a:cubicBezTo>
                  <a:cubicBezTo>
                    <a:pt x="31" y="341"/>
                    <a:pt x="30" y="342"/>
                    <a:pt x="30" y="342"/>
                  </a:cubicBezTo>
                  <a:close/>
                  <a:moveTo>
                    <a:pt x="29" y="339"/>
                  </a:moveTo>
                  <a:cubicBezTo>
                    <a:pt x="28" y="338"/>
                    <a:pt x="28" y="338"/>
                    <a:pt x="28" y="338"/>
                  </a:cubicBezTo>
                  <a:cubicBezTo>
                    <a:pt x="28" y="337"/>
                    <a:pt x="29" y="337"/>
                    <a:pt x="29" y="337"/>
                  </a:cubicBezTo>
                  <a:cubicBezTo>
                    <a:pt x="29" y="338"/>
                    <a:pt x="30" y="338"/>
                    <a:pt x="30" y="338"/>
                  </a:cubicBezTo>
                  <a:cubicBezTo>
                    <a:pt x="30" y="338"/>
                    <a:pt x="30" y="339"/>
                    <a:pt x="29" y="339"/>
                  </a:cubicBezTo>
                  <a:close/>
                  <a:moveTo>
                    <a:pt x="22" y="336"/>
                  </a:moveTo>
                  <a:cubicBezTo>
                    <a:pt x="24" y="335"/>
                    <a:pt x="25" y="336"/>
                    <a:pt x="25" y="339"/>
                  </a:cubicBezTo>
                  <a:lnTo>
                    <a:pt x="22" y="339"/>
                  </a:lnTo>
                  <a:lnTo>
                    <a:pt x="22" y="336"/>
                  </a:lnTo>
                  <a:close/>
                  <a:moveTo>
                    <a:pt x="43" y="327"/>
                  </a:moveTo>
                  <a:cubicBezTo>
                    <a:pt x="43" y="326"/>
                    <a:pt x="43" y="326"/>
                    <a:pt x="43" y="325"/>
                  </a:cubicBezTo>
                  <a:cubicBezTo>
                    <a:pt x="44" y="325"/>
                    <a:pt x="44" y="325"/>
                    <a:pt x="45" y="325"/>
                  </a:cubicBezTo>
                  <a:cubicBezTo>
                    <a:pt x="45" y="326"/>
                    <a:pt x="45" y="327"/>
                    <a:pt x="45" y="327"/>
                  </a:cubicBezTo>
                  <a:cubicBezTo>
                    <a:pt x="44" y="327"/>
                    <a:pt x="44" y="328"/>
                    <a:pt x="44" y="328"/>
                  </a:cubicBezTo>
                  <a:cubicBezTo>
                    <a:pt x="43" y="328"/>
                    <a:pt x="43" y="328"/>
                    <a:pt x="43" y="327"/>
                  </a:cubicBezTo>
                  <a:moveTo>
                    <a:pt x="31" y="326"/>
                  </a:moveTo>
                  <a:cubicBezTo>
                    <a:pt x="31" y="326"/>
                    <a:pt x="31" y="326"/>
                    <a:pt x="31" y="326"/>
                  </a:cubicBezTo>
                  <a:cubicBezTo>
                    <a:pt x="31" y="325"/>
                    <a:pt x="31" y="325"/>
                    <a:pt x="32" y="325"/>
                  </a:cubicBezTo>
                  <a:cubicBezTo>
                    <a:pt x="32" y="325"/>
                    <a:pt x="32" y="325"/>
                    <a:pt x="32" y="326"/>
                  </a:cubicBezTo>
                  <a:cubicBezTo>
                    <a:pt x="32" y="326"/>
                    <a:pt x="32" y="327"/>
                    <a:pt x="31" y="326"/>
                  </a:cubicBezTo>
                  <a:close/>
                  <a:moveTo>
                    <a:pt x="20" y="324"/>
                  </a:moveTo>
                  <a:lnTo>
                    <a:pt x="22" y="324"/>
                  </a:lnTo>
                  <a:lnTo>
                    <a:pt x="22" y="326"/>
                  </a:lnTo>
                  <a:lnTo>
                    <a:pt x="20" y="326"/>
                  </a:lnTo>
                  <a:lnTo>
                    <a:pt x="20" y="324"/>
                  </a:lnTo>
                  <a:close/>
                  <a:moveTo>
                    <a:pt x="94" y="302"/>
                  </a:moveTo>
                  <a:lnTo>
                    <a:pt x="97" y="302"/>
                  </a:lnTo>
                  <a:lnTo>
                    <a:pt x="96" y="304"/>
                  </a:lnTo>
                  <a:lnTo>
                    <a:pt x="94" y="305"/>
                  </a:lnTo>
                  <a:lnTo>
                    <a:pt x="94" y="302"/>
                  </a:lnTo>
                  <a:close/>
                  <a:moveTo>
                    <a:pt x="107" y="302"/>
                  </a:moveTo>
                  <a:cubicBezTo>
                    <a:pt x="107" y="301"/>
                    <a:pt x="108" y="301"/>
                    <a:pt x="108" y="301"/>
                  </a:cubicBezTo>
                  <a:cubicBezTo>
                    <a:pt x="109" y="301"/>
                    <a:pt x="109" y="301"/>
                    <a:pt x="109" y="302"/>
                  </a:cubicBezTo>
                  <a:cubicBezTo>
                    <a:pt x="108" y="303"/>
                    <a:pt x="107" y="303"/>
                    <a:pt x="107" y="302"/>
                  </a:cubicBezTo>
                  <a:moveTo>
                    <a:pt x="63" y="300"/>
                  </a:moveTo>
                  <a:cubicBezTo>
                    <a:pt x="63" y="301"/>
                    <a:pt x="62" y="301"/>
                    <a:pt x="62" y="301"/>
                  </a:cubicBezTo>
                  <a:cubicBezTo>
                    <a:pt x="61" y="301"/>
                    <a:pt x="61" y="301"/>
                    <a:pt x="60" y="300"/>
                  </a:cubicBezTo>
                  <a:cubicBezTo>
                    <a:pt x="60" y="300"/>
                    <a:pt x="60" y="299"/>
                    <a:pt x="61" y="298"/>
                  </a:cubicBezTo>
                  <a:cubicBezTo>
                    <a:pt x="62" y="299"/>
                    <a:pt x="63" y="300"/>
                    <a:pt x="63" y="300"/>
                  </a:cubicBezTo>
                  <a:moveTo>
                    <a:pt x="79" y="296"/>
                  </a:moveTo>
                  <a:cubicBezTo>
                    <a:pt x="78" y="296"/>
                    <a:pt x="78" y="296"/>
                    <a:pt x="78" y="295"/>
                  </a:cubicBezTo>
                  <a:cubicBezTo>
                    <a:pt x="78" y="295"/>
                    <a:pt x="78" y="294"/>
                    <a:pt x="78" y="295"/>
                  </a:cubicBezTo>
                  <a:cubicBezTo>
                    <a:pt x="79" y="295"/>
                    <a:pt x="79" y="295"/>
                    <a:pt x="80" y="295"/>
                  </a:cubicBezTo>
                  <a:cubicBezTo>
                    <a:pt x="80" y="296"/>
                    <a:pt x="79" y="296"/>
                    <a:pt x="79" y="296"/>
                  </a:cubicBezTo>
                  <a:moveTo>
                    <a:pt x="46" y="291"/>
                  </a:moveTo>
                  <a:cubicBezTo>
                    <a:pt x="46" y="291"/>
                    <a:pt x="46" y="291"/>
                    <a:pt x="46" y="290"/>
                  </a:cubicBezTo>
                  <a:cubicBezTo>
                    <a:pt x="46" y="290"/>
                    <a:pt x="46" y="290"/>
                    <a:pt x="46" y="290"/>
                  </a:cubicBezTo>
                  <a:cubicBezTo>
                    <a:pt x="47" y="290"/>
                    <a:pt x="47" y="290"/>
                    <a:pt x="47" y="290"/>
                  </a:cubicBezTo>
                  <a:cubicBezTo>
                    <a:pt x="47" y="291"/>
                    <a:pt x="47" y="291"/>
                    <a:pt x="46" y="291"/>
                  </a:cubicBezTo>
                  <a:moveTo>
                    <a:pt x="114" y="284"/>
                  </a:moveTo>
                  <a:cubicBezTo>
                    <a:pt x="113" y="284"/>
                    <a:pt x="113" y="284"/>
                    <a:pt x="113" y="284"/>
                  </a:cubicBezTo>
                  <a:cubicBezTo>
                    <a:pt x="113" y="284"/>
                    <a:pt x="113" y="283"/>
                    <a:pt x="113" y="283"/>
                  </a:cubicBezTo>
                  <a:cubicBezTo>
                    <a:pt x="113" y="283"/>
                    <a:pt x="114" y="283"/>
                    <a:pt x="114" y="283"/>
                  </a:cubicBezTo>
                  <a:cubicBezTo>
                    <a:pt x="114" y="283"/>
                    <a:pt x="114" y="284"/>
                    <a:pt x="114" y="284"/>
                  </a:cubicBezTo>
                  <a:close/>
                  <a:moveTo>
                    <a:pt x="189" y="276"/>
                  </a:moveTo>
                  <a:cubicBezTo>
                    <a:pt x="188" y="276"/>
                    <a:pt x="188" y="276"/>
                    <a:pt x="188" y="275"/>
                  </a:cubicBezTo>
                  <a:cubicBezTo>
                    <a:pt x="188" y="274"/>
                    <a:pt x="188" y="274"/>
                    <a:pt x="188" y="275"/>
                  </a:cubicBezTo>
                  <a:cubicBezTo>
                    <a:pt x="189" y="275"/>
                    <a:pt x="189" y="275"/>
                    <a:pt x="190" y="275"/>
                  </a:cubicBezTo>
                  <a:cubicBezTo>
                    <a:pt x="190" y="276"/>
                    <a:pt x="189" y="276"/>
                    <a:pt x="189" y="276"/>
                  </a:cubicBezTo>
                  <a:moveTo>
                    <a:pt x="50" y="281"/>
                  </a:moveTo>
                  <a:cubicBezTo>
                    <a:pt x="49" y="280"/>
                    <a:pt x="49" y="280"/>
                    <a:pt x="50" y="279"/>
                  </a:cubicBezTo>
                  <a:cubicBezTo>
                    <a:pt x="50" y="279"/>
                    <a:pt x="51" y="279"/>
                    <a:pt x="51" y="278"/>
                  </a:cubicBezTo>
                  <a:lnTo>
                    <a:pt x="53" y="278"/>
                  </a:lnTo>
                  <a:cubicBezTo>
                    <a:pt x="53" y="279"/>
                    <a:pt x="53" y="279"/>
                    <a:pt x="52" y="280"/>
                  </a:cubicBezTo>
                  <a:cubicBezTo>
                    <a:pt x="52" y="280"/>
                    <a:pt x="52" y="281"/>
                    <a:pt x="52" y="281"/>
                  </a:cubicBezTo>
                  <a:lnTo>
                    <a:pt x="50" y="281"/>
                  </a:lnTo>
                  <a:close/>
                  <a:moveTo>
                    <a:pt x="109" y="272"/>
                  </a:moveTo>
                  <a:cubicBezTo>
                    <a:pt x="109" y="271"/>
                    <a:pt x="109" y="271"/>
                    <a:pt x="108" y="271"/>
                  </a:cubicBezTo>
                  <a:cubicBezTo>
                    <a:pt x="108" y="271"/>
                    <a:pt x="109" y="270"/>
                    <a:pt x="109" y="270"/>
                  </a:cubicBezTo>
                  <a:cubicBezTo>
                    <a:pt x="110" y="270"/>
                    <a:pt x="110" y="271"/>
                    <a:pt x="110" y="271"/>
                  </a:cubicBezTo>
                  <a:cubicBezTo>
                    <a:pt x="110" y="272"/>
                    <a:pt x="110" y="272"/>
                    <a:pt x="109" y="272"/>
                  </a:cubicBezTo>
                  <a:moveTo>
                    <a:pt x="87" y="271"/>
                  </a:moveTo>
                  <a:cubicBezTo>
                    <a:pt x="87" y="271"/>
                    <a:pt x="87" y="271"/>
                    <a:pt x="87" y="270"/>
                  </a:cubicBezTo>
                  <a:cubicBezTo>
                    <a:pt x="89" y="271"/>
                    <a:pt x="90" y="272"/>
                    <a:pt x="90" y="273"/>
                  </a:cubicBezTo>
                  <a:cubicBezTo>
                    <a:pt x="89" y="274"/>
                    <a:pt x="88" y="273"/>
                    <a:pt x="88" y="273"/>
                  </a:cubicBezTo>
                  <a:cubicBezTo>
                    <a:pt x="88" y="273"/>
                    <a:pt x="87" y="272"/>
                    <a:pt x="86" y="272"/>
                  </a:cubicBezTo>
                  <a:cubicBezTo>
                    <a:pt x="86" y="272"/>
                    <a:pt x="87" y="272"/>
                    <a:pt x="87" y="271"/>
                  </a:cubicBezTo>
                  <a:moveTo>
                    <a:pt x="63" y="272"/>
                  </a:moveTo>
                  <a:cubicBezTo>
                    <a:pt x="64" y="272"/>
                    <a:pt x="66" y="272"/>
                    <a:pt x="68" y="272"/>
                  </a:cubicBezTo>
                  <a:cubicBezTo>
                    <a:pt x="68" y="274"/>
                    <a:pt x="69" y="277"/>
                    <a:pt x="68" y="280"/>
                  </a:cubicBezTo>
                  <a:cubicBezTo>
                    <a:pt x="68" y="282"/>
                    <a:pt x="67" y="284"/>
                    <a:pt x="64" y="284"/>
                  </a:cubicBezTo>
                  <a:cubicBezTo>
                    <a:pt x="63" y="283"/>
                    <a:pt x="62" y="281"/>
                    <a:pt x="61" y="280"/>
                  </a:cubicBezTo>
                  <a:cubicBezTo>
                    <a:pt x="59" y="278"/>
                    <a:pt x="59" y="276"/>
                    <a:pt x="59" y="274"/>
                  </a:cubicBezTo>
                  <a:cubicBezTo>
                    <a:pt x="60" y="272"/>
                    <a:pt x="62" y="272"/>
                    <a:pt x="63" y="272"/>
                  </a:cubicBezTo>
                  <a:moveTo>
                    <a:pt x="83" y="266"/>
                  </a:moveTo>
                  <a:lnTo>
                    <a:pt x="85" y="265"/>
                  </a:lnTo>
                  <a:lnTo>
                    <a:pt x="85" y="268"/>
                  </a:lnTo>
                  <a:lnTo>
                    <a:pt x="83" y="268"/>
                  </a:lnTo>
                  <a:lnTo>
                    <a:pt x="83" y="266"/>
                  </a:lnTo>
                  <a:close/>
                  <a:moveTo>
                    <a:pt x="21" y="261"/>
                  </a:moveTo>
                  <a:lnTo>
                    <a:pt x="23" y="261"/>
                  </a:lnTo>
                  <a:lnTo>
                    <a:pt x="23" y="263"/>
                  </a:lnTo>
                  <a:lnTo>
                    <a:pt x="21" y="263"/>
                  </a:lnTo>
                  <a:lnTo>
                    <a:pt x="21" y="261"/>
                  </a:lnTo>
                  <a:close/>
                  <a:moveTo>
                    <a:pt x="67" y="255"/>
                  </a:moveTo>
                  <a:cubicBezTo>
                    <a:pt x="67" y="254"/>
                    <a:pt x="67" y="253"/>
                    <a:pt x="68" y="253"/>
                  </a:cubicBezTo>
                  <a:cubicBezTo>
                    <a:pt x="69" y="253"/>
                    <a:pt x="70" y="254"/>
                    <a:pt x="70" y="255"/>
                  </a:cubicBezTo>
                  <a:cubicBezTo>
                    <a:pt x="68" y="256"/>
                    <a:pt x="67" y="256"/>
                    <a:pt x="67" y="255"/>
                  </a:cubicBezTo>
                  <a:moveTo>
                    <a:pt x="32" y="256"/>
                  </a:moveTo>
                  <a:cubicBezTo>
                    <a:pt x="31" y="256"/>
                    <a:pt x="31" y="256"/>
                    <a:pt x="31" y="255"/>
                  </a:cubicBezTo>
                  <a:cubicBezTo>
                    <a:pt x="31" y="254"/>
                    <a:pt x="31" y="254"/>
                    <a:pt x="32" y="254"/>
                  </a:cubicBezTo>
                  <a:cubicBezTo>
                    <a:pt x="32" y="255"/>
                    <a:pt x="32" y="255"/>
                    <a:pt x="32" y="255"/>
                  </a:cubicBezTo>
                  <a:cubicBezTo>
                    <a:pt x="32" y="256"/>
                    <a:pt x="32" y="256"/>
                    <a:pt x="32" y="256"/>
                  </a:cubicBezTo>
                  <a:moveTo>
                    <a:pt x="34" y="251"/>
                  </a:moveTo>
                  <a:cubicBezTo>
                    <a:pt x="34" y="252"/>
                    <a:pt x="33" y="252"/>
                    <a:pt x="33" y="251"/>
                  </a:cubicBezTo>
                  <a:cubicBezTo>
                    <a:pt x="33" y="251"/>
                    <a:pt x="33" y="251"/>
                    <a:pt x="33" y="251"/>
                  </a:cubicBezTo>
                  <a:cubicBezTo>
                    <a:pt x="34" y="250"/>
                    <a:pt x="34" y="250"/>
                    <a:pt x="34" y="250"/>
                  </a:cubicBezTo>
                  <a:cubicBezTo>
                    <a:pt x="34" y="251"/>
                    <a:pt x="34" y="251"/>
                    <a:pt x="34" y="251"/>
                  </a:cubicBezTo>
                  <a:moveTo>
                    <a:pt x="30" y="244"/>
                  </a:moveTo>
                  <a:cubicBezTo>
                    <a:pt x="31" y="245"/>
                    <a:pt x="32" y="246"/>
                    <a:pt x="32" y="247"/>
                  </a:cubicBezTo>
                  <a:cubicBezTo>
                    <a:pt x="30" y="247"/>
                    <a:pt x="30" y="246"/>
                    <a:pt x="30" y="244"/>
                  </a:cubicBezTo>
                  <a:close/>
                  <a:moveTo>
                    <a:pt x="48" y="240"/>
                  </a:moveTo>
                  <a:lnTo>
                    <a:pt x="50" y="240"/>
                  </a:lnTo>
                  <a:lnTo>
                    <a:pt x="50" y="242"/>
                  </a:lnTo>
                  <a:lnTo>
                    <a:pt x="48" y="243"/>
                  </a:lnTo>
                  <a:lnTo>
                    <a:pt x="48" y="240"/>
                  </a:lnTo>
                  <a:close/>
                  <a:moveTo>
                    <a:pt x="38" y="238"/>
                  </a:moveTo>
                  <a:cubicBezTo>
                    <a:pt x="38" y="237"/>
                    <a:pt x="39" y="236"/>
                    <a:pt x="41" y="236"/>
                  </a:cubicBezTo>
                  <a:cubicBezTo>
                    <a:pt x="41" y="237"/>
                    <a:pt x="41" y="238"/>
                    <a:pt x="41" y="239"/>
                  </a:cubicBezTo>
                  <a:cubicBezTo>
                    <a:pt x="41" y="239"/>
                    <a:pt x="40" y="240"/>
                    <a:pt x="40" y="241"/>
                  </a:cubicBezTo>
                  <a:cubicBezTo>
                    <a:pt x="39" y="240"/>
                    <a:pt x="38" y="240"/>
                    <a:pt x="38" y="238"/>
                  </a:cubicBezTo>
                  <a:moveTo>
                    <a:pt x="36" y="236"/>
                  </a:moveTo>
                  <a:cubicBezTo>
                    <a:pt x="35" y="237"/>
                    <a:pt x="35" y="237"/>
                    <a:pt x="35" y="236"/>
                  </a:cubicBezTo>
                  <a:cubicBezTo>
                    <a:pt x="34" y="236"/>
                    <a:pt x="34" y="236"/>
                    <a:pt x="35" y="235"/>
                  </a:cubicBezTo>
                  <a:cubicBezTo>
                    <a:pt x="35" y="235"/>
                    <a:pt x="35" y="235"/>
                    <a:pt x="36" y="236"/>
                  </a:cubicBezTo>
                  <a:cubicBezTo>
                    <a:pt x="36" y="236"/>
                    <a:pt x="36" y="236"/>
                    <a:pt x="36" y="236"/>
                  </a:cubicBezTo>
                  <a:moveTo>
                    <a:pt x="175" y="222"/>
                  </a:moveTo>
                  <a:cubicBezTo>
                    <a:pt x="176" y="221"/>
                    <a:pt x="176" y="221"/>
                    <a:pt x="177" y="221"/>
                  </a:cubicBezTo>
                  <a:cubicBezTo>
                    <a:pt x="177" y="221"/>
                    <a:pt x="178" y="221"/>
                    <a:pt x="178" y="222"/>
                  </a:cubicBezTo>
                  <a:cubicBezTo>
                    <a:pt x="176" y="222"/>
                    <a:pt x="176" y="222"/>
                    <a:pt x="175" y="222"/>
                  </a:cubicBezTo>
                  <a:moveTo>
                    <a:pt x="139" y="209"/>
                  </a:moveTo>
                  <a:lnTo>
                    <a:pt x="141" y="209"/>
                  </a:lnTo>
                  <a:lnTo>
                    <a:pt x="141" y="211"/>
                  </a:lnTo>
                  <a:lnTo>
                    <a:pt x="139" y="211"/>
                  </a:lnTo>
                  <a:lnTo>
                    <a:pt x="139" y="209"/>
                  </a:lnTo>
                  <a:close/>
                  <a:moveTo>
                    <a:pt x="86" y="208"/>
                  </a:moveTo>
                  <a:cubicBezTo>
                    <a:pt x="86" y="208"/>
                    <a:pt x="86" y="208"/>
                    <a:pt x="86" y="207"/>
                  </a:cubicBezTo>
                  <a:cubicBezTo>
                    <a:pt x="86" y="207"/>
                    <a:pt x="86" y="206"/>
                    <a:pt x="86" y="206"/>
                  </a:cubicBezTo>
                  <a:cubicBezTo>
                    <a:pt x="87" y="207"/>
                    <a:pt x="87" y="207"/>
                    <a:pt x="87" y="207"/>
                  </a:cubicBezTo>
                  <a:cubicBezTo>
                    <a:pt x="87" y="208"/>
                    <a:pt x="86" y="208"/>
                    <a:pt x="86" y="208"/>
                  </a:cubicBezTo>
                  <a:moveTo>
                    <a:pt x="8" y="212"/>
                  </a:moveTo>
                  <a:cubicBezTo>
                    <a:pt x="7" y="212"/>
                    <a:pt x="7" y="211"/>
                    <a:pt x="7" y="211"/>
                  </a:cubicBezTo>
                  <a:cubicBezTo>
                    <a:pt x="8" y="210"/>
                    <a:pt x="8" y="209"/>
                    <a:pt x="8" y="210"/>
                  </a:cubicBezTo>
                  <a:cubicBezTo>
                    <a:pt x="8" y="210"/>
                    <a:pt x="9" y="211"/>
                    <a:pt x="9" y="212"/>
                  </a:cubicBezTo>
                  <a:cubicBezTo>
                    <a:pt x="9" y="213"/>
                    <a:pt x="8" y="213"/>
                    <a:pt x="8" y="212"/>
                  </a:cubicBezTo>
                  <a:moveTo>
                    <a:pt x="58" y="199"/>
                  </a:moveTo>
                  <a:cubicBezTo>
                    <a:pt x="58" y="199"/>
                    <a:pt x="57" y="200"/>
                    <a:pt x="57" y="200"/>
                  </a:cubicBezTo>
                  <a:cubicBezTo>
                    <a:pt x="57" y="199"/>
                    <a:pt x="57" y="199"/>
                    <a:pt x="58" y="199"/>
                  </a:cubicBezTo>
                  <a:cubicBezTo>
                    <a:pt x="58" y="199"/>
                    <a:pt x="59" y="199"/>
                    <a:pt x="59" y="199"/>
                  </a:cubicBezTo>
                  <a:cubicBezTo>
                    <a:pt x="59" y="199"/>
                    <a:pt x="59" y="199"/>
                    <a:pt x="58" y="199"/>
                  </a:cubicBezTo>
                  <a:close/>
                  <a:moveTo>
                    <a:pt x="219" y="189"/>
                  </a:moveTo>
                  <a:cubicBezTo>
                    <a:pt x="218" y="189"/>
                    <a:pt x="218" y="189"/>
                    <a:pt x="218" y="189"/>
                  </a:cubicBezTo>
                  <a:cubicBezTo>
                    <a:pt x="218" y="189"/>
                    <a:pt x="218" y="189"/>
                    <a:pt x="218" y="189"/>
                  </a:cubicBezTo>
                  <a:cubicBezTo>
                    <a:pt x="219" y="188"/>
                    <a:pt x="219" y="188"/>
                    <a:pt x="220" y="188"/>
                  </a:cubicBezTo>
                  <a:cubicBezTo>
                    <a:pt x="220" y="189"/>
                    <a:pt x="220" y="189"/>
                    <a:pt x="219" y="189"/>
                  </a:cubicBezTo>
                  <a:close/>
                  <a:moveTo>
                    <a:pt x="119" y="194"/>
                  </a:moveTo>
                  <a:cubicBezTo>
                    <a:pt x="118" y="194"/>
                    <a:pt x="118" y="194"/>
                    <a:pt x="118" y="194"/>
                  </a:cubicBezTo>
                  <a:cubicBezTo>
                    <a:pt x="117" y="193"/>
                    <a:pt x="117" y="193"/>
                    <a:pt x="118" y="193"/>
                  </a:cubicBezTo>
                  <a:cubicBezTo>
                    <a:pt x="118" y="192"/>
                    <a:pt x="119" y="192"/>
                    <a:pt x="119" y="193"/>
                  </a:cubicBezTo>
                  <a:cubicBezTo>
                    <a:pt x="119" y="193"/>
                    <a:pt x="119" y="193"/>
                    <a:pt x="119" y="194"/>
                  </a:cubicBezTo>
                  <a:close/>
                  <a:moveTo>
                    <a:pt x="232" y="185"/>
                  </a:moveTo>
                  <a:cubicBezTo>
                    <a:pt x="233" y="184"/>
                    <a:pt x="235" y="183"/>
                    <a:pt x="237" y="183"/>
                  </a:cubicBezTo>
                  <a:cubicBezTo>
                    <a:pt x="235" y="184"/>
                    <a:pt x="234" y="185"/>
                    <a:pt x="233" y="186"/>
                  </a:cubicBezTo>
                  <a:cubicBezTo>
                    <a:pt x="232" y="188"/>
                    <a:pt x="230" y="188"/>
                    <a:pt x="228" y="189"/>
                  </a:cubicBezTo>
                  <a:cubicBezTo>
                    <a:pt x="230" y="188"/>
                    <a:pt x="231" y="187"/>
                    <a:pt x="232" y="185"/>
                  </a:cubicBezTo>
                  <a:moveTo>
                    <a:pt x="87" y="191"/>
                  </a:moveTo>
                  <a:cubicBezTo>
                    <a:pt x="86" y="191"/>
                    <a:pt x="86" y="190"/>
                    <a:pt x="86" y="190"/>
                  </a:cubicBezTo>
                  <a:cubicBezTo>
                    <a:pt x="86" y="189"/>
                    <a:pt x="86" y="189"/>
                    <a:pt x="87" y="189"/>
                  </a:cubicBezTo>
                  <a:cubicBezTo>
                    <a:pt x="87" y="190"/>
                    <a:pt x="87" y="190"/>
                    <a:pt x="88" y="190"/>
                  </a:cubicBezTo>
                  <a:cubicBezTo>
                    <a:pt x="88" y="190"/>
                    <a:pt x="87" y="191"/>
                    <a:pt x="87" y="191"/>
                  </a:cubicBezTo>
                  <a:close/>
                  <a:moveTo>
                    <a:pt x="39" y="193"/>
                  </a:moveTo>
                  <a:cubicBezTo>
                    <a:pt x="38" y="193"/>
                    <a:pt x="38" y="192"/>
                    <a:pt x="38" y="192"/>
                  </a:cubicBezTo>
                  <a:cubicBezTo>
                    <a:pt x="39" y="191"/>
                    <a:pt x="39" y="190"/>
                    <a:pt x="39" y="190"/>
                  </a:cubicBezTo>
                  <a:cubicBezTo>
                    <a:pt x="40" y="190"/>
                    <a:pt x="41" y="191"/>
                    <a:pt x="41" y="191"/>
                  </a:cubicBezTo>
                  <a:cubicBezTo>
                    <a:pt x="41" y="192"/>
                    <a:pt x="42" y="192"/>
                    <a:pt x="42" y="193"/>
                  </a:cubicBezTo>
                  <a:cubicBezTo>
                    <a:pt x="42" y="193"/>
                    <a:pt x="41" y="194"/>
                    <a:pt x="40" y="194"/>
                  </a:cubicBezTo>
                  <a:cubicBezTo>
                    <a:pt x="40" y="194"/>
                    <a:pt x="40" y="194"/>
                    <a:pt x="39" y="193"/>
                  </a:cubicBezTo>
                  <a:moveTo>
                    <a:pt x="65" y="190"/>
                  </a:moveTo>
                  <a:cubicBezTo>
                    <a:pt x="65" y="190"/>
                    <a:pt x="64" y="190"/>
                    <a:pt x="64" y="189"/>
                  </a:cubicBezTo>
                  <a:cubicBezTo>
                    <a:pt x="64" y="189"/>
                    <a:pt x="64" y="189"/>
                    <a:pt x="64" y="188"/>
                  </a:cubicBezTo>
                  <a:cubicBezTo>
                    <a:pt x="65" y="188"/>
                    <a:pt x="66" y="188"/>
                    <a:pt x="67" y="188"/>
                  </a:cubicBezTo>
                  <a:cubicBezTo>
                    <a:pt x="67" y="189"/>
                    <a:pt x="66" y="190"/>
                    <a:pt x="65" y="190"/>
                  </a:cubicBezTo>
                  <a:moveTo>
                    <a:pt x="206" y="179"/>
                  </a:moveTo>
                  <a:cubicBezTo>
                    <a:pt x="205" y="179"/>
                    <a:pt x="205" y="178"/>
                    <a:pt x="205" y="178"/>
                  </a:cubicBezTo>
                  <a:cubicBezTo>
                    <a:pt x="205" y="177"/>
                    <a:pt x="206" y="177"/>
                    <a:pt x="206" y="177"/>
                  </a:cubicBezTo>
                  <a:cubicBezTo>
                    <a:pt x="206" y="177"/>
                    <a:pt x="206" y="178"/>
                    <a:pt x="206" y="178"/>
                  </a:cubicBezTo>
                  <a:cubicBezTo>
                    <a:pt x="206" y="179"/>
                    <a:pt x="206" y="179"/>
                    <a:pt x="206" y="179"/>
                  </a:cubicBezTo>
                  <a:close/>
                  <a:moveTo>
                    <a:pt x="205" y="173"/>
                  </a:moveTo>
                  <a:lnTo>
                    <a:pt x="207" y="173"/>
                  </a:lnTo>
                  <a:lnTo>
                    <a:pt x="207" y="175"/>
                  </a:lnTo>
                  <a:lnTo>
                    <a:pt x="205" y="175"/>
                  </a:lnTo>
                  <a:lnTo>
                    <a:pt x="205" y="173"/>
                  </a:lnTo>
                  <a:close/>
                  <a:moveTo>
                    <a:pt x="101" y="175"/>
                  </a:moveTo>
                  <a:cubicBezTo>
                    <a:pt x="101" y="175"/>
                    <a:pt x="101" y="175"/>
                    <a:pt x="100" y="175"/>
                  </a:cubicBezTo>
                  <a:cubicBezTo>
                    <a:pt x="100" y="175"/>
                    <a:pt x="100" y="174"/>
                    <a:pt x="101" y="174"/>
                  </a:cubicBezTo>
                  <a:cubicBezTo>
                    <a:pt x="101" y="174"/>
                    <a:pt x="101" y="174"/>
                    <a:pt x="101" y="174"/>
                  </a:cubicBezTo>
                  <a:cubicBezTo>
                    <a:pt x="102" y="174"/>
                    <a:pt x="102" y="175"/>
                    <a:pt x="101" y="175"/>
                  </a:cubicBezTo>
                  <a:moveTo>
                    <a:pt x="106" y="178"/>
                  </a:moveTo>
                  <a:cubicBezTo>
                    <a:pt x="106" y="178"/>
                    <a:pt x="106" y="177"/>
                    <a:pt x="106" y="176"/>
                  </a:cubicBezTo>
                  <a:cubicBezTo>
                    <a:pt x="106" y="175"/>
                    <a:pt x="106" y="174"/>
                    <a:pt x="106" y="173"/>
                  </a:cubicBezTo>
                  <a:cubicBezTo>
                    <a:pt x="105" y="173"/>
                    <a:pt x="105" y="172"/>
                    <a:pt x="104" y="173"/>
                  </a:cubicBezTo>
                  <a:cubicBezTo>
                    <a:pt x="103" y="172"/>
                    <a:pt x="103" y="172"/>
                    <a:pt x="103" y="172"/>
                  </a:cubicBezTo>
                  <a:cubicBezTo>
                    <a:pt x="103" y="172"/>
                    <a:pt x="104" y="172"/>
                    <a:pt x="104" y="172"/>
                  </a:cubicBezTo>
                  <a:cubicBezTo>
                    <a:pt x="105" y="172"/>
                    <a:pt x="105" y="172"/>
                    <a:pt x="106" y="173"/>
                  </a:cubicBezTo>
                  <a:cubicBezTo>
                    <a:pt x="107" y="173"/>
                    <a:pt x="108" y="173"/>
                    <a:pt x="108" y="172"/>
                  </a:cubicBezTo>
                  <a:cubicBezTo>
                    <a:pt x="108" y="174"/>
                    <a:pt x="107" y="175"/>
                    <a:pt x="107" y="176"/>
                  </a:cubicBezTo>
                  <a:cubicBezTo>
                    <a:pt x="107" y="176"/>
                    <a:pt x="108" y="177"/>
                    <a:pt x="108" y="179"/>
                  </a:cubicBezTo>
                  <a:cubicBezTo>
                    <a:pt x="107" y="179"/>
                    <a:pt x="107" y="179"/>
                    <a:pt x="106" y="178"/>
                  </a:cubicBezTo>
                  <a:moveTo>
                    <a:pt x="108" y="166"/>
                  </a:moveTo>
                  <a:cubicBezTo>
                    <a:pt x="109" y="165"/>
                    <a:pt x="111" y="165"/>
                    <a:pt x="114" y="165"/>
                  </a:cubicBezTo>
                  <a:cubicBezTo>
                    <a:pt x="115" y="167"/>
                    <a:pt x="115" y="167"/>
                    <a:pt x="114" y="167"/>
                  </a:cubicBezTo>
                  <a:cubicBezTo>
                    <a:pt x="113" y="166"/>
                    <a:pt x="112" y="166"/>
                    <a:pt x="111" y="167"/>
                  </a:cubicBezTo>
                  <a:cubicBezTo>
                    <a:pt x="110" y="167"/>
                    <a:pt x="109" y="168"/>
                    <a:pt x="108" y="169"/>
                  </a:cubicBezTo>
                  <a:cubicBezTo>
                    <a:pt x="107" y="170"/>
                    <a:pt x="106" y="171"/>
                    <a:pt x="105" y="170"/>
                  </a:cubicBezTo>
                  <a:cubicBezTo>
                    <a:pt x="106" y="168"/>
                    <a:pt x="107" y="167"/>
                    <a:pt x="108" y="166"/>
                  </a:cubicBezTo>
                  <a:moveTo>
                    <a:pt x="125" y="165"/>
                  </a:moveTo>
                  <a:cubicBezTo>
                    <a:pt x="125" y="165"/>
                    <a:pt x="126" y="164"/>
                    <a:pt x="126" y="164"/>
                  </a:cubicBezTo>
                  <a:cubicBezTo>
                    <a:pt x="127" y="164"/>
                    <a:pt x="127" y="164"/>
                    <a:pt x="127" y="163"/>
                  </a:cubicBezTo>
                  <a:cubicBezTo>
                    <a:pt x="128" y="163"/>
                    <a:pt x="128" y="163"/>
                    <a:pt x="127" y="162"/>
                  </a:cubicBezTo>
                  <a:cubicBezTo>
                    <a:pt x="129" y="161"/>
                    <a:pt x="130" y="162"/>
                    <a:pt x="129" y="163"/>
                  </a:cubicBezTo>
                  <a:cubicBezTo>
                    <a:pt x="129" y="165"/>
                    <a:pt x="129" y="166"/>
                    <a:pt x="130" y="167"/>
                  </a:cubicBezTo>
                  <a:cubicBezTo>
                    <a:pt x="129" y="167"/>
                    <a:pt x="127" y="166"/>
                    <a:pt x="125" y="166"/>
                  </a:cubicBezTo>
                  <a:cubicBezTo>
                    <a:pt x="125" y="166"/>
                    <a:pt x="125" y="165"/>
                    <a:pt x="125" y="165"/>
                  </a:cubicBezTo>
                  <a:moveTo>
                    <a:pt x="117" y="155"/>
                  </a:moveTo>
                  <a:cubicBezTo>
                    <a:pt x="117" y="155"/>
                    <a:pt x="116" y="155"/>
                    <a:pt x="116" y="155"/>
                  </a:cubicBezTo>
                  <a:cubicBezTo>
                    <a:pt x="116" y="154"/>
                    <a:pt x="116" y="154"/>
                    <a:pt x="116" y="154"/>
                  </a:cubicBezTo>
                  <a:cubicBezTo>
                    <a:pt x="117" y="154"/>
                    <a:pt x="117" y="153"/>
                    <a:pt x="117" y="154"/>
                  </a:cubicBezTo>
                  <a:cubicBezTo>
                    <a:pt x="117" y="154"/>
                    <a:pt x="117" y="154"/>
                    <a:pt x="117" y="155"/>
                  </a:cubicBezTo>
                  <a:moveTo>
                    <a:pt x="128" y="151"/>
                  </a:moveTo>
                  <a:cubicBezTo>
                    <a:pt x="127" y="151"/>
                    <a:pt x="127" y="151"/>
                    <a:pt x="127" y="151"/>
                  </a:cubicBezTo>
                  <a:cubicBezTo>
                    <a:pt x="126" y="151"/>
                    <a:pt x="126" y="150"/>
                    <a:pt x="127" y="150"/>
                  </a:cubicBezTo>
                  <a:cubicBezTo>
                    <a:pt x="127" y="150"/>
                    <a:pt x="128" y="150"/>
                    <a:pt x="128" y="150"/>
                  </a:cubicBezTo>
                  <a:cubicBezTo>
                    <a:pt x="128" y="150"/>
                    <a:pt x="128" y="151"/>
                    <a:pt x="128" y="151"/>
                  </a:cubicBezTo>
                  <a:moveTo>
                    <a:pt x="114" y="152"/>
                  </a:moveTo>
                  <a:cubicBezTo>
                    <a:pt x="114" y="152"/>
                    <a:pt x="113" y="152"/>
                    <a:pt x="113" y="152"/>
                  </a:cubicBezTo>
                  <a:cubicBezTo>
                    <a:pt x="113" y="151"/>
                    <a:pt x="113" y="151"/>
                    <a:pt x="114" y="151"/>
                  </a:cubicBezTo>
                  <a:cubicBezTo>
                    <a:pt x="114" y="151"/>
                    <a:pt x="115" y="151"/>
                    <a:pt x="115" y="151"/>
                  </a:cubicBezTo>
                  <a:cubicBezTo>
                    <a:pt x="114" y="152"/>
                    <a:pt x="114" y="153"/>
                    <a:pt x="114" y="152"/>
                  </a:cubicBezTo>
                  <a:close/>
                  <a:moveTo>
                    <a:pt x="90" y="152"/>
                  </a:moveTo>
                  <a:cubicBezTo>
                    <a:pt x="92" y="151"/>
                    <a:pt x="93" y="152"/>
                    <a:pt x="93" y="154"/>
                  </a:cubicBezTo>
                  <a:lnTo>
                    <a:pt x="90" y="154"/>
                  </a:lnTo>
                  <a:lnTo>
                    <a:pt x="90" y="152"/>
                  </a:lnTo>
                  <a:close/>
                  <a:moveTo>
                    <a:pt x="154" y="146"/>
                  </a:moveTo>
                  <a:lnTo>
                    <a:pt x="156" y="147"/>
                  </a:lnTo>
                  <a:lnTo>
                    <a:pt x="156" y="149"/>
                  </a:lnTo>
                  <a:lnTo>
                    <a:pt x="154" y="149"/>
                  </a:lnTo>
                  <a:lnTo>
                    <a:pt x="154" y="146"/>
                  </a:lnTo>
                  <a:close/>
                  <a:moveTo>
                    <a:pt x="97" y="151"/>
                  </a:moveTo>
                  <a:cubicBezTo>
                    <a:pt x="96" y="151"/>
                    <a:pt x="96" y="151"/>
                    <a:pt x="96" y="150"/>
                  </a:cubicBezTo>
                  <a:cubicBezTo>
                    <a:pt x="96" y="150"/>
                    <a:pt x="96" y="149"/>
                    <a:pt x="97" y="149"/>
                  </a:cubicBezTo>
                  <a:cubicBezTo>
                    <a:pt x="97" y="150"/>
                    <a:pt x="97" y="150"/>
                    <a:pt x="97" y="150"/>
                  </a:cubicBezTo>
                  <a:cubicBezTo>
                    <a:pt x="97" y="151"/>
                    <a:pt x="97" y="151"/>
                    <a:pt x="97" y="151"/>
                  </a:cubicBezTo>
                  <a:close/>
                  <a:moveTo>
                    <a:pt x="81" y="569"/>
                  </a:moveTo>
                  <a:cubicBezTo>
                    <a:pt x="80" y="568"/>
                    <a:pt x="80" y="567"/>
                    <a:pt x="81" y="565"/>
                  </a:cubicBezTo>
                  <a:cubicBezTo>
                    <a:pt x="82" y="565"/>
                    <a:pt x="83" y="566"/>
                    <a:pt x="83" y="567"/>
                  </a:cubicBezTo>
                  <a:cubicBezTo>
                    <a:pt x="83" y="567"/>
                    <a:pt x="83" y="568"/>
                    <a:pt x="83" y="568"/>
                  </a:cubicBezTo>
                  <a:cubicBezTo>
                    <a:pt x="84" y="569"/>
                    <a:pt x="84" y="570"/>
                    <a:pt x="84" y="570"/>
                  </a:cubicBezTo>
                  <a:cubicBezTo>
                    <a:pt x="84" y="571"/>
                    <a:pt x="85" y="572"/>
                    <a:pt x="85" y="572"/>
                  </a:cubicBezTo>
                  <a:cubicBezTo>
                    <a:pt x="85" y="572"/>
                    <a:pt x="85" y="572"/>
                    <a:pt x="84" y="573"/>
                  </a:cubicBezTo>
                  <a:cubicBezTo>
                    <a:pt x="84" y="573"/>
                    <a:pt x="84" y="573"/>
                    <a:pt x="83" y="574"/>
                  </a:cubicBezTo>
                  <a:cubicBezTo>
                    <a:pt x="83" y="574"/>
                    <a:pt x="83" y="574"/>
                    <a:pt x="83" y="575"/>
                  </a:cubicBezTo>
                  <a:cubicBezTo>
                    <a:pt x="83" y="575"/>
                    <a:pt x="83" y="575"/>
                    <a:pt x="84" y="575"/>
                  </a:cubicBezTo>
                  <a:cubicBezTo>
                    <a:pt x="84" y="576"/>
                    <a:pt x="83" y="576"/>
                    <a:pt x="83" y="576"/>
                  </a:cubicBezTo>
                  <a:cubicBezTo>
                    <a:pt x="82" y="576"/>
                    <a:pt x="82" y="576"/>
                    <a:pt x="82" y="575"/>
                  </a:cubicBezTo>
                  <a:cubicBezTo>
                    <a:pt x="81" y="575"/>
                    <a:pt x="81" y="574"/>
                    <a:pt x="81" y="574"/>
                  </a:cubicBezTo>
                  <a:cubicBezTo>
                    <a:pt x="81" y="573"/>
                    <a:pt x="82" y="573"/>
                    <a:pt x="83" y="573"/>
                  </a:cubicBezTo>
                  <a:cubicBezTo>
                    <a:pt x="83" y="571"/>
                    <a:pt x="82" y="570"/>
                    <a:pt x="81" y="569"/>
                  </a:cubicBezTo>
                  <a:moveTo>
                    <a:pt x="86" y="586"/>
                  </a:moveTo>
                  <a:cubicBezTo>
                    <a:pt x="86" y="588"/>
                    <a:pt x="85" y="589"/>
                    <a:pt x="83" y="589"/>
                  </a:cubicBezTo>
                  <a:cubicBezTo>
                    <a:pt x="82" y="589"/>
                    <a:pt x="81" y="588"/>
                    <a:pt x="81" y="586"/>
                  </a:cubicBezTo>
                  <a:lnTo>
                    <a:pt x="86" y="586"/>
                  </a:lnTo>
                  <a:close/>
                  <a:moveTo>
                    <a:pt x="183" y="579"/>
                  </a:moveTo>
                  <a:cubicBezTo>
                    <a:pt x="183" y="578"/>
                    <a:pt x="183" y="578"/>
                    <a:pt x="184" y="578"/>
                  </a:cubicBezTo>
                  <a:cubicBezTo>
                    <a:pt x="185" y="580"/>
                    <a:pt x="185" y="580"/>
                    <a:pt x="184" y="581"/>
                  </a:cubicBezTo>
                  <a:cubicBezTo>
                    <a:pt x="183" y="581"/>
                    <a:pt x="182" y="581"/>
                    <a:pt x="181" y="582"/>
                  </a:cubicBezTo>
                  <a:cubicBezTo>
                    <a:pt x="181" y="582"/>
                    <a:pt x="180" y="583"/>
                    <a:pt x="179" y="584"/>
                  </a:cubicBezTo>
                  <a:cubicBezTo>
                    <a:pt x="179" y="586"/>
                    <a:pt x="178" y="586"/>
                    <a:pt x="176" y="585"/>
                  </a:cubicBezTo>
                  <a:cubicBezTo>
                    <a:pt x="176" y="584"/>
                    <a:pt x="177" y="583"/>
                    <a:pt x="178" y="583"/>
                  </a:cubicBezTo>
                  <a:cubicBezTo>
                    <a:pt x="179" y="582"/>
                    <a:pt x="180" y="582"/>
                    <a:pt x="181" y="581"/>
                  </a:cubicBezTo>
                  <a:cubicBezTo>
                    <a:pt x="182" y="580"/>
                    <a:pt x="182" y="580"/>
                    <a:pt x="183" y="579"/>
                  </a:cubicBezTo>
                  <a:moveTo>
                    <a:pt x="139" y="165"/>
                  </a:moveTo>
                  <a:cubicBezTo>
                    <a:pt x="139" y="165"/>
                    <a:pt x="139" y="166"/>
                    <a:pt x="139" y="167"/>
                  </a:cubicBezTo>
                  <a:cubicBezTo>
                    <a:pt x="138" y="167"/>
                    <a:pt x="137" y="167"/>
                    <a:pt x="137" y="166"/>
                  </a:cubicBezTo>
                  <a:cubicBezTo>
                    <a:pt x="136" y="166"/>
                    <a:pt x="135" y="166"/>
                    <a:pt x="134" y="166"/>
                  </a:cubicBezTo>
                  <a:cubicBezTo>
                    <a:pt x="133" y="166"/>
                    <a:pt x="133" y="167"/>
                    <a:pt x="133" y="168"/>
                  </a:cubicBezTo>
                  <a:cubicBezTo>
                    <a:pt x="132" y="168"/>
                    <a:pt x="132" y="168"/>
                    <a:pt x="131" y="168"/>
                  </a:cubicBezTo>
                  <a:cubicBezTo>
                    <a:pt x="131" y="167"/>
                    <a:pt x="131" y="166"/>
                    <a:pt x="132" y="166"/>
                  </a:cubicBezTo>
                  <a:cubicBezTo>
                    <a:pt x="132" y="165"/>
                    <a:pt x="133" y="165"/>
                    <a:pt x="133" y="165"/>
                  </a:cubicBezTo>
                  <a:cubicBezTo>
                    <a:pt x="134" y="164"/>
                    <a:pt x="134" y="164"/>
                    <a:pt x="133" y="164"/>
                  </a:cubicBezTo>
                  <a:cubicBezTo>
                    <a:pt x="133" y="163"/>
                    <a:pt x="132" y="163"/>
                    <a:pt x="131" y="162"/>
                  </a:cubicBezTo>
                  <a:cubicBezTo>
                    <a:pt x="131" y="161"/>
                    <a:pt x="132" y="160"/>
                    <a:pt x="132" y="161"/>
                  </a:cubicBezTo>
                  <a:cubicBezTo>
                    <a:pt x="132" y="161"/>
                    <a:pt x="133" y="161"/>
                    <a:pt x="134" y="162"/>
                  </a:cubicBezTo>
                  <a:cubicBezTo>
                    <a:pt x="134" y="162"/>
                    <a:pt x="135" y="163"/>
                    <a:pt x="135" y="163"/>
                  </a:cubicBezTo>
                  <a:cubicBezTo>
                    <a:pt x="136" y="163"/>
                    <a:pt x="137" y="163"/>
                    <a:pt x="138" y="162"/>
                  </a:cubicBezTo>
                  <a:cubicBezTo>
                    <a:pt x="138" y="163"/>
                    <a:pt x="138" y="164"/>
                    <a:pt x="139" y="165"/>
                  </a:cubicBezTo>
                  <a:moveTo>
                    <a:pt x="144" y="171"/>
                  </a:moveTo>
                  <a:cubicBezTo>
                    <a:pt x="142" y="171"/>
                    <a:pt x="141" y="171"/>
                    <a:pt x="140" y="170"/>
                  </a:cubicBezTo>
                  <a:cubicBezTo>
                    <a:pt x="140" y="169"/>
                    <a:pt x="139" y="168"/>
                    <a:pt x="140" y="167"/>
                  </a:cubicBezTo>
                  <a:cubicBezTo>
                    <a:pt x="140" y="166"/>
                    <a:pt x="141" y="165"/>
                    <a:pt x="142" y="163"/>
                  </a:cubicBezTo>
                  <a:cubicBezTo>
                    <a:pt x="143" y="164"/>
                    <a:pt x="144" y="164"/>
                    <a:pt x="145" y="163"/>
                  </a:cubicBezTo>
                  <a:cubicBezTo>
                    <a:pt x="146" y="163"/>
                    <a:pt x="147" y="163"/>
                    <a:pt x="148" y="162"/>
                  </a:cubicBezTo>
                  <a:cubicBezTo>
                    <a:pt x="149" y="162"/>
                    <a:pt x="151" y="162"/>
                    <a:pt x="152" y="161"/>
                  </a:cubicBezTo>
                  <a:cubicBezTo>
                    <a:pt x="153" y="161"/>
                    <a:pt x="154" y="161"/>
                    <a:pt x="155" y="162"/>
                  </a:cubicBezTo>
                  <a:cubicBezTo>
                    <a:pt x="156" y="161"/>
                    <a:pt x="156" y="161"/>
                    <a:pt x="156" y="161"/>
                  </a:cubicBezTo>
                  <a:cubicBezTo>
                    <a:pt x="156" y="160"/>
                    <a:pt x="156" y="160"/>
                    <a:pt x="156" y="160"/>
                  </a:cubicBezTo>
                  <a:cubicBezTo>
                    <a:pt x="157" y="160"/>
                    <a:pt x="158" y="160"/>
                    <a:pt x="159" y="160"/>
                  </a:cubicBezTo>
                  <a:cubicBezTo>
                    <a:pt x="159" y="161"/>
                    <a:pt x="160" y="162"/>
                    <a:pt x="160" y="162"/>
                  </a:cubicBezTo>
                  <a:cubicBezTo>
                    <a:pt x="161" y="163"/>
                    <a:pt x="161" y="163"/>
                    <a:pt x="162" y="164"/>
                  </a:cubicBezTo>
                  <a:cubicBezTo>
                    <a:pt x="162" y="165"/>
                    <a:pt x="163" y="165"/>
                    <a:pt x="164" y="165"/>
                  </a:cubicBezTo>
                  <a:cubicBezTo>
                    <a:pt x="164" y="164"/>
                    <a:pt x="164" y="163"/>
                    <a:pt x="164" y="162"/>
                  </a:cubicBezTo>
                  <a:cubicBezTo>
                    <a:pt x="165" y="162"/>
                    <a:pt x="165" y="161"/>
                    <a:pt x="165" y="160"/>
                  </a:cubicBezTo>
                  <a:cubicBezTo>
                    <a:pt x="166" y="160"/>
                    <a:pt x="166" y="159"/>
                    <a:pt x="166" y="159"/>
                  </a:cubicBezTo>
                  <a:cubicBezTo>
                    <a:pt x="166" y="158"/>
                    <a:pt x="166" y="158"/>
                    <a:pt x="165" y="157"/>
                  </a:cubicBezTo>
                  <a:cubicBezTo>
                    <a:pt x="165" y="158"/>
                    <a:pt x="165" y="159"/>
                    <a:pt x="164" y="159"/>
                  </a:cubicBezTo>
                  <a:cubicBezTo>
                    <a:pt x="164" y="159"/>
                    <a:pt x="164" y="158"/>
                    <a:pt x="163" y="158"/>
                  </a:cubicBezTo>
                  <a:cubicBezTo>
                    <a:pt x="163" y="157"/>
                    <a:pt x="163" y="157"/>
                    <a:pt x="162" y="156"/>
                  </a:cubicBezTo>
                  <a:cubicBezTo>
                    <a:pt x="162" y="156"/>
                    <a:pt x="162" y="155"/>
                    <a:pt x="162" y="155"/>
                  </a:cubicBezTo>
                  <a:cubicBezTo>
                    <a:pt x="161" y="155"/>
                    <a:pt x="161" y="155"/>
                    <a:pt x="160" y="155"/>
                  </a:cubicBezTo>
                  <a:cubicBezTo>
                    <a:pt x="160" y="155"/>
                    <a:pt x="159" y="155"/>
                    <a:pt x="158" y="155"/>
                  </a:cubicBezTo>
                  <a:cubicBezTo>
                    <a:pt x="158" y="155"/>
                    <a:pt x="157" y="155"/>
                    <a:pt x="157" y="155"/>
                  </a:cubicBezTo>
                  <a:cubicBezTo>
                    <a:pt x="157" y="155"/>
                    <a:pt x="157" y="154"/>
                    <a:pt x="157" y="153"/>
                  </a:cubicBezTo>
                  <a:cubicBezTo>
                    <a:pt x="159" y="152"/>
                    <a:pt x="161" y="151"/>
                    <a:pt x="162" y="150"/>
                  </a:cubicBezTo>
                  <a:cubicBezTo>
                    <a:pt x="163" y="149"/>
                    <a:pt x="165" y="148"/>
                    <a:pt x="167" y="147"/>
                  </a:cubicBezTo>
                  <a:cubicBezTo>
                    <a:pt x="167" y="147"/>
                    <a:pt x="168" y="148"/>
                    <a:pt x="168" y="148"/>
                  </a:cubicBezTo>
                  <a:cubicBezTo>
                    <a:pt x="169" y="149"/>
                    <a:pt x="169" y="150"/>
                    <a:pt x="169" y="150"/>
                  </a:cubicBezTo>
                  <a:cubicBezTo>
                    <a:pt x="170" y="151"/>
                    <a:pt x="170" y="151"/>
                    <a:pt x="171" y="151"/>
                  </a:cubicBezTo>
                  <a:cubicBezTo>
                    <a:pt x="171" y="152"/>
                    <a:pt x="172" y="152"/>
                    <a:pt x="174" y="151"/>
                  </a:cubicBezTo>
                  <a:cubicBezTo>
                    <a:pt x="173" y="150"/>
                    <a:pt x="173" y="149"/>
                    <a:pt x="172" y="148"/>
                  </a:cubicBezTo>
                  <a:cubicBezTo>
                    <a:pt x="171" y="147"/>
                    <a:pt x="170" y="146"/>
                    <a:pt x="170" y="145"/>
                  </a:cubicBezTo>
                  <a:cubicBezTo>
                    <a:pt x="168" y="145"/>
                    <a:pt x="165" y="145"/>
                    <a:pt x="163" y="145"/>
                  </a:cubicBezTo>
                  <a:cubicBezTo>
                    <a:pt x="161" y="145"/>
                    <a:pt x="159" y="146"/>
                    <a:pt x="157" y="146"/>
                  </a:cubicBezTo>
                  <a:lnTo>
                    <a:pt x="157" y="143"/>
                  </a:lnTo>
                  <a:cubicBezTo>
                    <a:pt x="154" y="144"/>
                    <a:pt x="152" y="144"/>
                    <a:pt x="150" y="144"/>
                  </a:cubicBezTo>
                  <a:cubicBezTo>
                    <a:pt x="148" y="143"/>
                    <a:pt x="146" y="143"/>
                    <a:pt x="144" y="144"/>
                  </a:cubicBezTo>
                  <a:cubicBezTo>
                    <a:pt x="143" y="144"/>
                    <a:pt x="143" y="144"/>
                    <a:pt x="142" y="145"/>
                  </a:cubicBezTo>
                  <a:cubicBezTo>
                    <a:pt x="142" y="146"/>
                    <a:pt x="141" y="146"/>
                    <a:pt x="141" y="146"/>
                  </a:cubicBezTo>
                  <a:cubicBezTo>
                    <a:pt x="141" y="146"/>
                    <a:pt x="140" y="146"/>
                    <a:pt x="141" y="145"/>
                  </a:cubicBezTo>
                  <a:cubicBezTo>
                    <a:pt x="141" y="145"/>
                    <a:pt x="141" y="144"/>
                    <a:pt x="141" y="144"/>
                  </a:cubicBezTo>
                  <a:cubicBezTo>
                    <a:pt x="140" y="143"/>
                    <a:pt x="138" y="143"/>
                    <a:pt x="137" y="144"/>
                  </a:cubicBezTo>
                  <a:cubicBezTo>
                    <a:pt x="135" y="145"/>
                    <a:pt x="134" y="145"/>
                    <a:pt x="133" y="144"/>
                  </a:cubicBezTo>
                  <a:cubicBezTo>
                    <a:pt x="132" y="145"/>
                    <a:pt x="131" y="146"/>
                    <a:pt x="130" y="148"/>
                  </a:cubicBezTo>
                  <a:lnTo>
                    <a:pt x="120" y="148"/>
                  </a:lnTo>
                  <a:cubicBezTo>
                    <a:pt x="120" y="146"/>
                    <a:pt x="119" y="145"/>
                    <a:pt x="116" y="145"/>
                  </a:cubicBezTo>
                  <a:cubicBezTo>
                    <a:pt x="115" y="146"/>
                    <a:pt x="114" y="147"/>
                    <a:pt x="113" y="147"/>
                  </a:cubicBezTo>
                  <a:cubicBezTo>
                    <a:pt x="112" y="147"/>
                    <a:pt x="111" y="148"/>
                    <a:pt x="109" y="148"/>
                  </a:cubicBezTo>
                  <a:cubicBezTo>
                    <a:pt x="108" y="148"/>
                    <a:pt x="106" y="148"/>
                    <a:pt x="105" y="148"/>
                  </a:cubicBezTo>
                  <a:cubicBezTo>
                    <a:pt x="103" y="148"/>
                    <a:pt x="102" y="148"/>
                    <a:pt x="100" y="148"/>
                  </a:cubicBezTo>
                  <a:cubicBezTo>
                    <a:pt x="100" y="146"/>
                    <a:pt x="99" y="145"/>
                    <a:pt x="98" y="146"/>
                  </a:cubicBezTo>
                  <a:cubicBezTo>
                    <a:pt x="97" y="147"/>
                    <a:pt x="96" y="147"/>
                    <a:pt x="95" y="148"/>
                  </a:cubicBezTo>
                  <a:cubicBezTo>
                    <a:pt x="95" y="148"/>
                    <a:pt x="95" y="148"/>
                    <a:pt x="94" y="147"/>
                  </a:cubicBezTo>
                  <a:cubicBezTo>
                    <a:pt x="93" y="146"/>
                    <a:pt x="93" y="146"/>
                    <a:pt x="92" y="146"/>
                  </a:cubicBezTo>
                  <a:cubicBezTo>
                    <a:pt x="92" y="146"/>
                    <a:pt x="92" y="147"/>
                    <a:pt x="92" y="148"/>
                  </a:cubicBezTo>
                  <a:cubicBezTo>
                    <a:pt x="93" y="149"/>
                    <a:pt x="92" y="150"/>
                    <a:pt x="92" y="149"/>
                  </a:cubicBezTo>
                  <a:lnTo>
                    <a:pt x="92" y="146"/>
                  </a:lnTo>
                  <a:cubicBezTo>
                    <a:pt x="90" y="146"/>
                    <a:pt x="89" y="147"/>
                    <a:pt x="89" y="148"/>
                  </a:cubicBezTo>
                  <a:cubicBezTo>
                    <a:pt x="88" y="149"/>
                    <a:pt x="87" y="150"/>
                    <a:pt x="87" y="151"/>
                  </a:cubicBezTo>
                  <a:cubicBezTo>
                    <a:pt x="86" y="152"/>
                    <a:pt x="86" y="153"/>
                    <a:pt x="85" y="154"/>
                  </a:cubicBezTo>
                  <a:cubicBezTo>
                    <a:pt x="85" y="155"/>
                    <a:pt x="84" y="156"/>
                    <a:pt x="83" y="156"/>
                  </a:cubicBezTo>
                  <a:cubicBezTo>
                    <a:pt x="83" y="154"/>
                    <a:pt x="82" y="154"/>
                    <a:pt x="80" y="155"/>
                  </a:cubicBezTo>
                  <a:cubicBezTo>
                    <a:pt x="80" y="157"/>
                    <a:pt x="80" y="158"/>
                    <a:pt x="81" y="158"/>
                  </a:cubicBezTo>
                  <a:cubicBezTo>
                    <a:pt x="81" y="158"/>
                    <a:pt x="82" y="158"/>
                    <a:pt x="82" y="158"/>
                  </a:cubicBezTo>
                  <a:cubicBezTo>
                    <a:pt x="83" y="158"/>
                    <a:pt x="84" y="157"/>
                    <a:pt x="84" y="157"/>
                  </a:cubicBezTo>
                  <a:cubicBezTo>
                    <a:pt x="85" y="156"/>
                    <a:pt x="86" y="156"/>
                    <a:pt x="87" y="156"/>
                  </a:cubicBezTo>
                  <a:cubicBezTo>
                    <a:pt x="87" y="156"/>
                    <a:pt x="87" y="157"/>
                    <a:pt x="88" y="158"/>
                  </a:cubicBezTo>
                  <a:cubicBezTo>
                    <a:pt x="88" y="159"/>
                    <a:pt x="89" y="159"/>
                    <a:pt x="90" y="158"/>
                  </a:cubicBezTo>
                  <a:cubicBezTo>
                    <a:pt x="91" y="158"/>
                    <a:pt x="91" y="158"/>
                    <a:pt x="91" y="157"/>
                  </a:cubicBezTo>
                  <a:cubicBezTo>
                    <a:pt x="91" y="156"/>
                    <a:pt x="92" y="156"/>
                    <a:pt x="92" y="156"/>
                  </a:cubicBezTo>
                  <a:cubicBezTo>
                    <a:pt x="93" y="156"/>
                    <a:pt x="94" y="156"/>
                    <a:pt x="94" y="157"/>
                  </a:cubicBezTo>
                  <a:cubicBezTo>
                    <a:pt x="94" y="157"/>
                    <a:pt x="95" y="158"/>
                    <a:pt x="95" y="158"/>
                  </a:cubicBezTo>
                  <a:cubicBezTo>
                    <a:pt x="95" y="159"/>
                    <a:pt x="95" y="159"/>
                    <a:pt x="96" y="160"/>
                  </a:cubicBezTo>
                  <a:cubicBezTo>
                    <a:pt x="96" y="160"/>
                    <a:pt x="97" y="160"/>
                    <a:pt x="98" y="160"/>
                  </a:cubicBezTo>
                  <a:cubicBezTo>
                    <a:pt x="98" y="159"/>
                    <a:pt x="98" y="158"/>
                    <a:pt x="98" y="158"/>
                  </a:cubicBezTo>
                  <a:cubicBezTo>
                    <a:pt x="98" y="157"/>
                    <a:pt x="97" y="157"/>
                    <a:pt x="97" y="156"/>
                  </a:cubicBezTo>
                  <a:cubicBezTo>
                    <a:pt x="96" y="156"/>
                    <a:pt x="96" y="155"/>
                    <a:pt x="96" y="155"/>
                  </a:cubicBezTo>
                  <a:cubicBezTo>
                    <a:pt x="96" y="155"/>
                    <a:pt x="96" y="154"/>
                    <a:pt x="97" y="153"/>
                  </a:cubicBezTo>
                  <a:cubicBezTo>
                    <a:pt x="98" y="153"/>
                    <a:pt x="100" y="153"/>
                    <a:pt x="101" y="153"/>
                  </a:cubicBezTo>
                  <a:cubicBezTo>
                    <a:pt x="102" y="153"/>
                    <a:pt x="103" y="153"/>
                    <a:pt x="104" y="153"/>
                  </a:cubicBezTo>
                  <a:cubicBezTo>
                    <a:pt x="105" y="153"/>
                    <a:pt x="106" y="153"/>
                    <a:pt x="107" y="153"/>
                  </a:cubicBezTo>
                  <a:cubicBezTo>
                    <a:pt x="108" y="153"/>
                    <a:pt x="108" y="154"/>
                    <a:pt x="109" y="155"/>
                  </a:cubicBezTo>
                  <a:cubicBezTo>
                    <a:pt x="109" y="154"/>
                    <a:pt x="110" y="154"/>
                    <a:pt x="110" y="153"/>
                  </a:cubicBezTo>
                  <a:cubicBezTo>
                    <a:pt x="109" y="152"/>
                    <a:pt x="110" y="152"/>
                    <a:pt x="110" y="152"/>
                  </a:cubicBezTo>
                  <a:cubicBezTo>
                    <a:pt x="110" y="154"/>
                    <a:pt x="110" y="155"/>
                    <a:pt x="111" y="155"/>
                  </a:cubicBezTo>
                  <a:cubicBezTo>
                    <a:pt x="112" y="154"/>
                    <a:pt x="113" y="155"/>
                    <a:pt x="114" y="155"/>
                  </a:cubicBezTo>
                  <a:cubicBezTo>
                    <a:pt x="114" y="155"/>
                    <a:pt x="115" y="156"/>
                    <a:pt x="115" y="157"/>
                  </a:cubicBezTo>
                  <a:cubicBezTo>
                    <a:pt x="115" y="158"/>
                    <a:pt x="116" y="159"/>
                    <a:pt x="116" y="159"/>
                  </a:cubicBezTo>
                  <a:cubicBezTo>
                    <a:pt x="117" y="160"/>
                    <a:pt x="117" y="160"/>
                    <a:pt x="118" y="160"/>
                  </a:cubicBezTo>
                  <a:cubicBezTo>
                    <a:pt x="118" y="160"/>
                    <a:pt x="119" y="161"/>
                    <a:pt x="119" y="161"/>
                  </a:cubicBezTo>
                  <a:cubicBezTo>
                    <a:pt x="119" y="160"/>
                    <a:pt x="120" y="161"/>
                    <a:pt x="120" y="161"/>
                  </a:cubicBezTo>
                  <a:cubicBezTo>
                    <a:pt x="120" y="161"/>
                    <a:pt x="120" y="161"/>
                    <a:pt x="119" y="162"/>
                  </a:cubicBezTo>
                  <a:cubicBezTo>
                    <a:pt x="118" y="162"/>
                    <a:pt x="117" y="162"/>
                    <a:pt x="117" y="162"/>
                  </a:cubicBezTo>
                  <a:cubicBezTo>
                    <a:pt x="116" y="163"/>
                    <a:pt x="115" y="163"/>
                    <a:pt x="115" y="164"/>
                  </a:cubicBezTo>
                  <a:cubicBezTo>
                    <a:pt x="114" y="164"/>
                    <a:pt x="114" y="164"/>
                    <a:pt x="113" y="164"/>
                  </a:cubicBezTo>
                  <a:cubicBezTo>
                    <a:pt x="113" y="164"/>
                    <a:pt x="112" y="164"/>
                    <a:pt x="112" y="162"/>
                  </a:cubicBezTo>
                  <a:cubicBezTo>
                    <a:pt x="112" y="162"/>
                    <a:pt x="113" y="161"/>
                    <a:pt x="114" y="161"/>
                  </a:cubicBezTo>
                  <a:cubicBezTo>
                    <a:pt x="115" y="161"/>
                    <a:pt x="115" y="160"/>
                    <a:pt x="115" y="158"/>
                  </a:cubicBezTo>
                  <a:cubicBezTo>
                    <a:pt x="112" y="159"/>
                    <a:pt x="110" y="159"/>
                    <a:pt x="109" y="158"/>
                  </a:cubicBezTo>
                  <a:cubicBezTo>
                    <a:pt x="108" y="157"/>
                    <a:pt x="107" y="156"/>
                    <a:pt x="105" y="155"/>
                  </a:cubicBezTo>
                  <a:cubicBezTo>
                    <a:pt x="103" y="156"/>
                    <a:pt x="102" y="157"/>
                    <a:pt x="101" y="158"/>
                  </a:cubicBezTo>
                  <a:cubicBezTo>
                    <a:pt x="99" y="159"/>
                    <a:pt x="98" y="160"/>
                    <a:pt x="98" y="162"/>
                  </a:cubicBezTo>
                  <a:cubicBezTo>
                    <a:pt x="98" y="162"/>
                    <a:pt x="99" y="161"/>
                    <a:pt x="100" y="161"/>
                  </a:cubicBezTo>
                  <a:cubicBezTo>
                    <a:pt x="100" y="160"/>
                    <a:pt x="101" y="160"/>
                    <a:pt x="101" y="159"/>
                  </a:cubicBezTo>
                  <a:cubicBezTo>
                    <a:pt x="102" y="159"/>
                    <a:pt x="103" y="159"/>
                    <a:pt x="104" y="158"/>
                  </a:cubicBezTo>
                  <a:cubicBezTo>
                    <a:pt x="105" y="158"/>
                    <a:pt x="106" y="158"/>
                    <a:pt x="107" y="159"/>
                  </a:cubicBezTo>
                  <a:cubicBezTo>
                    <a:pt x="107" y="159"/>
                    <a:pt x="107" y="160"/>
                    <a:pt x="108" y="162"/>
                  </a:cubicBezTo>
                  <a:cubicBezTo>
                    <a:pt x="108" y="163"/>
                    <a:pt x="107" y="164"/>
                    <a:pt x="106" y="165"/>
                  </a:cubicBezTo>
                  <a:cubicBezTo>
                    <a:pt x="105" y="166"/>
                    <a:pt x="104" y="167"/>
                    <a:pt x="103" y="168"/>
                  </a:cubicBezTo>
                  <a:cubicBezTo>
                    <a:pt x="102" y="169"/>
                    <a:pt x="101" y="169"/>
                    <a:pt x="100" y="170"/>
                  </a:cubicBezTo>
                  <a:cubicBezTo>
                    <a:pt x="98" y="170"/>
                    <a:pt x="97" y="170"/>
                    <a:pt x="95" y="170"/>
                  </a:cubicBezTo>
                  <a:cubicBezTo>
                    <a:pt x="95" y="171"/>
                    <a:pt x="95" y="172"/>
                    <a:pt x="95" y="172"/>
                  </a:cubicBezTo>
                  <a:cubicBezTo>
                    <a:pt x="96" y="172"/>
                    <a:pt x="97" y="172"/>
                    <a:pt x="97" y="172"/>
                  </a:cubicBezTo>
                  <a:cubicBezTo>
                    <a:pt x="98" y="172"/>
                    <a:pt x="99" y="172"/>
                    <a:pt x="99" y="172"/>
                  </a:cubicBezTo>
                  <a:cubicBezTo>
                    <a:pt x="100" y="172"/>
                    <a:pt x="100" y="172"/>
                    <a:pt x="100" y="173"/>
                  </a:cubicBezTo>
                  <a:cubicBezTo>
                    <a:pt x="100" y="173"/>
                    <a:pt x="99" y="174"/>
                    <a:pt x="98" y="175"/>
                  </a:cubicBezTo>
                  <a:cubicBezTo>
                    <a:pt x="97" y="176"/>
                    <a:pt x="97" y="177"/>
                    <a:pt x="97" y="178"/>
                  </a:cubicBezTo>
                  <a:cubicBezTo>
                    <a:pt x="96" y="179"/>
                    <a:pt x="96" y="180"/>
                    <a:pt x="97" y="181"/>
                  </a:cubicBezTo>
                  <a:cubicBezTo>
                    <a:pt x="97" y="182"/>
                    <a:pt x="98" y="183"/>
                    <a:pt x="100" y="183"/>
                  </a:cubicBezTo>
                  <a:cubicBezTo>
                    <a:pt x="100" y="182"/>
                    <a:pt x="100" y="181"/>
                    <a:pt x="100" y="181"/>
                  </a:cubicBezTo>
                  <a:cubicBezTo>
                    <a:pt x="99" y="180"/>
                    <a:pt x="99" y="180"/>
                    <a:pt x="99" y="179"/>
                  </a:cubicBezTo>
                  <a:cubicBezTo>
                    <a:pt x="99" y="179"/>
                    <a:pt x="98" y="179"/>
                    <a:pt x="98" y="178"/>
                  </a:cubicBezTo>
                  <a:cubicBezTo>
                    <a:pt x="98" y="178"/>
                    <a:pt x="98" y="177"/>
                    <a:pt x="99" y="177"/>
                  </a:cubicBezTo>
                  <a:cubicBezTo>
                    <a:pt x="100" y="178"/>
                    <a:pt x="101" y="180"/>
                    <a:pt x="102" y="181"/>
                  </a:cubicBezTo>
                  <a:cubicBezTo>
                    <a:pt x="102" y="183"/>
                    <a:pt x="103" y="184"/>
                    <a:pt x="104" y="185"/>
                  </a:cubicBezTo>
                  <a:cubicBezTo>
                    <a:pt x="103" y="186"/>
                    <a:pt x="102" y="187"/>
                    <a:pt x="100" y="188"/>
                  </a:cubicBezTo>
                  <a:cubicBezTo>
                    <a:pt x="98" y="190"/>
                    <a:pt x="97" y="190"/>
                    <a:pt x="97" y="189"/>
                  </a:cubicBezTo>
                  <a:cubicBezTo>
                    <a:pt x="97" y="189"/>
                    <a:pt x="97" y="188"/>
                    <a:pt x="98" y="188"/>
                  </a:cubicBezTo>
                  <a:cubicBezTo>
                    <a:pt x="98" y="188"/>
                    <a:pt x="99" y="188"/>
                    <a:pt x="100" y="187"/>
                  </a:cubicBezTo>
                  <a:cubicBezTo>
                    <a:pt x="100" y="187"/>
                    <a:pt x="101" y="187"/>
                    <a:pt x="101" y="186"/>
                  </a:cubicBezTo>
                  <a:cubicBezTo>
                    <a:pt x="101" y="186"/>
                    <a:pt x="101" y="185"/>
                    <a:pt x="101" y="184"/>
                  </a:cubicBezTo>
                  <a:cubicBezTo>
                    <a:pt x="100" y="183"/>
                    <a:pt x="99" y="184"/>
                    <a:pt x="98" y="184"/>
                  </a:cubicBezTo>
                  <a:cubicBezTo>
                    <a:pt x="97" y="185"/>
                    <a:pt x="97" y="185"/>
                    <a:pt x="96" y="186"/>
                  </a:cubicBezTo>
                  <a:cubicBezTo>
                    <a:pt x="96" y="186"/>
                    <a:pt x="95" y="187"/>
                    <a:pt x="95" y="187"/>
                  </a:cubicBezTo>
                  <a:cubicBezTo>
                    <a:pt x="94" y="188"/>
                    <a:pt x="93" y="188"/>
                    <a:pt x="92" y="188"/>
                  </a:cubicBezTo>
                  <a:cubicBezTo>
                    <a:pt x="90" y="189"/>
                    <a:pt x="89" y="188"/>
                    <a:pt x="88" y="188"/>
                  </a:cubicBezTo>
                  <a:cubicBezTo>
                    <a:pt x="87" y="187"/>
                    <a:pt x="86" y="186"/>
                    <a:pt x="87" y="183"/>
                  </a:cubicBezTo>
                  <a:cubicBezTo>
                    <a:pt x="85" y="184"/>
                    <a:pt x="84" y="184"/>
                    <a:pt x="81" y="183"/>
                  </a:cubicBezTo>
                  <a:cubicBezTo>
                    <a:pt x="79" y="183"/>
                    <a:pt x="78" y="183"/>
                    <a:pt x="78" y="185"/>
                  </a:cubicBezTo>
                  <a:cubicBezTo>
                    <a:pt x="78" y="185"/>
                    <a:pt x="78" y="185"/>
                    <a:pt x="79" y="185"/>
                  </a:cubicBezTo>
                  <a:cubicBezTo>
                    <a:pt x="80" y="185"/>
                    <a:pt x="80" y="185"/>
                    <a:pt x="81" y="185"/>
                  </a:cubicBezTo>
                  <a:cubicBezTo>
                    <a:pt x="81" y="186"/>
                    <a:pt x="82" y="186"/>
                    <a:pt x="82" y="186"/>
                  </a:cubicBezTo>
                  <a:cubicBezTo>
                    <a:pt x="83" y="186"/>
                    <a:pt x="83" y="187"/>
                    <a:pt x="83" y="188"/>
                  </a:cubicBezTo>
                  <a:cubicBezTo>
                    <a:pt x="81" y="189"/>
                    <a:pt x="80" y="189"/>
                    <a:pt x="78" y="188"/>
                  </a:cubicBezTo>
                  <a:cubicBezTo>
                    <a:pt x="77" y="186"/>
                    <a:pt x="76" y="186"/>
                    <a:pt x="75" y="186"/>
                  </a:cubicBezTo>
                  <a:cubicBezTo>
                    <a:pt x="75" y="186"/>
                    <a:pt x="74" y="186"/>
                    <a:pt x="74" y="186"/>
                  </a:cubicBezTo>
                  <a:cubicBezTo>
                    <a:pt x="74" y="187"/>
                    <a:pt x="73" y="187"/>
                    <a:pt x="72" y="187"/>
                  </a:cubicBezTo>
                  <a:cubicBezTo>
                    <a:pt x="72" y="187"/>
                    <a:pt x="72" y="187"/>
                    <a:pt x="72" y="186"/>
                  </a:cubicBezTo>
                  <a:cubicBezTo>
                    <a:pt x="73" y="185"/>
                    <a:pt x="73" y="185"/>
                    <a:pt x="72" y="185"/>
                  </a:cubicBezTo>
                  <a:cubicBezTo>
                    <a:pt x="72" y="184"/>
                    <a:pt x="71" y="184"/>
                    <a:pt x="70" y="184"/>
                  </a:cubicBezTo>
                  <a:cubicBezTo>
                    <a:pt x="70" y="185"/>
                    <a:pt x="69" y="185"/>
                    <a:pt x="68" y="185"/>
                  </a:cubicBezTo>
                  <a:cubicBezTo>
                    <a:pt x="67" y="185"/>
                    <a:pt x="66" y="186"/>
                    <a:pt x="65" y="186"/>
                  </a:cubicBezTo>
                  <a:cubicBezTo>
                    <a:pt x="64" y="186"/>
                    <a:pt x="64" y="186"/>
                    <a:pt x="63" y="185"/>
                  </a:cubicBezTo>
                  <a:cubicBezTo>
                    <a:pt x="61" y="185"/>
                    <a:pt x="61" y="186"/>
                    <a:pt x="61" y="187"/>
                  </a:cubicBezTo>
                  <a:cubicBezTo>
                    <a:pt x="61" y="188"/>
                    <a:pt x="61" y="189"/>
                    <a:pt x="60" y="189"/>
                  </a:cubicBezTo>
                  <a:cubicBezTo>
                    <a:pt x="58" y="189"/>
                    <a:pt x="57" y="189"/>
                    <a:pt x="57" y="188"/>
                  </a:cubicBezTo>
                  <a:cubicBezTo>
                    <a:pt x="56" y="187"/>
                    <a:pt x="56" y="187"/>
                    <a:pt x="56" y="186"/>
                  </a:cubicBezTo>
                  <a:cubicBezTo>
                    <a:pt x="56" y="186"/>
                    <a:pt x="56" y="185"/>
                    <a:pt x="55" y="184"/>
                  </a:cubicBezTo>
                  <a:cubicBezTo>
                    <a:pt x="55" y="184"/>
                    <a:pt x="55" y="184"/>
                    <a:pt x="54" y="184"/>
                  </a:cubicBezTo>
                  <a:cubicBezTo>
                    <a:pt x="53" y="184"/>
                    <a:pt x="53" y="184"/>
                    <a:pt x="52" y="185"/>
                  </a:cubicBezTo>
                  <a:cubicBezTo>
                    <a:pt x="52" y="185"/>
                    <a:pt x="52" y="186"/>
                    <a:pt x="53" y="186"/>
                  </a:cubicBezTo>
                  <a:cubicBezTo>
                    <a:pt x="53" y="187"/>
                    <a:pt x="53" y="187"/>
                    <a:pt x="53" y="188"/>
                  </a:cubicBezTo>
                  <a:cubicBezTo>
                    <a:pt x="53" y="188"/>
                    <a:pt x="53" y="189"/>
                    <a:pt x="52" y="189"/>
                  </a:cubicBezTo>
                  <a:cubicBezTo>
                    <a:pt x="51" y="189"/>
                    <a:pt x="50" y="189"/>
                    <a:pt x="49" y="188"/>
                  </a:cubicBezTo>
                  <a:cubicBezTo>
                    <a:pt x="49" y="188"/>
                    <a:pt x="49" y="187"/>
                    <a:pt x="49" y="187"/>
                  </a:cubicBezTo>
                  <a:cubicBezTo>
                    <a:pt x="48" y="186"/>
                    <a:pt x="48" y="185"/>
                    <a:pt x="48" y="185"/>
                  </a:cubicBezTo>
                  <a:cubicBezTo>
                    <a:pt x="48" y="184"/>
                    <a:pt x="48" y="183"/>
                    <a:pt x="47" y="183"/>
                  </a:cubicBezTo>
                  <a:cubicBezTo>
                    <a:pt x="48" y="184"/>
                    <a:pt x="47" y="184"/>
                    <a:pt x="46" y="184"/>
                  </a:cubicBezTo>
                  <a:cubicBezTo>
                    <a:pt x="46" y="185"/>
                    <a:pt x="45" y="185"/>
                    <a:pt x="44" y="185"/>
                  </a:cubicBezTo>
                  <a:cubicBezTo>
                    <a:pt x="43" y="185"/>
                    <a:pt x="42" y="185"/>
                    <a:pt x="41" y="186"/>
                  </a:cubicBezTo>
                  <a:cubicBezTo>
                    <a:pt x="41" y="186"/>
                    <a:pt x="40" y="187"/>
                    <a:pt x="40" y="187"/>
                  </a:cubicBezTo>
                  <a:cubicBezTo>
                    <a:pt x="36" y="187"/>
                    <a:pt x="33" y="186"/>
                    <a:pt x="30" y="184"/>
                  </a:cubicBezTo>
                  <a:cubicBezTo>
                    <a:pt x="27" y="183"/>
                    <a:pt x="24" y="182"/>
                    <a:pt x="21" y="181"/>
                  </a:cubicBezTo>
                  <a:cubicBezTo>
                    <a:pt x="20" y="183"/>
                    <a:pt x="19" y="185"/>
                    <a:pt x="18" y="187"/>
                  </a:cubicBezTo>
                  <a:cubicBezTo>
                    <a:pt x="16" y="189"/>
                    <a:pt x="15" y="190"/>
                    <a:pt x="14" y="192"/>
                  </a:cubicBezTo>
                  <a:lnTo>
                    <a:pt x="12" y="194"/>
                  </a:lnTo>
                  <a:cubicBezTo>
                    <a:pt x="9" y="200"/>
                    <a:pt x="7" y="206"/>
                    <a:pt x="5" y="212"/>
                  </a:cubicBezTo>
                  <a:cubicBezTo>
                    <a:pt x="4" y="219"/>
                    <a:pt x="3" y="225"/>
                    <a:pt x="2" y="233"/>
                  </a:cubicBezTo>
                  <a:cubicBezTo>
                    <a:pt x="1" y="240"/>
                    <a:pt x="0" y="248"/>
                    <a:pt x="0" y="255"/>
                  </a:cubicBezTo>
                  <a:cubicBezTo>
                    <a:pt x="0" y="263"/>
                    <a:pt x="1" y="270"/>
                    <a:pt x="2" y="278"/>
                  </a:cubicBezTo>
                  <a:cubicBezTo>
                    <a:pt x="2" y="280"/>
                    <a:pt x="1" y="282"/>
                    <a:pt x="1" y="283"/>
                  </a:cubicBezTo>
                  <a:cubicBezTo>
                    <a:pt x="1" y="285"/>
                    <a:pt x="1" y="287"/>
                    <a:pt x="1" y="289"/>
                  </a:cubicBezTo>
                  <a:cubicBezTo>
                    <a:pt x="2" y="293"/>
                    <a:pt x="3" y="298"/>
                    <a:pt x="4" y="303"/>
                  </a:cubicBezTo>
                  <a:cubicBezTo>
                    <a:pt x="5" y="308"/>
                    <a:pt x="6" y="313"/>
                    <a:pt x="7" y="318"/>
                  </a:cubicBezTo>
                  <a:cubicBezTo>
                    <a:pt x="8" y="322"/>
                    <a:pt x="10" y="327"/>
                    <a:pt x="11" y="331"/>
                  </a:cubicBezTo>
                  <a:cubicBezTo>
                    <a:pt x="13" y="335"/>
                    <a:pt x="14" y="337"/>
                    <a:pt x="16" y="339"/>
                  </a:cubicBezTo>
                  <a:cubicBezTo>
                    <a:pt x="16" y="339"/>
                    <a:pt x="16" y="339"/>
                    <a:pt x="16" y="338"/>
                  </a:cubicBezTo>
                  <a:cubicBezTo>
                    <a:pt x="17" y="338"/>
                    <a:pt x="17" y="338"/>
                    <a:pt x="17" y="338"/>
                  </a:cubicBezTo>
                  <a:cubicBezTo>
                    <a:pt x="17" y="340"/>
                    <a:pt x="16" y="341"/>
                    <a:pt x="17" y="341"/>
                  </a:cubicBezTo>
                  <a:cubicBezTo>
                    <a:pt x="17" y="342"/>
                    <a:pt x="18" y="343"/>
                    <a:pt x="19" y="344"/>
                  </a:cubicBezTo>
                  <a:cubicBezTo>
                    <a:pt x="20" y="345"/>
                    <a:pt x="21" y="345"/>
                    <a:pt x="22" y="346"/>
                  </a:cubicBezTo>
                  <a:cubicBezTo>
                    <a:pt x="23" y="347"/>
                    <a:pt x="24" y="348"/>
                    <a:pt x="24" y="349"/>
                  </a:cubicBezTo>
                  <a:lnTo>
                    <a:pt x="25" y="354"/>
                  </a:lnTo>
                  <a:cubicBezTo>
                    <a:pt x="27" y="357"/>
                    <a:pt x="29" y="359"/>
                    <a:pt x="32" y="363"/>
                  </a:cubicBezTo>
                  <a:cubicBezTo>
                    <a:pt x="34" y="366"/>
                    <a:pt x="37" y="368"/>
                    <a:pt x="40" y="371"/>
                  </a:cubicBezTo>
                  <a:cubicBezTo>
                    <a:pt x="41" y="371"/>
                    <a:pt x="42" y="371"/>
                    <a:pt x="42" y="371"/>
                  </a:cubicBezTo>
                  <a:cubicBezTo>
                    <a:pt x="43" y="371"/>
                    <a:pt x="43" y="371"/>
                    <a:pt x="44" y="372"/>
                  </a:cubicBezTo>
                  <a:cubicBezTo>
                    <a:pt x="44" y="372"/>
                    <a:pt x="45" y="373"/>
                    <a:pt x="45" y="373"/>
                  </a:cubicBezTo>
                  <a:cubicBezTo>
                    <a:pt x="45" y="374"/>
                    <a:pt x="46" y="375"/>
                    <a:pt x="46" y="375"/>
                  </a:cubicBezTo>
                  <a:lnTo>
                    <a:pt x="53" y="379"/>
                  </a:lnTo>
                  <a:cubicBezTo>
                    <a:pt x="55" y="381"/>
                    <a:pt x="58" y="382"/>
                    <a:pt x="60" y="384"/>
                  </a:cubicBezTo>
                  <a:cubicBezTo>
                    <a:pt x="63" y="386"/>
                    <a:pt x="65" y="387"/>
                    <a:pt x="67" y="388"/>
                  </a:cubicBezTo>
                  <a:cubicBezTo>
                    <a:pt x="68" y="388"/>
                    <a:pt x="68" y="389"/>
                    <a:pt x="68" y="389"/>
                  </a:cubicBezTo>
                  <a:cubicBezTo>
                    <a:pt x="68" y="390"/>
                    <a:pt x="68" y="390"/>
                    <a:pt x="69" y="390"/>
                  </a:cubicBezTo>
                  <a:cubicBezTo>
                    <a:pt x="69" y="390"/>
                    <a:pt x="69" y="390"/>
                    <a:pt x="70" y="390"/>
                  </a:cubicBezTo>
                  <a:cubicBezTo>
                    <a:pt x="70" y="390"/>
                    <a:pt x="70" y="390"/>
                    <a:pt x="71" y="390"/>
                  </a:cubicBezTo>
                  <a:cubicBezTo>
                    <a:pt x="71" y="390"/>
                    <a:pt x="71" y="391"/>
                    <a:pt x="71" y="391"/>
                  </a:cubicBezTo>
                  <a:cubicBezTo>
                    <a:pt x="71" y="392"/>
                    <a:pt x="72" y="392"/>
                    <a:pt x="72" y="392"/>
                  </a:cubicBezTo>
                  <a:cubicBezTo>
                    <a:pt x="75" y="395"/>
                    <a:pt x="79" y="397"/>
                    <a:pt x="82" y="399"/>
                  </a:cubicBezTo>
                  <a:cubicBezTo>
                    <a:pt x="85" y="401"/>
                    <a:pt x="89" y="403"/>
                    <a:pt x="92" y="405"/>
                  </a:cubicBezTo>
                  <a:cubicBezTo>
                    <a:pt x="93" y="405"/>
                    <a:pt x="95" y="406"/>
                    <a:pt x="96" y="407"/>
                  </a:cubicBezTo>
                  <a:cubicBezTo>
                    <a:pt x="98" y="407"/>
                    <a:pt x="99" y="408"/>
                    <a:pt x="100" y="408"/>
                  </a:cubicBezTo>
                  <a:cubicBezTo>
                    <a:pt x="100" y="409"/>
                    <a:pt x="101" y="409"/>
                    <a:pt x="101" y="409"/>
                  </a:cubicBezTo>
                  <a:cubicBezTo>
                    <a:pt x="102" y="410"/>
                    <a:pt x="103" y="410"/>
                    <a:pt x="103" y="410"/>
                  </a:cubicBezTo>
                  <a:cubicBezTo>
                    <a:pt x="104" y="411"/>
                    <a:pt x="104" y="411"/>
                    <a:pt x="105" y="412"/>
                  </a:cubicBezTo>
                  <a:cubicBezTo>
                    <a:pt x="105" y="412"/>
                    <a:pt x="106" y="412"/>
                    <a:pt x="107" y="413"/>
                  </a:cubicBezTo>
                  <a:cubicBezTo>
                    <a:pt x="107" y="413"/>
                    <a:pt x="108" y="413"/>
                    <a:pt x="108" y="414"/>
                  </a:cubicBezTo>
                  <a:cubicBezTo>
                    <a:pt x="109" y="414"/>
                    <a:pt x="109" y="414"/>
                    <a:pt x="110" y="415"/>
                  </a:cubicBezTo>
                  <a:cubicBezTo>
                    <a:pt x="110" y="415"/>
                    <a:pt x="111" y="415"/>
                    <a:pt x="112" y="416"/>
                  </a:cubicBezTo>
                  <a:cubicBezTo>
                    <a:pt x="112" y="416"/>
                    <a:pt x="113" y="416"/>
                    <a:pt x="113" y="416"/>
                  </a:cubicBezTo>
                  <a:cubicBezTo>
                    <a:pt x="114" y="417"/>
                    <a:pt x="114" y="417"/>
                    <a:pt x="114" y="417"/>
                  </a:cubicBezTo>
                  <a:cubicBezTo>
                    <a:pt x="114" y="417"/>
                    <a:pt x="115" y="417"/>
                    <a:pt x="115" y="417"/>
                  </a:cubicBezTo>
                  <a:cubicBezTo>
                    <a:pt x="117" y="419"/>
                    <a:pt x="119" y="420"/>
                    <a:pt x="120" y="421"/>
                  </a:cubicBezTo>
                  <a:cubicBezTo>
                    <a:pt x="122" y="423"/>
                    <a:pt x="123" y="424"/>
                    <a:pt x="124" y="425"/>
                  </a:cubicBezTo>
                  <a:cubicBezTo>
                    <a:pt x="125" y="425"/>
                    <a:pt x="125" y="425"/>
                    <a:pt x="126" y="425"/>
                  </a:cubicBezTo>
                  <a:cubicBezTo>
                    <a:pt x="126" y="425"/>
                    <a:pt x="126" y="425"/>
                    <a:pt x="127" y="425"/>
                  </a:cubicBezTo>
                  <a:cubicBezTo>
                    <a:pt x="127" y="425"/>
                    <a:pt x="128" y="426"/>
                    <a:pt x="129" y="427"/>
                  </a:cubicBezTo>
                  <a:cubicBezTo>
                    <a:pt x="130" y="428"/>
                    <a:pt x="131" y="428"/>
                    <a:pt x="131" y="429"/>
                  </a:cubicBezTo>
                  <a:cubicBezTo>
                    <a:pt x="136" y="432"/>
                    <a:pt x="140" y="435"/>
                    <a:pt x="145" y="438"/>
                  </a:cubicBezTo>
                  <a:cubicBezTo>
                    <a:pt x="149" y="441"/>
                    <a:pt x="153" y="445"/>
                    <a:pt x="156" y="448"/>
                  </a:cubicBezTo>
                  <a:cubicBezTo>
                    <a:pt x="158" y="451"/>
                    <a:pt x="160" y="455"/>
                    <a:pt x="162" y="460"/>
                  </a:cubicBezTo>
                  <a:cubicBezTo>
                    <a:pt x="163" y="464"/>
                    <a:pt x="164" y="468"/>
                    <a:pt x="165" y="472"/>
                  </a:cubicBezTo>
                  <a:cubicBezTo>
                    <a:pt x="165" y="477"/>
                    <a:pt x="166" y="483"/>
                    <a:pt x="167" y="488"/>
                  </a:cubicBezTo>
                  <a:cubicBezTo>
                    <a:pt x="167" y="494"/>
                    <a:pt x="167" y="500"/>
                    <a:pt x="167" y="505"/>
                  </a:cubicBezTo>
                  <a:cubicBezTo>
                    <a:pt x="167" y="510"/>
                    <a:pt x="166" y="515"/>
                    <a:pt x="165" y="519"/>
                  </a:cubicBezTo>
                  <a:cubicBezTo>
                    <a:pt x="163" y="524"/>
                    <a:pt x="161" y="527"/>
                    <a:pt x="157" y="530"/>
                  </a:cubicBezTo>
                  <a:cubicBezTo>
                    <a:pt x="157" y="530"/>
                    <a:pt x="157" y="531"/>
                    <a:pt x="157" y="532"/>
                  </a:cubicBezTo>
                  <a:cubicBezTo>
                    <a:pt x="157" y="532"/>
                    <a:pt x="158" y="533"/>
                    <a:pt x="158" y="533"/>
                  </a:cubicBezTo>
                  <a:cubicBezTo>
                    <a:pt x="158" y="533"/>
                    <a:pt x="159" y="534"/>
                    <a:pt x="159" y="534"/>
                  </a:cubicBezTo>
                  <a:cubicBezTo>
                    <a:pt x="159" y="534"/>
                    <a:pt x="158" y="534"/>
                    <a:pt x="158" y="534"/>
                  </a:cubicBezTo>
                  <a:cubicBezTo>
                    <a:pt x="157" y="534"/>
                    <a:pt x="157" y="534"/>
                    <a:pt x="156" y="534"/>
                  </a:cubicBezTo>
                  <a:cubicBezTo>
                    <a:pt x="156" y="534"/>
                    <a:pt x="156" y="535"/>
                    <a:pt x="155" y="535"/>
                  </a:cubicBezTo>
                  <a:cubicBezTo>
                    <a:pt x="155" y="536"/>
                    <a:pt x="155" y="536"/>
                    <a:pt x="155" y="537"/>
                  </a:cubicBezTo>
                  <a:cubicBezTo>
                    <a:pt x="154" y="537"/>
                    <a:pt x="154" y="538"/>
                    <a:pt x="153" y="538"/>
                  </a:cubicBezTo>
                  <a:lnTo>
                    <a:pt x="152" y="536"/>
                  </a:lnTo>
                  <a:cubicBezTo>
                    <a:pt x="151" y="535"/>
                    <a:pt x="150" y="534"/>
                    <a:pt x="148" y="535"/>
                  </a:cubicBezTo>
                  <a:cubicBezTo>
                    <a:pt x="147" y="535"/>
                    <a:pt x="145" y="535"/>
                    <a:pt x="143" y="535"/>
                  </a:cubicBezTo>
                  <a:cubicBezTo>
                    <a:pt x="142" y="535"/>
                    <a:pt x="140" y="534"/>
                    <a:pt x="138" y="534"/>
                  </a:cubicBezTo>
                  <a:cubicBezTo>
                    <a:pt x="135" y="534"/>
                    <a:pt x="134" y="533"/>
                    <a:pt x="132" y="532"/>
                  </a:cubicBezTo>
                  <a:cubicBezTo>
                    <a:pt x="130" y="530"/>
                    <a:pt x="128" y="528"/>
                    <a:pt x="128" y="525"/>
                  </a:cubicBezTo>
                  <a:cubicBezTo>
                    <a:pt x="127" y="523"/>
                    <a:pt x="126" y="520"/>
                    <a:pt x="124" y="517"/>
                  </a:cubicBezTo>
                  <a:cubicBezTo>
                    <a:pt x="124" y="517"/>
                    <a:pt x="124" y="518"/>
                    <a:pt x="124" y="518"/>
                  </a:cubicBezTo>
                  <a:cubicBezTo>
                    <a:pt x="123" y="519"/>
                    <a:pt x="123" y="519"/>
                    <a:pt x="123" y="519"/>
                  </a:cubicBezTo>
                  <a:cubicBezTo>
                    <a:pt x="122" y="520"/>
                    <a:pt x="122" y="520"/>
                    <a:pt x="122" y="520"/>
                  </a:cubicBezTo>
                  <a:cubicBezTo>
                    <a:pt x="121" y="520"/>
                    <a:pt x="121" y="520"/>
                    <a:pt x="121" y="519"/>
                  </a:cubicBezTo>
                  <a:cubicBezTo>
                    <a:pt x="122" y="518"/>
                    <a:pt x="123" y="516"/>
                    <a:pt x="123" y="514"/>
                  </a:cubicBezTo>
                  <a:cubicBezTo>
                    <a:pt x="122" y="513"/>
                    <a:pt x="122" y="511"/>
                    <a:pt x="121" y="510"/>
                  </a:cubicBezTo>
                  <a:lnTo>
                    <a:pt x="124" y="509"/>
                  </a:lnTo>
                  <a:lnTo>
                    <a:pt x="121" y="441"/>
                  </a:lnTo>
                  <a:lnTo>
                    <a:pt x="11" y="446"/>
                  </a:lnTo>
                  <a:cubicBezTo>
                    <a:pt x="11" y="453"/>
                    <a:pt x="12" y="460"/>
                    <a:pt x="13" y="467"/>
                  </a:cubicBezTo>
                  <a:cubicBezTo>
                    <a:pt x="14" y="475"/>
                    <a:pt x="14" y="481"/>
                    <a:pt x="14" y="487"/>
                  </a:cubicBezTo>
                  <a:cubicBezTo>
                    <a:pt x="14" y="488"/>
                    <a:pt x="15" y="488"/>
                    <a:pt x="16" y="488"/>
                  </a:cubicBezTo>
                  <a:cubicBezTo>
                    <a:pt x="16" y="488"/>
                    <a:pt x="17" y="489"/>
                    <a:pt x="16" y="490"/>
                  </a:cubicBezTo>
                  <a:cubicBezTo>
                    <a:pt x="15" y="490"/>
                    <a:pt x="14" y="491"/>
                    <a:pt x="14" y="491"/>
                  </a:cubicBezTo>
                  <a:cubicBezTo>
                    <a:pt x="14" y="492"/>
                    <a:pt x="14" y="492"/>
                    <a:pt x="14" y="493"/>
                  </a:cubicBezTo>
                  <a:cubicBezTo>
                    <a:pt x="14" y="494"/>
                    <a:pt x="14" y="495"/>
                    <a:pt x="15" y="496"/>
                  </a:cubicBezTo>
                  <a:cubicBezTo>
                    <a:pt x="15" y="497"/>
                    <a:pt x="16" y="497"/>
                    <a:pt x="16" y="498"/>
                  </a:cubicBezTo>
                  <a:cubicBezTo>
                    <a:pt x="16" y="499"/>
                    <a:pt x="15" y="499"/>
                    <a:pt x="15" y="499"/>
                  </a:cubicBezTo>
                  <a:cubicBezTo>
                    <a:pt x="15" y="500"/>
                    <a:pt x="15" y="500"/>
                    <a:pt x="15" y="501"/>
                  </a:cubicBezTo>
                  <a:cubicBezTo>
                    <a:pt x="15" y="501"/>
                    <a:pt x="15" y="502"/>
                    <a:pt x="15" y="504"/>
                  </a:cubicBezTo>
                  <a:lnTo>
                    <a:pt x="16" y="506"/>
                  </a:lnTo>
                  <a:cubicBezTo>
                    <a:pt x="16" y="507"/>
                    <a:pt x="16" y="507"/>
                    <a:pt x="17" y="506"/>
                  </a:cubicBezTo>
                  <a:cubicBezTo>
                    <a:pt x="18" y="506"/>
                    <a:pt x="18" y="506"/>
                    <a:pt x="18" y="506"/>
                  </a:cubicBezTo>
                  <a:cubicBezTo>
                    <a:pt x="19" y="507"/>
                    <a:pt x="19" y="507"/>
                    <a:pt x="19" y="508"/>
                  </a:cubicBezTo>
                  <a:cubicBezTo>
                    <a:pt x="18" y="509"/>
                    <a:pt x="19" y="509"/>
                    <a:pt x="19" y="509"/>
                  </a:cubicBezTo>
                  <a:cubicBezTo>
                    <a:pt x="20" y="507"/>
                    <a:pt x="20" y="506"/>
                    <a:pt x="21" y="507"/>
                  </a:cubicBezTo>
                  <a:cubicBezTo>
                    <a:pt x="21" y="507"/>
                    <a:pt x="22" y="507"/>
                    <a:pt x="23" y="507"/>
                  </a:cubicBezTo>
                  <a:cubicBezTo>
                    <a:pt x="23" y="506"/>
                    <a:pt x="24" y="505"/>
                    <a:pt x="24" y="504"/>
                  </a:cubicBezTo>
                  <a:cubicBezTo>
                    <a:pt x="25" y="504"/>
                    <a:pt x="26" y="503"/>
                    <a:pt x="27" y="503"/>
                  </a:cubicBezTo>
                  <a:cubicBezTo>
                    <a:pt x="28" y="507"/>
                    <a:pt x="30" y="510"/>
                    <a:pt x="34" y="511"/>
                  </a:cubicBezTo>
                  <a:cubicBezTo>
                    <a:pt x="36" y="510"/>
                    <a:pt x="36" y="509"/>
                    <a:pt x="35" y="509"/>
                  </a:cubicBezTo>
                  <a:cubicBezTo>
                    <a:pt x="34" y="508"/>
                    <a:pt x="34" y="507"/>
                    <a:pt x="34" y="507"/>
                  </a:cubicBezTo>
                  <a:cubicBezTo>
                    <a:pt x="34" y="506"/>
                    <a:pt x="35" y="506"/>
                    <a:pt x="35" y="506"/>
                  </a:cubicBezTo>
                  <a:cubicBezTo>
                    <a:pt x="36" y="506"/>
                    <a:pt x="36" y="506"/>
                    <a:pt x="36" y="506"/>
                  </a:cubicBezTo>
                  <a:cubicBezTo>
                    <a:pt x="36" y="506"/>
                    <a:pt x="36" y="505"/>
                    <a:pt x="35" y="505"/>
                  </a:cubicBezTo>
                  <a:cubicBezTo>
                    <a:pt x="35" y="505"/>
                    <a:pt x="35" y="505"/>
                    <a:pt x="35" y="504"/>
                  </a:cubicBezTo>
                  <a:cubicBezTo>
                    <a:pt x="35" y="504"/>
                    <a:pt x="35" y="504"/>
                    <a:pt x="35" y="503"/>
                  </a:cubicBezTo>
                  <a:cubicBezTo>
                    <a:pt x="37" y="503"/>
                    <a:pt x="38" y="503"/>
                    <a:pt x="39" y="503"/>
                  </a:cubicBezTo>
                  <a:cubicBezTo>
                    <a:pt x="39" y="503"/>
                    <a:pt x="41" y="504"/>
                    <a:pt x="42" y="504"/>
                  </a:cubicBezTo>
                  <a:cubicBezTo>
                    <a:pt x="43" y="503"/>
                    <a:pt x="44" y="502"/>
                    <a:pt x="45" y="500"/>
                  </a:cubicBezTo>
                  <a:cubicBezTo>
                    <a:pt x="45" y="498"/>
                    <a:pt x="46" y="497"/>
                    <a:pt x="48" y="496"/>
                  </a:cubicBezTo>
                  <a:cubicBezTo>
                    <a:pt x="48" y="497"/>
                    <a:pt x="48" y="498"/>
                    <a:pt x="49" y="499"/>
                  </a:cubicBezTo>
                  <a:cubicBezTo>
                    <a:pt x="49" y="500"/>
                    <a:pt x="49" y="501"/>
                    <a:pt x="49" y="502"/>
                  </a:cubicBezTo>
                  <a:cubicBezTo>
                    <a:pt x="50" y="502"/>
                    <a:pt x="50" y="503"/>
                    <a:pt x="49" y="504"/>
                  </a:cubicBezTo>
                  <a:cubicBezTo>
                    <a:pt x="49" y="504"/>
                    <a:pt x="48" y="505"/>
                    <a:pt x="47" y="505"/>
                  </a:cubicBezTo>
                  <a:cubicBezTo>
                    <a:pt x="46" y="505"/>
                    <a:pt x="46" y="505"/>
                    <a:pt x="45" y="504"/>
                  </a:cubicBezTo>
                  <a:cubicBezTo>
                    <a:pt x="45" y="503"/>
                    <a:pt x="45" y="503"/>
                    <a:pt x="43" y="503"/>
                  </a:cubicBezTo>
                  <a:lnTo>
                    <a:pt x="43" y="508"/>
                  </a:lnTo>
                  <a:cubicBezTo>
                    <a:pt x="44" y="508"/>
                    <a:pt x="45" y="509"/>
                    <a:pt x="45" y="508"/>
                  </a:cubicBezTo>
                  <a:cubicBezTo>
                    <a:pt x="46" y="508"/>
                    <a:pt x="47" y="508"/>
                    <a:pt x="48" y="508"/>
                  </a:cubicBezTo>
                  <a:cubicBezTo>
                    <a:pt x="48" y="507"/>
                    <a:pt x="49" y="507"/>
                    <a:pt x="50" y="507"/>
                  </a:cubicBezTo>
                  <a:cubicBezTo>
                    <a:pt x="50" y="506"/>
                    <a:pt x="51" y="507"/>
                    <a:pt x="51" y="507"/>
                  </a:cubicBezTo>
                  <a:cubicBezTo>
                    <a:pt x="50" y="508"/>
                    <a:pt x="50" y="509"/>
                    <a:pt x="50" y="509"/>
                  </a:cubicBezTo>
                  <a:cubicBezTo>
                    <a:pt x="50" y="510"/>
                    <a:pt x="50" y="510"/>
                    <a:pt x="50" y="510"/>
                  </a:cubicBezTo>
                  <a:cubicBezTo>
                    <a:pt x="50" y="510"/>
                    <a:pt x="50" y="510"/>
                    <a:pt x="50" y="511"/>
                  </a:cubicBezTo>
                  <a:cubicBezTo>
                    <a:pt x="50" y="511"/>
                    <a:pt x="51" y="511"/>
                    <a:pt x="52" y="511"/>
                  </a:cubicBezTo>
                  <a:cubicBezTo>
                    <a:pt x="50" y="513"/>
                    <a:pt x="50" y="515"/>
                    <a:pt x="50" y="517"/>
                  </a:cubicBezTo>
                  <a:cubicBezTo>
                    <a:pt x="50" y="519"/>
                    <a:pt x="50" y="521"/>
                    <a:pt x="49" y="522"/>
                  </a:cubicBezTo>
                  <a:cubicBezTo>
                    <a:pt x="49" y="520"/>
                    <a:pt x="48" y="519"/>
                    <a:pt x="47" y="519"/>
                  </a:cubicBezTo>
                  <a:cubicBezTo>
                    <a:pt x="45" y="519"/>
                    <a:pt x="44" y="519"/>
                    <a:pt x="44" y="519"/>
                  </a:cubicBezTo>
                  <a:cubicBezTo>
                    <a:pt x="44" y="518"/>
                    <a:pt x="44" y="517"/>
                    <a:pt x="45" y="517"/>
                  </a:cubicBezTo>
                  <a:cubicBezTo>
                    <a:pt x="45" y="517"/>
                    <a:pt x="45" y="517"/>
                    <a:pt x="46" y="516"/>
                  </a:cubicBezTo>
                  <a:cubicBezTo>
                    <a:pt x="45" y="516"/>
                    <a:pt x="44" y="515"/>
                    <a:pt x="42" y="515"/>
                  </a:cubicBezTo>
                  <a:cubicBezTo>
                    <a:pt x="41" y="515"/>
                    <a:pt x="39" y="515"/>
                    <a:pt x="38" y="514"/>
                  </a:cubicBezTo>
                  <a:cubicBezTo>
                    <a:pt x="38" y="515"/>
                    <a:pt x="38" y="516"/>
                    <a:pt x="38" y="516"/>
                  </a:cubicBezTo>
                  <a:cubicBezTo>
                    <a:pt x="39" y="517"/>
                    <a:pt x="39" y="517"/>
                    <a:pt x="40" y="518"/>
                  </a:cubicBezTo>
                  <a:cubicBezTo>
                    <a:pt x="40" y="518"/>
                    <a:pt x="40" y="518"/>
                    <a:pt x="41" y="519"/>
                  </a:cubicBezTo>
                  <a:cubicBezTo>
                    <a:pt x="41" y="519"/>
                    <a:pt x="40" y="520"/>
                    <a:pt x="39" y="520"/>
                  </a:cubicBezTo>
                  <a:lnTo>
                    <a:pt x="35" y="514"/>
                  </a:lnTo>
                  <a:cubicBezTo>
                    <a:pt x="36" y="514"/>
                    <a:pt x="38" y="513"/>
                    <a:pt x="39" y="513"/>
                  </a:cubicBezTo>
                  <a:cubicBezTo>
                    <a:pt x="40" y="512"/>
                    <a:pt x="42" y="512"/>
                    <a:pt x="43" y="512"/>
                  </a:cubicBezTo>
                  <a:cubicBezTo>
                    <a:pt x="43" y="510"/>
                    <a:pt x="43" y="510"/>
                    <a:pt x="43" y="509"/>
                  </a:cubicBezTo>
                  <a:cubicBezTo>
                    <a:pt x="42" y="509"/>
                    <a:pt x="42" y="509"/>
                    <a:pt x="41" y="509"/>
                  </a:cubicBezTo>
                  <a:cubicBezTo>
                    <a:pt x="41" y="509"/>
                    <a:pt x="40" y="509"/>
                    <a:pt x="39" y="510"/>
                  </a:cubicBezTo>
                  <a:cubicBezTo>
                    <a:pt x="38" y="510"/>
                    <a:pt x="37" y="509"/>
                    <a:pt x="37" y="509"/>
                  </a:cubicBezTo>
                  <a:cubicBezTo>
                    <a:pt x="36" y="510"/>
                    <a:pt x="36" y="511"/>
                    <a:pt x="36" y="512"/>
                  </a:cubicBezTo>
                  <a:cubicBezTo>
                    <a:pt x="36" y="513"/>
                    <a:pt x="35" y="513"/>
                    <a:pt x="34" y="513"/>
                  </a:cubicBezTo>
                  <a:cubicBezTo>
                    <a:pt x="33" y="514"/>
                    <a:pt x="32" y="514"/>
                    <a:pt x="31" y="513"/>
                  </a:cubicBezTo>
                  <a:cubicBezTo>
                    <a:pt x="31" y="513"/>
                    <a:pt x="31" y="513"/>
                    <a:pt x="31" y="512"/>
                  </a:cubicBezTo>
                  <a:cubicBezTo>
                    <a:pt x="30" y="512"/>
                    <a:pt x="30" y="511"/>
                    <a:pt x="30" y="511"/>
                  </a:cubicBezTo>
                  <a:cubicBezTo>
                    <a:pt x="30" y="510"/>
                    <a:pt x="29" y="510"/>
                    <a:pt x="28" y="510"/>
                  </a:cubicBezTo>
                  <a:cubicBezTo>
                    <a:pt x="27" y="510"/>
                    <a:pt x="26" y="511"/>
                    <a:pt x="26" y="511"/>
                  </a:cubicBezTo>
                  <a:cubicBezTo>
                    <a:pt x="26" y="512"/>
                    <a:pt x="27" y="513"/>
                    <a:pt x="27" y="514"/>
                  </a:cubicBezTo>
                  <a:cubicBezTo>
                    <a:pt x="27" y="514"/>
                    <a:pt x="27" y="515"/>
                    <a:pt x="27" y="516"/>
                  </a:cubicBezTo>
                  <a:cubicBezTo>
                    <a:pt x="27" y="517"/>
                    <a:pt x="27" y="517"/>
                    <a:pt x="25" y="517"/>
                  </a:cubicBezTo>
                  <a:cubicBezTo>
                    <a:pt x="26" y="515"/>
                    <a:pt x="26" y="514"/>
                    <a:pt x="25" y="513"/>
                  </a:cubicBezTo>
                  <a:cubicBezTo>
                    <a:pt x="24" y="512"/>
                    <a:pt x="24" y="511"/>
                    <a:pt x="24" y="511"/>
                  </a:cubicBezTo>
                  <a:cubicBezTo>
                    <a:pt x="24" y="510"/>
                    <a:pt x="24" y="510"/>
                    <a:pt x="24" y="510"/>
                  </a:cubicBezTo>
                  <a:cubicBezTo>
                    <a:pt x="25" y="509"/>
                    <a:pt x="25" y="509"/>
                    <a:pt x="25" y="509"/>
                  </a:cubicBezTo>
                  <a:cubicBezTo>
                    <a:pt x="25" y="508"/>
                    <a:pt x="25" y="508"/>
                    <a:pt x="25" y="508"/>
                  </a:cubicBezTo>
                  <a:cubicBezTo>
                    <a:pt x="25" y="507"/>
                    <a:pt x="25" y="507"/>
                    <a:pt x="23" y="507"/>
                  </a:cubicBezTo>
                  <a:cubicBezTo>
                    <a:pt x="23" y="509"/>
                    <a:pt x="22" y="509"/>
                    <a:pt x="19" y="510"/>
                  </a:cubicBezTo>
                  <a:cubicBezTo>
                    <a:pt x="19" y="510"/>
                    <a:pt x="19" y="511"/>
                    <a:pt x="20" y="511"/>
                  </a:cubicBezTo>
                  <a:cubicBezTo>
                    <a:pt x="20" y="512"/>
                    <a:pt x="21" y="512"/>
                    <a:pt x="21" y="513"/>
                  </a:cubicBezTo>
                  <a:cubicBezTo>
                    <a:pt x="22" y="514"/>
                    <a:pt x="22" y="514"/>
                    <a:pt x="22" y="514"/>
                  </a:cubicBezTo>
                  <a:cubicBezTo>
                    <a:pt x="22" y="515"/>
                    <a:pt x="21" y="515"/>
                    <a:pt x="20" y="515"/>
                  </a:cubicBezTo>
                  <a:cubicBezTo>
                    <a:pt x="20" y="517"/>
                    <a:pt x="21" y="518"/>
                    <a:pt x="22" y="519"/>
                  </a:cubicBezTo>
                  <a:cubicBezTo>
                    <a:pt x="24" y="520"/>
                    <a:pt x="25" y="521"/>
                    <a:pt x="25" y="522"/>
                  </a:cubicBezTo>
                  <a:cubicBezTo>
                    <a:pt x="24" y="522"/>
                    <a:pt x="23" y="523"/>
                    <a:pt x="23" y="523"/>
                  </a:cubicBezTo>
                  <a:cubicBezTo>
                    <a:pt x="23" y="524"/>
                    <a:pt x="22" y="525"/>
                    <a:pt x="21" y="525"/>
                  </a:cubicBezTo>
                  <a:cubicBezTo>
                    <a:pt x="22" y="527"/>
                    <a:pt x="23" y="528"/>
                    <a:pt x="23" y="529"/>
                  </a:cubicBezTo>
                  <a:cubicBezTo>
                    <a:pt x="23" y="530"/>
                    <a:pt x="22" y="531"/>
                    <a:pt x="20" y="533"/>
                  </a:cubicBezTo>
                  <a:cubicBezTo>
                    <a:pt x="22" y="532"/>
                    <a:pt x="24" y="532"/>
                    <a:pt x="25" y="533"/>
                  </a:cubicBezTo>
                  <a:cubicBezTo>
                    <a:pt x="26" y="533"/>
                    <a:pt x="27" y="533"/>
                    <a:pt x="28" y="531"/>
                  </a:cubicBezTo>
                  <a:lnTo>
                    <a:pt x="28" y="536"/>
                  </a:lnTo>
                  <a:cubicBezTo>
                    <a:pt x="27" y="536"/>
                    <a:pt x="27" y="536"/>
                    <a:pt x="27" y="536"/>
                  </a:cubicBezTo>
                  <a:cubicBezTo>
                    <a:pt x="26" y="535"/>
                    <a:pt x="26" y="535"/>
                    <a:pt x="25" y="535"/>
                  </a:cubicBezTo>
                  <a:cubicBezTo>
                    <a:pt x="25" y="536"/>
                    <a:pt x="25" y="537"/>
                    <a:pt x="25" y="538"/>
                  </a:cubicBezTo>
                  <a:cubicBezTo>
                    <a:pt x="25" y="539"/>
                    <a:pt x="25" y="540"/>
                    <a:pt x="25" y="541"/>
                  </a:cubicBezTo>
                  <a:cubicBezTo>
                    <a:pt x="25" y="542"/>
                    <a:pt x="24" y="542"/>
                    <a:pt x="24" y="543"/>
                  </a:cubicBezTo>
                  <a:cubicBezTo>
                    <a:pt x="24" y="544"/>
                    <a:pt x="25" y="544"/>
                    <a:pt x="25" y="544"/>
                  </a:cubicBezTo>
                  <a:cubicBezTo>
                    <a:pt x="25" y="543"/>
                    <a:pt x="26" y="543"/>
                    <a:pt x="26" y="544"/>
                  </a:cubicBezTo>
                  <a:cubicBezTo>
                    <a:pt x="27" y="544"/>
                    <a:pt x="27" y="545"/>
                    <a:pt x="27" y="545"/>
                  </a:cubicBezTo>
                  <a:cubicBezTo>
                    <a:pt x="28" y="546"/>
                    <a:pt x="27" y="546"/>
                    <a:pt x="27" y="546"/>
                  </a:cubicBezTo>
                  <a:cubicBezTo>
                    <a:pt x="27" y="547"/>
                    <a:pt x="26" y="547"/>
                    <a:pt x="25" y="547"/>
                  </a:cubicBezTo>
                  <a:cubicBezTo>
                    <a:pt x="25" y="547"/>
                    <a:pt x="24" y="547"/>
                    <a:pt x="24" y="547"/>
                  </a:cubicBezTo>
                  <a:cubicBezTo>
                    <a:pt x="24" y="547"/>
                    <a:pt x="24" y="548"/>
                    <a:pt x="24" y="549"/>
                  </a:cubicBezTo>
                  <a:cubicBezTo>
                    <a:pt x="25" y="549"/>
                    <a:pt x="27" y="549"/>
                    <a:pt x="29" y="548"/>
                  </a:cubicBezTo>
                  <a:cubicBezTo>
                    <a:pt x="31" y="548"/>
                    <a:pt x="33" y="547"/>
                    <a:pt x="34" y="546"/>
                  </a:cubicBezTo>
                  <a:cubicBezTo>
                    <a:pt x="33" y="546"/>
                    <a:pt x="33" y="545"/>
                    <a:pt x="33" y="543"/>
                  </a:cubicBezTo>
                  <a:cubicBezTo>
                    <a:pt x="34" y="543"/>
                    <a:pt x="34" y="543"/>
                    <a:pt x="35" y="543"/>
                  </a:cubicBezTo>
                  <a:cubicBezTo>
                    <a:pt x="35" y="542"/>
                    <a:pt x="35" y="542"/>
                    <a:pt x="35" y="541"/>
                  </a:cubicBezTo>
                  <a:cubicBezTo>
                    <a:pt x="35" y="540"/>
                    <a:pt x="35" y="539"/>
                    <a:pt x="35" y="539"/>
                  </a:cubicBezTo>
                  <a:cubicBezTo>
                    <a:pt x="35" y="538"/>
                    <a:pt x="36" y="538"/>
                    <a:pt x="37" y="538"/>
                  </a:cubicBezTo>
                  <a:cubicBezTo>
                    <a:pt x="37" y="537"/>
                    <a:pt x="36" y="536"/>
                    <a:pt x="35" y="534"/>
                  </a:cubicBezTo>
                  <a:cubicBezTo>
                    <a:pt x="34" y="533"/>
                    <a:pt x="34" y="532"/>
                    <a:pt x="35" y="532"/>
                  </a:cubicBezTo>
                  <a:cubicBezTo>
                    <a:pt x="36" y="532"/>
                    <a:pt x="37" y="533"/>
                    <a:pt x="38" y="533"/>
                  </a:cubicBezTo>
                  <a:cubicBezTo>
                    <a:pt x="39" y="534"/>
                    <a:pt x="39" y="535"/>
                    <a:pt x="39" y="537"/>
                  </a:cubicBezTo>
                  <a:cubicBezTo>
                    <a:pt x="38" y="538"/>
                    <a:pt x="37" y="539"/>
                    <a:pt x="37" y="539"/>
                  </a:cubicBezTo>
                  <a:cubicBezTo>
                    <a:pt x="37" y="540"/>
                    <a:pt x="37" y="540"/>
                    <a:pt x="38" y="541"/>
                  </a:cubicBezTo>
                  <a:cubicBezTo>
                    <a:pt x="38" y="542"/>
                    <a:pt x="39" y="542"/>
                    <a:pt x="39" y="543"/>
                  </a:cubicBezTo>
                  <a:cubicBezTo>
                    <a:pt x="40" y="544"/>
                    <a:pt x="40" y="545"/>
                    <a:pt x="41" y="546"/>
                  </a:cubicBezTo>
                  <a:cubicBezTo>
                    <a:pt x="40" y="546"/>
                    <a:pt x="39" y="545"/>
                    <a:pt x="39" y="545"/>
                  </a:cubicBezTo>
                  <a:cubicBezTo>
                    <a:pt x="38" y="545"/>
                    <a:pt x="37" y="545"/>
                    <a:pt x="37" y="546"/>
                  </a:cubicBezTo>
                  <a:cubicBezTo>
                    <a:pt x="38" y="547"/>
                    <a:pt x="40" y="548"/>
                    <a:pt x="42" y="548"/>
                  </a:cubicBezTo>
                  <a:cubicBezTo>
                    <a:pt x="43" y="549"/>
                    <a:pt x="45" y="550"/>
                    <a:pt x="45" y="552"/>
                  </a:cubicBezTo>
                  <a:cubicBezTo>
                    <a:pt x="47" y="551"/>
                    <a:pt x="48" y="551"/>
                    <a:pt x="48" y="552"/>
                  </a:cubicBezTo>
                  <a:cubicBezTo>
                    <a:pt x="48" y="553"/>
                    <a:pt x="49" y="554"/>
                    <a:pt x="50" y="554"/>
                  </a:cubicBezTo>
                  <a:cubicBezTo>
                    <a:pt x="50" y="553"/>
                    <a:pt x="50" y="553"/>
                    <a:pt x="52" y="553"/>
                  </a:cubicBezTo>
                  <a:cubicBezTo>
                    <a:pt x="52" y="553"/>
                    <a:pt x="52" y="554"/>
                    <a:pt x="52" y="554"/>
                  </a:cubicBezTo>
                  <a:cubicBezTo>
                    <a:pt x="52" y="554"/>
                    <a:pt x="53" y="555"/>
                    <a:pt x="53" y="555"/>
                  </a:cubicBezTo>
                  <a:cubicBezTo>
                    <a:pt x="53" y="555"/>
                    <a:pt x="54" y="555"/>
                    <a:pt x="54" y="556"/>
                  </a:cubicBezTo>
                  <a:cubicBezTo>
                    <a:pt x="55" y="556"/>
                    <a:pt x="55" y="556"/>
                    <a:pt x="55" y="557"/>
                  </a:cubicBezTo>
                  <a:cubicBezTo>
                    <a:pt x="55" y="556"/>
                    <a:pt x="55" y="556"/>
                    <a:pt x="55" y="557"/>
                  </a:cubicBezTo>
                  <a:cubicBezTo>
                    <a:pt x="54" y="557"/>
                    <a:pt x="54" y="558"/>
                    <a:pt x="54" y="559"/>
                  </a:cubicBezTo>
                  <a:cubicBezTo>
                    <a:pt x="54" y="559"/>
                    <a:pt x="54" y="560"/>
                    <a:pt x="54" y="561"/>
                  </a:cubicBezTo>
                  <a:cubicBezTo>
                    <a:pt x="54" y="561"/>
                    <a:pt x="54" y="561"/>
                    <a:pt x="54" y="560"/>
                  </a:cubicBezTo>
                  <a:cubicBezTo>
                    <a:pt x="53" y="562"/>
                    <a:pt x="52" y="563"/>
                    <a:pt x="50" y="563"/>
                  </a:cubicBezTo>
                  <a:cubicBezTo>
                    <a:pt x="50" y="562"/>
                    <a:pt x="50" y="561"/>
                    <a:pt x="49" y="560"/>
                  </a:cubicBezTo>
                  <a:cubicBezTo>
                    <a:pt x="49" y="560"/>
                    <a:pt x="48" y="559"/>
                    <a:pt x="48" y="558"/>
                  </a:cubicBezTo>
                  <a:lnTo>
                    <a:pt x="52" y="558"/>
                  </a:lnTo>
                  <a:cubicBezTo>
                    <a:pt x="51" y="555"/>
                    <a:pt x="48" y="553"/>
                    <a:pt x="44" y="554"/>
                  </a:cubicBezTo>
                  <a:cubicBezTo>
                    <a:pt x="45" y="551"/>
                    <a:pt x="43" y="550"/>
                    <a:pt x="41" y="551"/>
                  </a:cubicBezTo>
                  <a:cubicBezTo>
                    <a:pt x="40" y="551"/>
                    <a:pt x="39" y="551"/>
                    <a:pt x="40" y="551"/>
                  </a:cubicBezTo>
                  <a:cubicBezTo>
                    <a:pt x="40" y="552"/>
                    <a:pt x="40" y="552"/>
                    <a:pt x="40" y="553"/>
                  </a:cubicBezTo>
                  <a:cubicBezTo>
                    <a:pt x="41" y="553"/>
                    <a:pt x="41" y="553"/>
                    <a:pt x="41" y="554"/>
                  </a:cubicBezTo>
                  <a:cubicBezTo>
                    <a:pt x="41" y="554"/>
                    <a:pt x="41" y="554"/>
                    <a:pt x="40" y="554"/>
                  </a:cubicBezTo>
                  <a:cubicBezTo>
                    <a:pt x="39" y="554"/>
                    <a:pt x="39" y="554"/>
                    <a:pt x="38" y="553"/>
                  </a:cubicBezTo>
                  <a:cubicBezTo>
                    <a:pt x="38" y="553"/>
                    <a:pt x="38" y="552"/>
                    <a:pt x="38" y="551"/>
                  </a:cubicBezTo>
                  <a:cubicBezTo>
                    <a:pt x="38" y="551"/>
                    <a:pt x="37" y="550"/>
                    <a:pt x="37" y="550"/>
                  </a:cubicBezTo>
                  <a:cubicBezTo>
                    <a:pt x="37" y="549"/>
                    <a:pt x="36" y="549"/>
                    <a:pt x="35" y="549"/>
                  </a:cubicBezTo>
                  <a:cubicBezTo>
                    <a:pt x="36" y="550"/>
                    <a:pt x="36" y="552"/>
                    <a:pt x="36" y="552"/>
                  </a:cubicBezTo>
                  <a:cubicBezTo>
                    <a:pt x="37" y="553"/>
                    <a:pt x="36" y="554"/>
                    <a:pt x="34" y="554"/>
                  </a:cubicBezTo>
                  <a:cubicBezTo>
                    <a:pt x="34" y="554"/>
                    <a:pt x="34" y="554"/>
                    <a:pt x="33" y="554"/>
                  </a:cubicBezTo>
                  <a:cubicBezTo>
                    <a:pt x="33" y="553"/>
                    <a:pt x="33" y="553"/>
                    <a:pt x="32" y="552"/>
                  </a:cubicBezTo>
                  <a:cubicBezTo>
                    <a:pt x="32" y="552"/>
                    <a:pt x="32" y="552"/>
                    <a:pt x="31" y="552"/>
                  </a:cubicBezTo>
                  <a:cubicBezTo>
                    <a:pt x="31" y="552"/>
                    <a:pt x="31" y="552"/>
                    <a:pt x="30" y="553"/>
                  </a:cubicBezTo>
                  <a:cubicBezTo>
                    <a:pt x="30" y="554"/>
                    <a:pt x="30" y="555"/>
                    <a:pt x="31" y="556"/>
                  </a:cubicBezTo>
                  <a:cubicBezTo>
                    <a:pt x="31" y="556"/>
                    <a:pt x="32" y="556"/>
                    <a:pt x="32" y="556"/>
                  </a:cubicBezTo>
                  <a:cubicBezTo>
                    <a:pt x="33" y="556"/>
                    <a:pt x="34" y="556"/>
                    <a:pt x="34" y="557"/>
                  </a:cubicBezTo>
                  <a:cubicBezTo>
                    <a:pt x="35" y="557"/>
                    <a:pt x="35" y="558"/>
                    <a:pt x="35" y="560"/>
                  </a:cubicBezTo>
                  <a:cubicBezTo>
                    <a:pt x="34" y="560"/>
                    <a:pt x="33" y="560"/>
                    <a:pt x="33" y="559"/>
                  </a:cubicBezTo>
                  <a:cubicBezTo>
                    <a:pt x="33" y="558"/>
                    <a:pt x="32" y="558"/>
                    <a:pt x="30" y="558"/>
                  </a:cubicBezTo>
                  <a:cubicBezTo>
                    <a:pt x="30" y="560"/>
                    <a:pt x="30" y="562"/>
                    <a:pt x="31" y="563"/>
                  </a:cubicBezTo>
                  <a:cubicBezTo>
                    <a:pt x="32" y="564"/>
                    <a:pt x="34" y="565"/>
                    <a:pt x="35" y="565"/>
                  </a:cubicBezTo>
                  <a:cubicBezTo>
                    <a:pt x="36" y="566"/>
                    <a:pt x="37" y="567"/>
                    <a:pt x="38" y="568"/>
                  </a:cubicBezTo>
                  <a:cubicBezTo>
                    <a:pt x="39" y="569"/>
                    <a:pt x="40" y="570"/>
                    <a:pt x="39" y="573"/>
                  </a:cubicBezTo>
                  <a:cubicBezTo>
                    <a:pt x="40" y="573"/>
                    <a:pt x="41" y="573"/>
                    <a:pt x="42" y="573"/>
                  </a:cubicBezTo>
                  <a:cubicBezTo>
                    <a:pt x="43" y="573"/>
                    <a:pt x="44" y="573"/>
                    <a:pt x="44" y="574"/>
                  </a:cubicBezTo>
                  <a:cubicBezTo>
                    <a:pt x="44" y="575"/>
                    <a:pt x="44" y="575"/>
                    <a:pt x="43" y="575"/>
                  </a:cubicBezTo>
                  <a:cubicBezTo>
                    <a:pt x="42" y="575"/>
                    <a:pt x="42" y="575"/>
                    <a:pt x="42" y="576"/>
                  </a:cubicBezTo>
                  <a:cubicBezTo>
                    <a:pt x="43" y="576"/>
                    <a:pt x="44" y="577"/>
                    <a:pt x="45" y="577"/>
                  </a:cubicBezTo>
                  <a:cubicBezTo>
                    <a:pt x="45" y="578"/>
                    <a:pt x="46" y="579"/>
                    <a:pt x="47" y="580"/>
                  </a:cubicBezTo>
                  <a:cubicBezTo>
                    <a:pt x="47" y="581"/>
                    <a:pt x="48" y="581"/>
                    <a:pt x="49" y="582"/>
                  </a:cubicBezTo>
                  <a:cubicBezTo>
                    <a:pt x="50" y="583"/>
                    <a:pt x="51" y="583"/>
                    <a:pt x="52" y="583"/>
                  </a:cubicBezTo>
                  <a:cubicBezTo>
                    <a:pt x="52" y="582"/>
                    <a:pt x="52" y="581"/>
                    <a:pt x="52" y="581"/>
                  </a:cubicBezTo>
                  <a:cubicBezTo>
                    <a:pt x="52" y="580"/>
                    <a:pt x="53" y="580"/>
                    <a:pt x="54" y="580"/>
                  </a:cubicBezTo>
                  <a:cubicBezTo>
                    <a:pt x="55" y="581"/>
                    <a:pt x="57" y="581"/>
                    <a:pt x="59" y="583"/>
                  </a:cubicBezTo>
                  <a:cubicBezTo>
                    <a:pt x="62" y="584"/>
                    <a:pt x="64" y="584"/>
                    <a:pt x="65" y="582"/>
                  </a:cubicBezTo>
                  <a:cubicBezTo>
                    <a:pt x="64" y="583"/>
                    <a:pt x="63" y="582"/>
                    <a:pt x="62" y="581"/>
                  </a:cubicBezTo>
                  <a:cubicBezTo>
                    <a:pt x="63" y="580"/>
                    <a:pt x="63" y="579"/>
                    <a:pt x="63" y="579"/>
                  </a:cubicBezTo>
                  <a:cubicBezTo>
                    <a:pt x="63" y="578"/>
                    <a:pt x="63" y="578"/>
                    <a:pt x="63" y="577"/>
                  </a:cubicBezTo>
                  <a:cubicBezTo>
                    <a:pt x="63" y="577"/>
                    <a:pt x="62" y="576"/>
                    <a:pt x="62" y="576"/>
                  </a:cubicBezTo>
                  <a:cubicBezTo>
                    <a:pt x="62" y="575"/>
                    <a:pt x="62" y="574"/>
                    <a:pt x="62" y="574"/>
                  </a:cubicBezTo>
                  <a:cubicBezTo>
                    <a:pt x="64" y="574"/>
                    <a:pt x="64" y="575"/>
                    <a:pt x="65" y="575"/>
                  </a:cubicBezTo>
                  <a:cubicBezTo>
                    <a:pt x="65" y="576"/>
                    <a:pt x="66" y="576"/>
                    <a:pt x="68" y="576"/>
                  </a:cubicBezTo>
                  <a:cubicBezTo>
                    <a:pt x="69" y="574"/>
                    <a:pt x="69" y="573"/>
                    <a:pt x="68" y="573"/>
                  </a:cubicBezTo>
                  <a:cubicBezTo>
                    <a:pt x="67" y="573"/>
                    <a:pt x="66" y="572"/>
                    <a:pt x="66" y="572"/>
                  </a:cubicBezTo>
                  <a:cubicBezTo>
                    <a:pt x="66" y="571"/>
                    <a:pt x="66" y="570"/>
                    <a:pt x="66" y="570"/>
                  </a:cubicBezTo>
                  <a:cubicBezTo>
                    <a:pt x="66" y="570"/>
                    <a:pt x="66" y="569"/>
                    <a:pt x="65" y="569"/>
                  </a:cubicBezTo>
                  <a:cubicBezTo>
                    <a:pt x="65" y="568"/>
                    <a:pt x="65" y="568"/>
                    <a:pt x="65" y="568"/>
                  </a:cubicBezTo>
                  <a:cubicBezTo>
                    <a:pt x="65" y="567"/>
                    <a:pt x="65" y="567"/>
                    <a:pt x="66" y="567"/>
                  </a:cubicBezTo>
                  <a:cubicBezTo>
                    <a:pt x="66" y="568"/>
                    <a:pt x="66" y="569"/>
                    <a:pt x="67" y="570"/>
                  </a:cubicBezTo>
                  <a:cubicBezTo>
                    <a:pt x="67" y="570"/>
                    <a:pt x="68" y="570"/>
                    <a:pt x="68" y="570"/>
                  </a:cubicBezTo>
                  <a:cubicBezTo>
                    <a:pt x="69" y="570"/>
                    <a:pt x="69" y="571"/>
                    <a:pt x="70" y="571"/>
                  </a:cubicBezTo>
                  <a:cubicBezTo>
                    <a:pt x="70" y="571"/>
                    <a:pt x="70" y="572"/>
                    <a:pt x="70" y="574"/>
                  </a:cubicBezTo>
                  <a:cubicBezTo>
                    <a:pt x="71" y="574"/>
                    <a:pt x="72" y="574"/>
                    <a:pt x="72" y="573"/>
                  </a:cubicBezTo>
                  <a:cubicBezTo>
                    <a:pt x="72" y="573"/>
                    <a:pt x="72" y="573"/>
                    <a:pt x="72" y="572"/>
                  </a:cubicBezTo>
                  <a:cubicBezTo>
                    <a:pt x="72" y="572"/>
                    <a:pt x="72" y="571"/>
                    <a:pt x="72" y="571"/>
                  </a:cubicBezTo>
                  <a:cubicBezTo>
                    <a:pt x="73" y="570"/>
                    <a:pt x="73" y="570"/>
                    <a:pt x="73" y="570"/>
                  </a:cubicBezTo>
                  <a:cubicBezTo>
                    <a:pt x="74" y="572"/>
                    <a:pt x="74" y="574"/>
                    <a:pt x="73" y="576"/>
                  </a:cubicBezTo>
                  <a:cubicBezTo>
                    <a:pt x="71" y="578"/>
                    <a:pt x="69" y="578"/>
                    <a:pt x="66" y="577"/>
                  </a:cubicBezTo>
                  <a:cubicBezTo>
                    <a:pt x="66" y="578"/>
                    <a:pt x="66" y="579"/>
                    <a:pt x="67" y="579"/>
                  </a:cubicBezTo>
                  <a:cubicBezTo>
                    <a:pt x="67" y="579"/>
                    <a:pt x="67" y="580"/>
                    <a:pt x="67" y="580"/>
                  </a:cubicBezTo>
                  <a:cubicBezTo>
                    <a:pt x="67" y="580"/>
                    <a:pt x="68" y="581"/>
                    <a:pt x="68" y="581"/>
                  </a:cubicBezTo>
                  <a:cubicBezTo>
                    <a:pt x="68" y="581"/>
                    <a:pt x="68" y="582"/>
                    <a:pt x="67" y="583"/>
                  </a:cubicBezTo>
                  <a:cubicBezTo>
                    <a:pt x="69" y="583"/>
                    <a:pt x="70" y="582"/>
                    <a:pt x="71" y="581"/>
                  </a:cubicBezTo>
                  <a:cubicBezTo>
                    <a:pt x="71" y="580"/>
                    <a:pt x="72" y="580"/>
                    <a:pt x="72" y="579"/>
                  </a:cubicBezTo>
                  <a:cubicBezTo>
                    <a:pt x="73" y="579"/>
                    <a:pt x="73" y="578"/>
                    <a:pt x="74" y="578"/>
                  </a:cubicBezTo>
                  <a:cubicBezTo>
                    <a:pt x="75" y="578"/>
                    <a:pt x="75" y="578"/>
                    <a:pt x="76" y="578"/>
                  </a:cubicBezTo>
                  <a:cubicBezTo>
                    <a:pt x="76" y="577"/>
                    <a:pt x="76" y="577"/>
                    <a:pt x="76" y="576"/>
                  </a:cubicBezTo>
                  <a:cubicBezTo>
                    <a:pt x="75" y="575"/>
                    <a:pt x="75" y="575"/>
                    <a:pt x="76" y="574"/>
                  </a:cubicBezTo>
                  <a:cubicBezTo>
                    <a:pt x="76" y="574"/>
                    <a:pt x="76" y="574"/>
                    <a:pt x="77" y="574"/>
                  </a:cubicBezTo>
                  <a:cubicBezTo>
                    <a:pt x="78" y="574"/>
                    <a:pt x="79" y="573"/>
                    <a:pt x="79" y="573"/>
                  </a:cubicBezTo>
                  <a:cubicBezTo>
                    <a:pt x="79" y="573"/>
                    <a:pt x="79" y="572"/>
                    <a:pt x="79" y="571"/>
                  </a:cubicBezTo>
                  <a:cubicBezTo>
                    <a:pt x="79" y="571"/>
                    <a:pt x="80" y="571"/>
                    <a:pt x="81" y="571"/>
                  </a:cubicBezTo>
                  <a:cubicBezTo>
                    <a:pt x="81" y="572"/>
                    <a:pt x="81" y="573"/>
                    <a:pt x="81" y="573"/>
                  </a:cubicBezTo>
                  <a:cubicBezTo>
                    <a:pt x="80" y="574"/>
                    <a:pt x="80" y="574"/>
                    <a:pt x="79" y="575"/>
                  </a:cubicBezTo>
                  <a:cubicBezTo>
                    <a:pt x="79" y="575"/>
                    <a:pt x="78" y="575"/>
                    <a:pt x="78" y="576"/>
                  </a:cubicBezTo>
                  <a:cubicBezTo>
                    <a:pt x="78" y="576"/>
                    <a:pt x="78" y="577"/>
                    <a:pt x="78" y="577"/>
                  </a:cubicBezTo>
                  <a:cubicBezTo>
                    <a:pt x="78" y="578"/>
                    <a:pt x="79" y="579"/>
                    <a:pt x="79" y="579"/>
                  </a:cubicBezTo>
                  <a:cubicBezTo>
                    <a:pt x="80" y="578"/>
                    <a:pt x="80" y="578"/>
                    <a:pt x="81" y="578"/>
                  </a:cubicBezTo>
                  <a:cubicBezTo>
                    <a:pt x="81" y="578"/>
                    <a:pt x="82" y="578"/>
                    <a:pt x="82" y="578"/>
                  </a:cubicBezTo>
                  <a:cubicBezTo>
                    <a:pt x="83" y="578"/>
                    <a:pt x="83" y="578"/>
                    <a:pt x="83" y="579"/>
                  </a:cubicBezTo>
                  <a:cubicBezTo>
                    <a:pt x="83" y="580"/>
                    <a:pt x="82" y="580"/>
                    <a:pt x="81" y="580"/>
                  </a:cubicBezTo>
                  <a:cubicBezTo>
                    <a:pt x="81" y="580"/>
                    <a:pt x="80" y="580"/>
                    <a:pt x="79" y="580"/>
                  </a:cubicBezTo>
                  <a:cubicBezTo>
                    <a:pt x="79" y="580"/>
                    <a:pt x="78" y="580"/>
                    <a:pt x="78" y="580"/>
                  </a:cubicBezTo>
                  <a:cubicBezTo>
                    <a:pt x="77" y="580"/>
                    <a:pt x="77" y="581"/>
                    <a:pt x="77" y="583"/>
                  </a:cubicBezTo>
                  <a:cubicBezTo>
                    <a:pt x="78" y="584"/>
                    <a:pt x="78" y="584"/>
                    <a:pt x="79" y="584"/>
                  </a:cubicBezTo>
                  <a:cubicBezTo>
                    <a:pt x="79" y="584"/>
                    <a:pt x="80" y="584"/>
                    <a:pt x="81" y="583"/>
                  </a:cubicBezTo>
                  <a:cubicBezTo>
                    <a:pt x="82" y="583"/>
                    <a:pt x="82" y="583"/>
                    <a:pt x="83" y="583"/>
                  </a:cubicBezTo>
                  <a:cubicBezTo>
                    <a:pt x="84" y="583"/>
                    <a:pt x="84" y="583"/>
                    <a:pt x="85" y="584"/>
                  </a:cubicBezTo>
                  <a:cubicBezTo>
                    <a:pt x="83" y="584"/>
                    <a:pt x="83" y="585"/>
                    <a:pt x="82" y="585"/>
                  </a:cubicBezTo>
                  <a:cubicBezTo>
                    <a:pt x="81" y="586"/>
                    <a:pt x="80" y="587"/>
                    <a:pt x="79" y="587"/>
                  </a:cubicBezTo>
                  <a:cubicBezTo>
                    <a:pt x="79" y="588"/>
                    <a:pt x="79" y="589"/>
                    <a:pt x="80" y="590"/>
                  </a:cubicBezTo>
                  <a:cubicBezTo>
                    <a:pt x="80" y="590"/>
                    <a:pt x="81" y="591"/>
                    <a:pt x="81" y="591"/>
                  </a:cubicBezTo>
                  <a:cubicBezTo>
                    <a:pt x="82" y="591"/>
                    <a:pt x="82" y="592"/>
                    <a:pt x="83" y="592"/>
                  </a:cubicBezTo>
                  <a:cubicBezTo>
                    <a:pt x="83" y="593"/>
                    <a:pt x="83" y="593"/>
                    <a:pt x="82" y="594"/>
                  </a:cubicBezTo>
                  <a:cubicBezTo>
                    <a:pt x="81" y="594"/>
                    <a:pt x="81" y="593"/>
                    <a:pt x="81" y="593"/>
                  </a:cubicBezTo>
                  <a:cubicBezTo>
                    <a:pt x="80" y="592"/>
                    <a:pt x="80" y="592"/>
                    <a:pt x="80" y="592"/>
                  </a:cubicBezTo>
                  <a:cubicBezTo>
                    <a:pt x="79" y="593"/>
                    <a:pt x="79" y="593"/>
                    <a:pt x="79" y="594"/>
                  </a:cubicBezTo>
                  <a:cubicBezTo>
                    <a:pt x="79" y="594"/>
                    <a:pt x="80" y="595"/>
                    <a:pt x="80" y="596"/>
                  </a:cubicBezTo>
                  <a:cubicBezTo>
                    <a:pt x="78" y="595"/>
                    <a:pt x="77" y="595"/>
                    <a:pt x="76" y="597"/>
                  </a:cubicBezTo>
                  <a:cubicBezTo>
                    <a:pt x="79" y="598"/>
                    <a:pt x="81" y="600"/>
                    <a:pt x="83" y="601"/>
                  </a:cubicBezTo>
                  <a:cubicBezTo>
                    <a:pt x="86" y="602"/>
                    <a:pt x="88" y="603"/>
                    <a:pt x="90" y="603"/>
                  </a:cubicBezTo>
                  <a:cubicBezTo>
                    <a:pt x="91" y="603"/>
                    <a:pt x="92" y="604"/>
                    <a:pt x="93" y="603"/>
                  </a:cubicBezTo>
                  <a:cubicBezTo>
                    <a:pt x="94" y="603"/>
                    <a:pt x="95" y="604"/>
                    <a:pt x="96" y="604"/>
                  </a:cubicBezTo>
                  <a:cubicBezTo>
                    <a:pt x="97" y="604"/>
                    <a:pt x="98" y="605"/>
                    <a:pt x="98" y="605"/>
                  </a:cubicBezTo>
                  <a:cubicBezTo>
                    <a:pt x="98" y="606"/>
                    <a:pt x="99" y="606"/>
                    <a:pt x="100" y="606"/>
                  </a:cubicBezTo>
                  <a:cubicBezTo>
                    <a:pt x="101" y="606"/>
                    <a:pt x="101" y="606"/>
                    <a:pt x="101" y="605"/>
                  </a:cubicBezTo>
                  <a:cubicBezTo>
                    <a:pt x="101" y="605"/>
                    <a:pt x="102" y="604"/>
                    <a:pt x="103" y="605"/>
                  </a:cubicBezTo>
                  <a:cubicBezTo>
                    <a:pt x="102" y="605"/>
                    <a:pt x="102" y="606"/>
                    <a:pt x="102" y="606"/>
                  </a:cubicBezTo>
                  <a:cubicBezTo>
                    <a:pt x="102" y="607"/>
                    <a:pt x="103" y="607"/>
                    <a:pt x="103" y="607"/>
                  </a:cubicBezTo>
                  <a:cubicBezTo>
                    <a:pt x="104" y="607"/>
                    <a:pt x="104" y="608"/>
                    <a:pt x="105" y="608"/>
                  </a:cubicBezTo>
                  <a:cubicBezTo>
                    <a:pt x="106" y="608"/>
                    <a:pt x="106" y="608"/>
                    <a:pt x="106" y="608"/>
                  </a:cubicBezTo>
                  <a:cubicBezTo>
                    <a:pt x="108" y="608"/>
                    <a:pt x="109" y="608"/>
                    <a:pt x="109" y="607"/>
                  </a:cubicBezTo>
                  <a:cubicBezTo>
                    <a:pt x="110" y="606"/>
                    <a:pt x="111" y="606"/>
                    <a:pt x="112" y="607"/>
                  </a:cubicBezTo>
                  <a:cubicBezTo>
                    <a:pt x="112" y="607"/>
                    <a:pt x="112" y="607"/>
                    <a:pt x="112" y="608"/>
                  </a:cubicBezTo>
                  <a:cubicBezTo>
                    <a:pt x="112" y="609"/>
                    <a:pt x="113" y="609"/>
                    <a:pt x="114" y="609"/>
                  </a:cubicBezTo>
                  <a:cubicBezTo>
                    <a:pt x="115" y="608"/>
                    <a:pt x="114" y="607"/>
                    <a:pt x="113" y="606"/>
                  </a:cubicBezTo>
                  <a:cubicBezTo>
                    <a:pt x="112" y="606"/>
                    <a:pt x="111" y="605"/>
                    <a:pt x="111" y="604"/>
                  </a:cubicBezTo>
                  <a:cubicBezTo>
                    <a:pt x="110" y="604"/>
                    <a:pt x="110" y="603"/>
                    <a:pt x="110" y="603"/>
                  </a:cubicBezTo>
                  <a:cubicBezTo>
                    <a:pt x="110" y="602"/>
                    <a:pt x="110" y="601"/>
                    <a:pt x="109" y="601"/>
                  </a:cubicBezTo>
                  <a:cubicBezTo>
                    <a:pt x="109" y="601"/>
                    <a:pt x="108" y="600"/>
                    <a:pt x="108" y="600"/>
                  </a:cubicBezTo>
                  <a:cubicBezTo>
                    <a:pt x="107" y="600"/>
                    <a:pt x="107" y="600"/>
                    <a:pt x="108" y="599"/>
                  </a:cubicBezTo>
                  <a:cubicBezTo>
                    <a:pt x="110" y="600"/>
                    <a:pt x="112" y="601"/>
                    <a:pt x="112" y="600"/>
                  </a:cubicBezTo>
                  <a:cubicBezTo>
                    <a:pt x="113" y="600"/>
                    <a:pt x="114" y="599"/>
                    <a:pt x="116" y="598"/>
                  </a:cubicBezTo>
                  <a:cubicBezTo>
                    <a:pt x="116" y="599"/>
                    <a:pt x="115" y="599"/>
                    <a:pt x="115" y="599"/>
                  </a:cubicBezTo>
                  <a:cubicBezTo>
                    <a:pt x="115" y="599"/>
                    <a:pt x="115" y="600"/>
                    <a:pt x="115" y="601"/>
                  </a:cubicBezTo>
                  <a:cubicBezTo>
                    <a:pt x="117" y="601"/>
                    <a:pt x="118" y="600"/>
                    <a:pt x="119" y="600"/>
                  </a:cubicBezTo>
                  <a:cubicBezTo>
                    <a:pt x="120" y="600"/>
                    <a:pt x="121" y="600"/>
                    <a:pt x="122" y="600"/>
                  </a:cubicBezTo>
                  <a:cubicBezTo>
                    <a:pt x="123" y="600"/>
                    <a:pt x="124" y="600"/>
                    <a:pt x="124" y="601"/>
                  </a:cubicBezTo>
                  <a:cubicBezTo>
                    <a:pt x="125" y="601"/>
                    <a:pt x="126" y="602"/>
                    <a:pt x="128" y="603"/>
                  </a:cubicBezTo>
                  <a:cubicBezTo>
                    <a:pt x="127" y="603"/>
                    <a:pt x="125" y="604"/>
                    <a:pt x="124" y="603"/>
                  </a:cubicBezTo>
                  <a:cubicBezTo>
                    <a:pt x="122" y="602"/>
                    <a:pt x="121" y="601"/>
                    <a:pt x="119" y="601"/>
                  </a:cubicBezTo>
                  <a:lnTo>
                    <a:pt x="119" y="609"/>
                  </a:lnTo>
                  <a:cubicBezTo>
                    <a:pt x="121" y="609"/>
                    <a:pt x="122" y="609"/>
                    <a:pt x="123" y="609"/>
                  </a:cubicBezTo>
                  <a:cubicBezTo>
                    <a:pt x="123" y="609"/>
                    <a:pt x="124" y="609"/>
                    <a:pt x="126" y="608"/>
                  </a:cubicBezTo>
                  <a:cubicBezTo>
                    <a:pt x="126" y="609"/>
                    <a:pt x="126" y="610"/>
                    <a:pt x="126" y="610"/>
                  </a:cubicBezTo>
                  <a:cubicBezTo>
                    <a:pt x="127" y="610"/>
                    <a:pt x="127" y="610"/>
                    <a:pt x="128" y="610"/>
                  </a:cubicBezTo>
                  <a:cubicBezTo>
                    <a:pt x="132" y="611"/>
                    <a:pt x="137" y="611"/>
                    <a:pt x="142" y="610"/>
                  </a:cubicBezTo>
                  <a:cubicBezTo>
                    <a:pt x="147" y="610"/>
                    <a:pt x="152" y="610"/>
                    <a:pt x="156" y="610"/>
                  </a:cubicBezTo>
                  <a:cubicBezTo>
                    <a:pt x="157" y="609"/>
                    <a:pt x="157" y="608"/>
                    <a:pt x="157" y="608"/>
                  </a:cubicBezTo>
                  <a:cubicBezTo>
                    <a:pt x="156" y="608"/>
                    <a:pt x="156" y="608"/>
                    <a:pt x="155" y="608"/>
                  </a:cubicBezTo>
                  <a:cubicBezTo>
                    <a:pt x="155" y="608"/>
                    <a:pt x="154" y="608"/>
                    <a:pt x="154" y="608"/>
                  </a:cubicBezTo>
                  <a:cubicBezTo>
                    <a:pt x="153" y="608"/>
                    <a:pt x="153" y="608"/>
                    <a:pt x="153" y="607"/>
                  </a:cubicBezTo>
                  <a:cubicBezTo>
                    <a:pt x="153" y="606"/>
                    <a:pt x="154" y="605"/>
                    <a:pt x="155" y="604"/>
                  </a:cubicBezTo>
                  <a:cubicBezTo>
                    <a:pt x="157" y="603"/>
                    <a:pt x="158" y="603"/>
                    <a:pt x="159" y="605"/>
                  </a:cubicBezTo>
                  <a:cubicBezTo>
                    <a:pt x="157" y="605"/>
                    <a:pt x="156" y="605"/>
                    <a:pt x="155" y="607"/>
                  </a:cubicBezTo>
                  <a:cubicBezTo>
                    <a:pt x="157" y="606"/>
                    <a:pt x="157" y="606"/>
                    <a:pt x="158" y="607"/>
                  </a:cubicBezTo>
                  <a:cubicBezTo>
                    <a:pt x="158" y="607"/>
                    <a:pt x="158" y="608"/>
                    <a:pt x="159" y="608"/>
                  </a:cubicBezTo>
                  <a:cubicBezTo>
                    <a:pt x="159" y="609"/>
                    <a:pt x="159" y="609"/>
                    <a:pt x="159" y="610"/>
                  </a:cubicBezTo>
                  <a:cubicBezTo>
                    <a:pt x="160" y="610"/>
                    <a:pt x="161" y="610"/>
                    <a:pt x="162" y="610"/>
                  </a:cubicBezTo>
                  <a:cubicBezTo>
                    <a:pt x="163" y="609"/>
                    <a:pt x="163" y="609"/>
                    <a:pt x="163" y="609"/>
                  </a:cubicBezTo>
                  <a:cubicBezTo>
                    <a:pt x="162" y="608"/>
                    <a:pt x="162" y="608"/>
                    <a:pt x="161" y="607"/>
                  </a:cubicBezTo>
                  <a:cubicBezTo>
                    <a:pt x="160" y="607"/>
                    <a:pt x="160" y="606"/>
                    <a:pt x="160" y="606"/>
                  </a:cubicBezTo>
                  <a:cubicBezTo>
                    <a:pt x="159" y="605"/>
                    <a:pt x="160" y="605"/>
                    <a:pt x="161" y="604"/>
                  </a:cubicBezTo>
                  <a:cubicBezTo>
                    <a:pt x="161" y="606"/>
                    <a:pt x="161" y="607"/>
                    <a:pt x="162" y="607"/>
                  </a:cubicBezTo>
                  <a:cubicBezTo>
                    <a:pt x="163" y="607"/>
                    <a:pt x="164" y="606"/>
                    <a:pt x="165" y="606"/>
                  </a:cubicBezTo>
                  <a:cubicBezTo>
                    <a:pt x="166" y="605"/>
                    <a:pt x="167" y="605"/>
                    <a:pt x="167" y="605"/>
                  </a:cubicBezTo>
                  <a:cubicBezTo>
                    <a:pt x="168" y="604"/>
                    <a:pt x="169" y="604"/>
                    <a:pt x="169" y="605"/>
                  </a:cubicBezTo>
                  <a:cubicBezTo>
                    <a:pt x="169" y="606"/>
                    <a:pt x="169" y="606"/>
                    <a:pt x="169" y="606"/>
                  </a:cubicBezTo>
                  <a:cubicBezTo>
                    <a:pt x="168" y="607"/>
                    <a:pt x="168" y="607"/>
                    <a:pt x="167" y="607"/>
                  </a:cubicBezTo>
                  <a:cubicBezTo>
                    <a:pt x="167" y="607"/>
                    <a:pt x="167" y="608"/>
                    <a:pt x="166" y="608"/>
                  </a:cubicBezTo>
                  <a:cubicBezTo>
                    <a:pt x="166" y="608"/>
                    <a:pt x="166" y="609"/>
                    <a:pt x="166" y="609"/>
                  </a:cubicBezTo>
                  <a:lnTo>
                    <a:pt x="172" y="609"/>
                  </a:lnTo>
                  <a:cubicBezTo>
                    <a:pt x="173" y="606"/>
                    <a:pt x="174" y="603"/>
                    <a:pt x="177" y="602"/>
                  </a:cubicBezTo>
                  <a:cubicBezTo>
                    <a:pt x="180" y="600"/>
                    <a:pt x="183" y="599"/>
                    <a:pt x="186" y="598"/>
                  </a:cubicBezTo>
                  <a:cubicBezTo>
                    <a:pt x="186" y="597"/>
                    <a:pt x="185" y="597"/>
                    <a:pt x="184" y="597"/>
                  </a:cubicBezTo>
                  <a:cubicBezTo>
                    <a:pt x="182" y="598"/>
                    <a:pt x="181" y="597"/>
                    <a:pt x="181" y="596"/>
                  </a:cubicBezTo>
                  <a:cubicBezTo>
                    <a:pt x="183" y="595"/>
                    <a:pt x="184" y="593"/>
                    <a:pt x="185" y="591"/>
                  </a:cubicBezTo>
                  <a:cubicBezTo>
                    <a:pt x="185" y="589"/>
                    <a:pt x="184" y="587"/>
                    <a:pt x="182" y="586"/>
                  </a:cubicBezTo>
                  <a:cubicBezTo>
                    <a:pt x="181" y="588"/>
                    <a:pt x="181" y="589"/>
                    <a:pt x="182" y="590"/>
                  </a:cubicBezTo>
                  <a:cubicBezTo>
                    <a:pt x="183" y="591"/>
                    <a:pt x="183" y="591"/>
                    <a:pt x="182" y="592"/>
                  </a:cubicBezTo>
                  <a:cubicBezTo>
                    <a:pt x="180" y="590"/>
                    <a:pt x="180" y="588"/>
                    <a:pt x="179" y="585"/>
                  </a:cubicBezTo>
                  <a:cubicBezTo>
                    <a:pt x="181" y="586"/>
                    <a:pt x="182" y="585"/>
                    <a:pt x="183" y="585"/>
                  </a:cubicBezTo>
                  <a:cubicBezTo>
                    <a:pt x="183" y="584"/>
                    <a:pt x="184" y="584"/>
                    <a:pt x="185" y="583"/>
                  </a:cubicBezTo>
                  <a:cubicBezTo>
                    <a:pt x="185" y="583"/>
                    <a:pt x="186" y="582"/>
                    <a:pt x="186" y="581"/>
                  </a:cubicBezTo>
                  <a:cubicBezTo>
                    <a:pt x="187" y="581"/>
                    <a:pt x="188" y="580"/>
                    <a:pt x="189" y="580"/>
                  </a:cubicBezTo>
                  <a:cubicBezTo>
                    <a:pt x="191" y="581"/>
                    <a:pt x="192" y="581"/>
                    <a:pt x="193" y="582"/>
                  </a:cubicBezTo>
                  <a:cubicBezTo>
                    <a:pt x="194" y="582"/>
                    <a:pt x="195" y="584"/>
                    <a:pt x="194" y="586"/>
                  </a:cubicBezTo>
                  <a:cubicBezTo>
                    <a:pt x="194" y="586"/>
                    <a:pt x="195" y="585"/>
                    <a:pt x="196" y="585"/>
                  </a:cubicBezTo>
                  <a:cubicBezTo>
                    <a:pt x="197" y="586"/>
                    <a:pt x="198" y="586"/>
                    <a:pt x="199" y="586"/>
                  </a:cubicBezTo>
                  <a:cubicBezTo>
                    <a:pt x="200" y="586"/>
                    <a:pt x="201" y="586"/>
                    <a:pt x="202" y="585"/>
                  </a:cubicBezTo>
                  <a:cubicBezTo>
                    <a:pt x="202" y="585"/>
                    <a:pt x="203" y="585"/>
                    <a:pt x="203" y="584"/>
                  </a:cubicBezTo>
                  <a:cubicBezTo>
                    <a:pt x="202" y="584"/>
                    <a:pt x="201" y="584"/>
                    <a:pt x="200" y="583"/>
                  </a:cubicBezTo>
                  <a:cubicBezTo>
                    <a:pt x="199" y="583"/>
                    <a:pt x="198" y="582"/>
                    <a:pt x="198" y="581"/>
                  </a:cubicBezTo>
                  <a:cubicBezTo>
                    <a:pt x="200" y="581"/>
                    <a:pt x="202" y="581"/>
                    <a:pt x="203" y="582"/>
                  </a:cubicBezTo>
                  <a:cubicBezTo>
                    <a:pt x="205" y="582"/>
                    <a:pt x="206" y="582"/>
                    <a:pt x="208" y="583"/>
                  </a:cubicBezTo>
                  <a:cubicBezTo>
                    <a:pt x="209" y="583"/>
                    <a:pt x="211" y="583"/>
                    <a:pt x="212" y="583"/>
                  </a:cubicBezTo>
                  <a:cubicBezTo>
                    <a:pt x="213" y="584"/>
                    <a:pt x="215" y="584"/>
                    <a:pt x="217" y="584"/>
                  </a:cubicBezTo>
                  <a:cubicBezTo>
                    <a:pt x="219" y="583"/>
                    <a:pt x="219" y="583"/>
                    <a:pt x="220" y="581"/>
                  </a:cubicBezTo>
                  <a:cubicBezTo>
                    <a:pt x="220" y="580"/>
                    <a:pt x="221" y="580"/>
                    <a:pt x="223" y="580"/>
                  </a:cubicBezTo>
                  <a:cubicBezTo>
                    <a:pt x="225" y="581"/>
                    <a:pt x="225" y="582"/>
                    <a:pt x="225" y="583"/>
                  </a:cubicBezTo>
                  <a:cubicBezTo>
                    <a:pt x="225" y="583"/>
                    <a:pt x="225" y="584"/>
                    <a:pt x="226" y="585"/>
                  </a:cubicBezTo>
                  <a:cubicBezTo>
                    <a:pt x="227" y="585"/>
                    <a:pt x="228" y="585"/>
                    <a:pt x="228" y="584"/>
                  </a:cubicBezTo>
                  <a:cubicBezTo>
                    <a:pt x="229" y="584"/>
                    <a:pt x="229" y="583"/>
                    <a:pt x="229" y="583"/>
                  </a:cubicBezTo>
                  <a:cubicBezTo>
                    <a:pt x="229" y="582"/>
                    <a:pt x="229" y="582"/>
                    <a:pt x="229" y="581"/>
                  </a:cubicBezTo>
                  <a:cubicBezTo>
                    <a:pt x="229" y="581"/>
                    <a:pt x="229" y="580"/>
                    <a:pt x="229" y="580"/>
                  </a:cubicBezTo>
                  <a:cubicBezTo>
                    <a:pt x="231" y="580"/>
                    <a:pt x="232" y="581"/>
                    <a:pt x="232" y="582"/>
                  </a:cubicBezTo>
                  <a:cubicBezTo>
                    <a:pt x="232" y="584"/>
                    <a:pt x="233" y="585"/>
                    <a:pt x="234" y="586"/>
                  </a:cubicBezTo>
                  <a:cubicBezTo>
                    <a:pt x="237" y="583"/>
                    <a:pt x="240" y="581"/>
                    <a:pt x="245" y="582"/>
                  </a:cubicBezTo>
                  <a:cubicBezTo>
                    <a:pt x="248" y="579"/>
                    <a:pt x="252" y="575"/>
                    <a:pt x="256" y="572"/>
                  </a:cubicBezTo>
                  <a:cubicBezTo>
                    <a:pt x="260" y="569"/>
                    <a:pt x="263" y="565"/>
                    <a:pt x="264" y="561"/>
                  </a:cubicBezTo>
                  <a:cubicBezTo>
                    <a:pt x="264" y="561"/>
                    <a:pt x="265" y="560"/>
                    <a:pt x="265" y="560"/>
                  </a:cubicBezTo>
                  <a:cubicBezTo>
                    <a:pt x="266" y="560"/>
                    <a:pt x="266" y="560"/>
                    <a:pt x="266" y="560"/>
                  </a:cubicBezTo>
                  <a:lnTo>
                    <a:pt x="268" y="555"/>
                  </a:lnTo>
                  <a:cubicBezTo>
                    <a:pt x="272" y="548"/>
                    <a:pt x="274" y="540"/>
                    <a:pt x="276" y="531"/>
                  </a:cubicBezTo>
                  <a:cubicBezTo>
                    <a:pt x="277" y="522"/>
                    <a:pt x="278" y="513"/>
                    <a:pt x="278" y="503"/>
                  </a:cubicBezTo>
                  <a:cubicBezTo>
                    <a:pt x="278" y="500"/>
                    <a:pt x="278" y="496"/>
                    <a:pt x="279" y="493"/>
                  </a:cubicBezTo>
                  <a:cubicBezTo>
                    <a:pt x="279" y="490"/>
                    <a:pt x="279" y="486"/>
                    <a:pt x="278" y="483"/>
                  </a:cubicBezTo>
                  <a:cubicBezTo>
                    <a:pt x="278" y="482"/>
                    <a:pt x="278" y="482"/>
                    <a:pt x="277" y="481"/>
                  </a:cubicBezTo>
                  <a:cubicBezTo>
                    <a:pt x="276" y="481"/>
                    <a:pt x="276" y="481"/>
                    <a:pt x="276" y="480"/>
                  </a:cubicBezTo>
                  <a:cubicBezTo>
                    <a:pt x="276" y="480"/>
                    <a:pt x="276" y="480"/>
                    <a:pt x="277" y="480"/>
                  </a:cubicBezTo>
                  <a:cubicBezTo>
                    <a:pt x="278" y="480"/>
                    <a:pt x="278" y="480"/>
                    <a:pt x="278" y="480"/>
                  </a:cubicBezTo>
                  <a:cubicBezTo>
                    <a:pt x="278" y="480"/>
                    <a:pt x="278" y="479"/>
                    <a:pt x="278" y="479"/>
                  </a:cubicBezTo>
                  <a:cubicBezTo>
                    <a:pt x="278" y="478"/>
                    <a:pt x="278" y="478"/>
                    <a:pt x="278" y="478"/>
                  </a:cubicBezTo>
                  <a:cubicBezTo>
                    <a:pt x="278" y="476"/>
                    <a:pt x="278" y="474"/>
                    <a:pt x="278" y="471"/>
                  </a:cubicBezTo>
                  <a:cubicBezTo>
                    <a:pt x="278" y="468"/>
                    <a:pt x="278" y="465"/>
                    <a:pt x="277" y="462"/>
                  </a:cubicBezTo>
                  <a:cubicBezTo>
                    <a:pt x="277" y="459"/>
                    <a:pt x="277" y="455"/>
                    <a:pt x="276" y="452"/>
                  </a:cubicBezTo>
                  <a:cubicBezTo>
                    <a:pt x="276" y="449"/>
                    <a:pt x="276" y="447"/>
                    <a:pt x="276" y="445"/>
                  </a:cubicBezTo>
                  <a:cubicBezTo>
                    <a:pt x="275" y="443"/>
                    <a:pt x="275" y="440"/>
                    <a:pt x="274" y="438"/>
                  </a:cubicBezTo>
                  <a:cubicBezTo>
                    <a:pt x="274" y="436"/>
                    <a:pt x="273" y="433"/>
                    <a:pt x="272" y="431"/>
                  </a:cubicBezTo>
                  <a:cubicBezTo>
                    <a:pt x="272" y="428"/>
                    <a:pt x="271" y="426"/>
                    <a:pt x="270" y="424"/>
                  </a:cubicBezTo>
                  <a:cubicBezTo>
                    <a:pt x="270" y="422"/>
                    <a:pt x="269" y="420"/>
                    <a:pt x="269" y="418"/>
                  </a:cubicBezTo>
                  <a:cubicBezTo>
                    <a:pt x="268" y="417"/>
                    <a:pt x="268" y="416"/>
                    <a:pt x="268" y="415"/>
                  </a:cubicBezTo>
                  <a:cubicBezTo>
                    <a:pt x="268" y="413"/>
                    <a:pt x="268" y="412"/>
                    <a:pt x="267" y="411"/>
                  </a:cubicBezTo>
                  <a:cubicBezTo>
                    <a:pt x="267" y="409"/>
                    <a:pt x="266" y="407"/>
                    <a:pt x="265" y="405"/>
                  </a:cubicBezTo>
                  <a:cubicBezTo>
                    <a:pt x="264" y="403"/>
                    <a:pt x="263" y="401"/>
                    <a:pt x="262" y="399"/>
                  </a:cubicBezTo>
                  <a:cubicBezTo>
                    <a:pt x="260" y="397"/>
                    <a:pt x="259" y="394"/>
                    <a:pt x="258" y="392"/>
                  </a:cubicBezTo>
                  <a:cubicBezTo>
                    <a:pt x="257" y="389"/>
                    <a:pt x="256" y="387"/>
                    <a:pt x="254" y="385"/>
                  </a:cubicBezTo>
                  <a:cubicBezTo>
                    <a:pt x="252" y="383"/>
                    <a:pt x="250" y="380"/>
                    <a:pt x="248" y="378"/>
                  </a:cubicBezTo>
                  <a:cubicBezTo>
                    <a:pt x="245" y="375"/>
                    <a:pt x="243" y="373"/>
                    <a:pt x="241" y="370"/>
                  </a:cubicBezTo>
                  <a:cubicBezTo>
                    <a:pt x="239" y="369"/>
                    <a:pt x="238" y="368"/>
                    <a:pt x="237" y="367"/>
                  </a:cubicBezTo>
                  <a:cubicBezTo>
                    <a:pt x="236" y="366"/>
                    <a:pt x="234" y="364"/>
                    <a:pt x="233" y="363"/>
                  </a:cubicBezTo>
                  <a:cubicBezTo>
                    <a:pt x="233" y="363"/>
                    <a:pt x="232" y="363"/>
                    <a:pt x="231" y="363"/>
                  </a:cubicBezTo>
                  <a:cubicBezTo>
                    <a:pt x="231" y="363"/>
                    <a:pt x="230" y="363"/>
                    <a:pt x="230" y="362"/>
                  </a:cubicBezTo>
                  <a:cubicBezTo>
                    <a:pt x="229" y="362"/>
                    <a:pt x="229" y="362"/>
                    <a:pt x="229" y="361"/>
                  </a:cubicBezTo>
                  <a:cubicBezTo>
                    <a:pt x="228" y="360"/>
                    <a:pt x="228" y="360"/>
                    <a:pt x="228" y="359"/>
                  </a:cubicBezTo>
                  <a:cubicBezTo>
                    <a:pt x="224" y="357"/>
                    <a:pt x="220" y="354"/>
                    <a:pt x="216" y="352"/>
                  </a:cubicBezTo>
                  <a:cubicBezTo>
                    <a:pt x="212" y="349"/>
                    <a:pt x="209" y="347"/>
                    <a:pt x="206" y="345"/>
                  </a:cubicBezTo>
                  <a:cubicBezTo>
                    <a:pt x="205" y="344"/>
                    <a:pt x="203" y="343"/>
                    <a:pt x="202" y="342"/>
                  </a:cubicBezTo>
                  <a:cubicBezTo>
                    <a:pt x="200" y="341"/>
                    <a:pt x="199" y="341"/>
                    <a:pt x="198" y="340"/>
                  </a:cubicBezTo>
                  <a:cubicBezTo>
                    <a:pt x="198" y="340"/>
                    <a:pt x="197" y="339"/>
                    <a:pt x="197" y="339"/>
                  </a:cubicBezTo>
                  <a:cubicBezTo>
                    <a:pt x="196" y="339"/>
                    <a:pt x="195" y="338"/>
                    <a:pt x="195" y="338"/>
                  </a:cubicBezTo>
                  <a:cubicBezTo>
                    <a:pt x="194" y="338"/>
                    <a:pt x="194" y="337"/>
                    <a:pt x="193" y="337"/>
                  </a:cubicBezTo>
                  <a:cubicBezTo>
                    <a:pt x="192" y="337"/>
                    <a:pt x="192" y="336"/>
                    <a:pt x="192" y="336"/>
                  </a:cubicBezTo>
                  <a:cubicBezTo>
                    <a:pt x="191" y="336"/>
                    <a:pt x="191" y="335"/>
                    <a:pt x="190" y="335"/>
                  </a:cubicBezTo>
                  <a:cubicBezTo>
                    <a:pt x="189" y="335"/>
                    <a:pt x="188" y="334"/>
                    <a:pt x="188" y="334"/>
                  </a:cubicBezTo>
                  <a:cubicBezTo>
                    <a:pt x="188" y="334"/>
                    <a:pt x="187" y="333"/>
                    <a:pt x="187" y="333"/>
                  </a:cubicBezTo>
                  <a:cubicBezTo>
                    <a:pt x="186" y="333"/>
                    <a:pt x="185" y="332"/>
                    <a:pt x="185" y="332"/>
                  </a:cubicBezTo>
                  <a:cubicBezTo>
                    <a:pt x="184" y="331"/>
                    <a:pt x="184" y="331"/>
                    <a:pt x="184" y="331"/>
                  </a:cubicBezTo>
                  <a:cubicBezTo>
                    <a:pt x="184" y="331"/>
                    <a:pt x="183" y="331"/>
                    <a:pt x="183" y="331"/>
                  </a:cubicBezTo>
                  <a:lnTo>
                    <a:pt x="157" y="316"/>
                  </a:lnTo>
                  <a:cubicBezTo>
                    <a:pt x="155" y="314"/>
                    <a:pt x="152" y="313"/>
                    <a:pt x="150" y="312"/>
                  </a:cubicBezTo>
                  <a:cubicBezTo>
                    <a:pt x="148" y="311"/>
                    <a:pt x="145" y="310"/>
                    <a:pt x="143" y="309"/>
                  </a:cubicBezTo>
                  <a:cubicBezTo>
                    <a:pt x="141" y="308"/>
                    <a:pt x="139" y="306"/>
                    <a:pt x="137" y="305"/>
                  </a:cubicBezTo>
                  <a:cubicBezTo>
                    <a:pt x="135" y="304"/>
                    <a:pt x="133" y="303"/>
                    <a:pt x="132" y="302"/>
                  </a:cubicBezTo>
                  <a:cubicBezTo>
                    <a:pt x="132" y="301"/>
                    <a:pt x="131" y="301"/>
                    <a:pt x="131" y="301"/>
                  </a:cubicBezTo>
                  <a:cubicBezTo>
                    <a:pt x="131" y="301"/>
                    <a:pt x="130" y="301"/>
                    <a:pt x="130" y="301"/>
                  </a:cubicBezTo>
                  <a:cubicBezTo>
                    <a:pt x="125" y="297"/>
                    <a:pt x="122" y="293"/>
                    <a:pt x="118" y="288"/>
                  </a:cubicBezTo>
                  <a:cubicBezTo>
                    <a:pt x="115" y="283"/>
                    <a:pt x="112" y="277"/>
                    <a:pt x="111" y="271"/>
                  </a:cubicBezTo>
                  <a:cubicBezTo>
                    <a:pt x="110" y="265"/>
                    <a:pt x="110" y="260"/>
                    <a:pt x="110" y="254"/>
                  </a:cubicBezTo>
                  <a:cubicBezTo>
                    <a:pt x="109" y="248"/>
                    <a:pt x="110" y="242"/>
                    <a:pt x="111" y="237"/>
                  </a:cubicBezTo>
                  <a:cubicBezTo>
                    <a:pt x="112" y="232"/>
                    <a:pt x="114" y="228"/>
                    <a:pt x="117" y="224"/>
                  </a:cubicBezTo>
                  <a:cubicBezTo>
                    <a:pt x="119" y="221"/>
                    <a:pt x="123" y="219"/>
                    <a:pt x="127" y="218"/>
                  </a:cubicBezTo>
                  <a:cubicBezTo>
                    <a:pt x="129" y="218"/>
                    <a:pt x="131" y="218"/>
                    <a:pt x="133" y="218"/>
                  </a:cubicBezTo>
                  <a:cubicBezTo>
                    <a:pt x="135" y="218"/>
                    <a:pt x="137" y="218"/>
                    <a:pt x="138" y="219"/>
                  </a:cubicBezTo>
                  <a:cubicBezTo>
                    <a:pt x="139" y="219"/>
                    <a:pt x="139" y="219"/>
                    <a:pt x="139" y="220"/>
                  </a:cubicBezTo>
                  <a:cubicBezTo>
                    <a:pt x="139" y="221"/>
                    <a:pt x="139" y="221"/>
                    <a:pt x="139" y="221"/>
                  </a:cubicBezTo>
                  <a:cubicBezTo>
                    <a:pt x="140" y="221"/>
                    <a:pt x="141" y="221"/>
                    <a:pt x="141" y="221"/>
                  </a:cubicBezTo>
                  <a:cubicBezTo>
                    <a:pt x="142" y="221"/>
                    <a:pt x="142" y="222"/>
                    <a:pt x="143" y="222"/>
                  </a:cubicBezTo>
                  <a:cubicBezTo>
                    <a:pt x="143" y="222"/>
                    <a:pt x="143" y="223"/>
                    <a:pt x="144" y="224"/>
                  </a:cubicBezTo>
                  <a:cubicBezTo>
                    <a:pt x="144" y="225"/>
                    <a:pt x="145" y="226"/>
                    <a:pt x="145" y="226"/>
                  </a:cubicBezTo>
                  <a:cubicBezTo>
                    <a:pt x="146" y="228"/>
                    <a:pt x="146" y="229"/>
                    <a:pt x="147" y="231"/>
                  </a:cubicBezTo>
                  <a:cubicBezTo>
                    <a:pt x="147" y="233"/>
                    <a:pt x="147" y="234"/>
                    <a:pt x="148" y="236"/>
                  </a:cubicBezTo>
                  <a:cubicBezTo>
                    <a:pt x="149" y="245"/>
                    <a:pt x="150" y="253"/>
                    <a:pt x="150" y="261"/>
                  </a:cubicBezTo>
                  <a:cubicBezTo>
                    <a:pt x="150" y="269"/>
                    <a:pt x="150" y="278"/>
                    <a:pt x="151" y="287"/>
                  </a:cubicBezTo>
                  <a:lnTo>
                    <a:pt x="260" y="282"/>
                  </a:lnTo>
                  <a:cubicBezTo>
                    <a:pt x="259" y="271"/>
                    <a:pt x="259" y="259"/>
                    <a:pt x="258" y="248"/>
                  </a:cubicBezTo>
                  <a:cubicBezTo>
                    <a:pt x="257" y="237"/>
                    <a:pt x="256" y="227"/>
                    <a:pt x="254" y="217"/>
                  </a:cubicBezTo>
                  <a:cubicBezTo>
                    <a:pt x="253" y="207"/>
                    <a:pt x="250" y="198"/>
                    <a:pt x="246" y="190"/>
                  </a:cubicBezTo>
                  <a:cubicBezTo>
                    <a:pt x="242" y="183"/>
                    <a:pt x="237" y="176"/>
                    <a:pt x="231" y="172"/>
                  </a:cubicBezTo>
                  <a:cubicBezTo>
                    <a:pt x="231" y="172"/>
                    <a:pt x="230" y="173"/>
                    <a:pt x="230" y="175"/>
                  </a:cubicBezTo>
                  <a:cubicBezTo>
                    <a:pt x="230" y="176"/>
                    <a:pt x="229" y="176"/>
                    <a:pt x="228" y="176"/>
                  </a:cubicBezTo>
                  <a:cubicBezTo>
                    <a:pt x="228" y="177"/>
                    <a:pt x="228" y="178"/>
                    <a:pt x="229" y="178"/>
                  </a:cubicBezTo>
                  <a:cubicBezTo>
                    <a:pt x="229" y="179"/>
                    <a:pt x="230" y="180"/>
                    <a:pt x="229" y="181"/>
                  </a:cubicBezTo>
                  <a:cubicBezTo>
                    <a:pt x="231" y="181"/>
                    <a:pt x="232" y="181"/>
                    <a:pt x="232" y="181"/>
                  </a:cubicBezTo>
                  <a:cubicBezTo>
                    <a:pt x="232" y="180"/>
                    <a:pt x="232" y="180"/>
                    <a:pt x="232" y="179"/>
                  </a:cubicBezTo>
                  <a:cubicBezTo>
                    <a:pt x="231" y="179"/>
                    <a:pt x="231" y="178"/>
                    <a:pt x="231" y="178"/>
                  </a:cubicBezTo>
                  <a:cubicBezTo>
                    <a:pt x="231" y="177"/>
                    <a:pt x="231" y="177"/>
                    <a:pt x="231" y="177"/>
                  </a:cubicBezTo>
                  <a:cubicBezTo>
                    <a:pt x="233" y="178"/>
                    <a:pt x="234" y="180"/>
                    <a:pt x="233" y="182"/>
                  </a:cubicBezTo>
                  <a:cubicBezTo>
                    <a:pt x="232" y="182"/>
                    <a:pt x="231" y="182"/>
                    <a:pt x="230" y="183"/>
                  </a:cubicBezTo>
                  <a:cubicBezTo>
                    <a:pt x="229" y="184"/>
                    <a:pt x="229" y="184"/>
                    <a:pt x="228" y="185"/>
                  </a:cubicBezTo>
                  <a:cubicBezTo>
                    <a:pt x="228" y="186"/>
                    <a:pt x="227" y="186"/>
                    <a:pt x="227" y="187"/>
                  </a:cubicBezTo>
                  <a:cubicBezTo>
                    <a:pt x="226" y="188"/>
                    <a:pt x="225" y="188"/>
                    <a:pt x="224" y="188"/>
                  </a:cubicBezTo>
                  <a:cubicBezTo>
                    <a:pt x="221" y="188"/>
                    <a:pt x="219" y="186"/>
                    <a:pt x="220" y="182"/>
                  </a:cubicBezTo>
                  <a:lnTo>
                    <a:pt x="210" y="182"/>
                  </a:lnTo>
                  <a:cubicBezTo>
                    <a:pt x="210" y="183"/>
                    <a:pt x="210" y="184"/>
                    <a:pt x="211" y="184"/>
                  </a:cubicBezTo>
                  <a:cubicBezTo>
                    <a:pt x="211" y="184"/>
                    <a:pt x="212" y="185"/>
                    <a:pt x="212" y="185"/>
                  </a:cubicBezTo>
                  <a:cubicBezTo>
                    <a:pt x="213" y="185"/>
                    <a:pt x="214" y="185"/>
                    <a:pt x="214" y="185"/>
                  </a:cubicBezTo>
                  <a:cubicBezTo>
                    <a:pt x="215" y="186"/>
                    <a:pt x="215" y="186"/>
                    <a:pt x="216" y="186"/>
                  </a:cubicBezTo>
                  <a:cubicBezTo>
                    <a:pt x="213" y="187"/>
                    <a:pt x="212" y="186"/>
                    <a:pt x="210" y="186"/>
                  </a:cubicBezTo>
                  <a:cubicBezTo>
                    <a:pt x="209" y="186"/>
                    <a:pt x="208" y="184"/>
                    <a:pt x="208" y="182"/>
                  </a:cubicBezTo>
                  <a:cubicBezTo>
                    <a:pt x="208" y="181"/>
                    <a:pt x="209" y="179"/>
                    <a:pt x="210" y="179"/>
                  </a:cubicBezTo>
                  <a:cubicBezTo>
                    <a:pt x="211" y="179"/>
                    <a:pt x="212" y="179"/>
                    <a:pt x="213" y="179"/>
                  </a:cubicBezTo>
                  <a:cubicBezTo>
                    <a:pt x="214" y="179"/>
                    <a:pt x="215" y="179"/>
                    <a:pt x="215" y="179"/>
                  </a:cubicBezTo>
                  <a:cubicBezTo>
                    <a:pt x="216" y="179"/>
                    <a:pt x="217" y="179"/>
                    <a:pt x="218" y="179"/>
                  </a:cubicBezTo>
                  <a:cubicBezTo>
                    <a:pt x="218" y="179"/>
                    <a:pt x="219" y="178"/>
                    <a:pt x="219" y="177"/>
                  </a:cubicBezTo>
                  <a:cubicBezTo>
                    <a:pt x="217" y="178"/>
                    <a:pt x="216" y="178"/>
                    <a:pt x="216" y="177"/>
                  </a:cubicBezTo>
                  <a:cubicBezTo>
                    <a:pt x="215" y="176"/>
                    <a:pt x="215" y="176"/>
                    <a:pt x="215" y="176"/>
                  </a:cubicBezTo>
                  <a:cubicBezTo>
                    <a:pt x="214" y="175"/>
                    <a:pt x="214" y="175"/>
                    <a:pt x="213" y="175"/>
                  </a:cubicBezTo>
                  <a:cubicBezTo>
                    <a:pt x="212" y="175"/>
                    <a:pt x="211" y="174"/>
                    <a:pt x="210" y="174"/>
                  </a:cubicBezTo>
                  <a:cubicBezTo>
                    <a:pt x="210" y="174"/>
                    <a:pt x="209" y="174"/>
                    <a:pt x="209" y="173"/>
                  </a:cubicBezTo>
                  <a:cubicBezTo>
                    <a:pt x="208" y="173"/>
                    <a:pt x="208" y="172"/>
                    <a:pt x="208" y="171"/>
                  </a:cubicBezTo>
                  <a:lnTo>
                    <a:pt x="219" y="171"/>
                  </a:lnTo>
                  <a:cubicBezTo>
                    <a:pt x="219" y="172"/>
                    <a:pt x="218" y="173"/>
                    <a:pt x="217" y="173"/>
                  </a:cubicBezTo>
                  <a:cubicBezTo>
                    <a:pt x="217" y="174"/>
                    <a:pt x="216" y="174"/>
                    <a:pt x="216" y="176"/>
                  </a:cubicBezTo>
                  <a:cubicBezTo>
                    <a:pt x="217" y="175"/>
                    <a:pt x="219" y="175"/>
                    <a:pt x="220" y="175"/>
                  </a:cubicBezTo>
                  <a:cubicBezTo>
                    <a:pt x="221" y="175"/>
                    <a:pt x="222" y="174"/>
                    <a:pt x="221" y="172"/>
                  </a:cubicBezTo>
                  <a:cubicBezTo>
                    <a:pt x="220" y="171"/>
                    <a:pt x="219" y="170"/>
                    <a:pt x="218" y="169"/>
                  </a:cubicBezTo>
                  <a:cubicBezTo>
                    <a:pt x="217" y="169"/>
                    <a:pt x="215" y="168"/>
                    <a:pt x="213" y="169"/>
                  </a:cubicBezTo>
                  <a:cubicBezTo>
                    <a:pt x="213" y="169"/>
                    <a:pt x="213" y="168"/>
                    <a:pt x="214" y="167"/>
                  </a:cubicBezTo>
                  <a:cubicBezTo>
                    <a:pt x="214" y="165"/>
                    <a:pt x="214" y="165"/>
                    <a:pt x="212" y="165"/>
                  </a:cubicBezTo>
                  <a:cubicBezTo>
                    <a:pt x="212" y="166"/>
                    <a:pt x="211" y="167"/>
                    <a:pt x="210" y="168"/>
                  </a:cubicBezTo>
                  <a:cubicBezTo>
                    <a:pt x="209" y="168"/>
                    <a:pt x="208" y="169"/>
                    <a:pt x="207" y="170"/>
                  </a:cubicBezTo>
                  <a:cubicBezTo>
                    <a:pt x="206" y="170"/>
                    <a:pt x="205" y="170"/>
                    <a:pt x="204" y="169"/>
                  </a:cubicBezTo>
                  <a:cubicBezTo>
                    <a:pt x="202" y="169"/>
                    <a:pt x="201" y="169"/>
                    <a:pt x="200" y="169"/>
                  </a:cubicBezTo>
                  <a:cubicBezTo>
                    <a:pt x="199" y="169"/>
                    <a:pt x="198" y="169"/>
                    <a:pt x="197" y="168"/>
                  </a:cubicBezTo>
                  <a:cubicBezTo>
                    <a:pt x="196" y="168"/>
                    <a:pt x="195" y="167"/>
                    <a:pt x="195" y="166"/>
                  </a:cubicBezTo>
                  <a:cubicBezTo>
                    <a:pt x="194" y="166"/>
                    <a:pt x="194" y="167"/>
                    <a:pt x="194" y="168"/>
                  </a:cubicBezTo>
                  <a:cubicBezTo>
                    <a:pt x="194" y="168"/>
                    <a:pt x="193" y="169"/>
                    <a:pt x="193" y="169"/>
                  </a:cubicBezTo>
                  <a:cubicBezTo>
                    <a:pt x="191" y="169"/>
                    <a:pt x="188" y="168"/>
                    <a:pt x="185" y="167"/>
                  </a:cubicBezTo>
                  <a:cubicBezTo>
                    <a:pt x="182" y="165"/>
                    <a:pt x="179" y="165"/>
                    <a:pt x="177" y="165"/>
                  </a:cubicBezTo>
                  <a:cubicBezTo>
                    <a:pt x="176" y="165"/>
                    <a:pt x="175" y="166"/>
                    <a:pt x="175" y="166"/>
                  </a:cubicBezTo>
                  <a:cubicBezTo>
                    <a:pt x="175" y="167"/>
                    <a:pt x="174" y="167"/>
                    <a:pt x="173" y="167"/>
                  </a:cubicBezTo>
                  <a:cubicBezTo>
                    <a:pt x="173" y="166"/>
                    <a:pt x="173" y="165"/>
                    <a:pt x="174" y="165"/>
                  </a:cubicBezTo>
                  <a:cubicBezTo>
                    <a:pt x="174" y="165"/>
                    <a:pt x="174" y="164"/>
                    <a:pt x="174" y="163"/>
                  </a:cubicBezTo>
                  <a:cubicBezTo>
                    <a:pt x="173" y="163"/>
                    <a:pt x="172" y="163"/>
                    <a:pt x="172" y="164"/>
                  </a:cubicBezTo>
                  <a:cubicBezTo>
                    <a:pt x="172" y="164"/>
                    <a:pt x="171" y="164"/>
                    <a:pt x="171" y="165"/>
                  </a:cubicBezTo>
                  <a:cubicBezTo>
                    <a:pt x="171" y="165"/>
                    <a:pt x="171" y="166"/>
                    <a:pt x="170" y="166"/>
                  </a:cubicBezTo>
                  <a:cubicBezTo>
                    <a:pt x="170" y="167"/>
                    <a:pt x="170" y="167"/>
                    <a:pt x="169" y="167"/>
                  </a:cubicBezTo>
                  <a:cubicBezTo>
                    <a:pt x="167" y="166"/>
                    <a:pt x="166" y="166"/>
                    <a:pt x="165" y="166"/>
                  </a:cubicBezTo>
                  <a:cubicBezTo>
                    <a:pt x="163" y="165"/>
                    <a:pt x="162" y="166"/>
                    <a:pt x="160" y="166"/>
                  </a:cubicBezTo>
                  <a:cubicBezTo>
                    <a:pt x="160" y="164"/>
                    <a:pt x="159" y="162"/>
                    <a:pt x="156" y="163"/>
                  </a:cubicBezTo>
                  <a:cubicBezTo>
                    <a:pt x="155" y="164"/>
                    <a:pt x="154" y="165"/>
                    <a:pt x="153" y="165"/>
                  </a:cubicBezTo>
                  <a:cubicBezTo>
                    <a:pt x="152" y="164"/>
                    <a:pt x="151" y="164"/>
                    <a:pt x="148" y="164"/>
                  </a:cubicBezTo>
                  <a:cubicBezTo>
                    <a:pt x="148" y="165"/>
                    <a:pt x="148" y="165"/>
                    <a:pt x="147" y="166"/>
                  </a:cubicBezTo>
                  <a:cubicBezTo>
                    <a:pt x="147" y="166"/>
                    <a:pt x="146" y="166"/>
                    <a:pt x="145" y="166"/>
                  </a:cubicBezTo>
                  <a:cubicBezTo>
                    <a:pt x="145" y="167"/>
                    <a:pt x="144" y="167"/>
                    <a:pt x="143" y="167"/>
                  </a:cubicBezTo>
                  <a:cubicBezTo>
                    <a:pt x="143" y="167"/>
                    <a:pt x="142" y="168"/>
                    <a:pt x="143" y="169"/>
                  </a:cubicBezTo>
                  <a:cubicBezTo>
                    <a:pt x="144" y="169"/>
                    <a:pt x="146" y="168"/>
                    <a:pt x="147" y="168"/>
                  </a:cubicBezTo>
                  <a:cubicBezTo>
                    <a:pt x="148" y="167"/>
                    <a:pt x="148" y="168"/>
                    <a:pt x="149" y="170"/>
                  </a:cubicBezTo>
                  <a:cubicBezTo>
                    <a:pt x="147" y="171"/>
                    <a:pt x="145" y="171"/>
                    <a:pt x="144" y="171"/>
                  </a:cubicBezTo>
                  <a:moveTo>
                    <a:pt x="83" y="166"/>
                  </a:moveTo>
                  <a:cubicBezTo>
                    <a:pt x="84" y="167"/>
                    <a:pt x="84" y="168"/>
                    <a:pt x="85" y="168"/>
                  </a:cubicBezTo>
                  <a:cubicBezTo>
                    <a:pt x="86" y="168"/>
                    <a:pt x="87" y="168"/>
                    <a:pt x="88" y="168"/>
                  </a:cubicBezTo>
                  <a:cubicBezTo>
                    <a:pt x="89" y="168"/>
                    <a:pt x="90" y="168"/>
                    <a:pt x="91" y="168"/>
                  </a:cubicBezTo>
                  <a:cubicBezTo>
                    <a:pt x="92" y="169"/>
                    <a:pt x="92" y="169"/>
                    <a:pt x="93" y="170"/>
                  </a:cubicBezTo>
                  <a:cubicBezTo>
                    <a:pt x="93" y="169"/>
                    <a:pt x="94" y="169"/>
                    <a:pt x="94" y="168"/>
                  </a:cubicBezTo>
                  <a:cubicBezTo>
                    <a:pt x="95" y="167"/>
                    <a:pt x="95" y="167"/>
                    <a:pt x="96" y="166"/>
                  </a:cubicBezTo>
                  <a:cubicBezTo>
                    <a:pt x="96" y="166"/>
                    <a:pt x="97" y="165"/>
                    <a:pt x="97" y="165"/>
                  </a:cubicBezTo>
                  <a:cubicBezTo>
                    <a:pt x="97" y="164"/>
                    <a:pt x="96" y="164"/>
                    <a:pt x="95" y="163"/>
                  </a:cubicBezTo>
                  <a:cubicBezTo>
                    <a:pt x="94" y="164"/>
                    <a:pt x="94" y="165"/>
                    <a:pt x="93" y="166"/>
                  </a:cubicBezTo>
                  <a:cubicBezTo>
                    <a:pt x="93" y="167"/>
                    <a:pt x="92" y="167"/>
                    <a:pt x="92" y="168"/>
                  </a:cubicBezTo>
                  <a:cubicBezTo>
                    <a:pt x="91" y="167"/>
                    <a:pt x="90" y="166"/>
                    <a:pt x="89" y="165"/>
                  </a:cubicBezTo>
                  <a:cubicBezTo>
                    <a:pt x="88" y="164"/>
                    <a:pt x="87" y="163"/>
                    <a:pt x="85" y="163"/>
                  </a:cubicBezTo>
                  <a:cubicBezTo>
                    <a:pt x="84" y="162"/>
                    <a:pt x="83" y="163"/>
                    <a:pt x="82" y="164"/>
                  </a:cubicBezTo>
                  <a:cubicBezTo>
                    <a:pt x="82" y="164"/>
                    <a:pt x="81" y="165"/>
                    <a:pt x="81" y="166"/>
                  </a:cubicBezTo>
                  <a:cubicBezTo>
                    <a:pt x="79" y="167"/>
                    <a:pt x="79" y="168"/>
                    <a:pt x="78" y="168"/>
                  </a:cubicBezTo>
                  <a:cubicBezTo>
                    <a:pt x="77" y="169"/>
                    <a:pt x="77" y="170"/>
                    <a:pt x="76" y="171"/>
                  </a:cubicBezTo>
                  <a:lnTo>
                    <a:pt x="70" y="171"/>
                  </a:lnTo>
                  <a:cubicBezTo>
                    <a:pt x="70" y="172"/>
                    <a:pt x="70" y="173"/>
                    <a:pt x="70" y="173"/>
                  </a:cubicBezTo>
                  <a:cubicBezTo>
                    <a:pt x="71" y="173"/>
                    <a:pt x="71" y="174"/>
                    <a:pt x="72" y="174"/>
                  </a:cubicBezTo>
                  <a:cubicBezTo>
                    <a:pt x="73" y="174"/>
                    <a:pt x="73" y="174"/>
                    <a:pt x="74" y="174"/>
                  </a:cubicBezTo>
                  <a:cubicBezTo>
                    <a:pt x="75" y="174"/>
                    <a:pt x="75" y="174"/>
                    <a:pt x="75" y="175"/>
                  </a:cubicBezTo>
                  <a:cubicBezTo>
                    <a:pt x="73" y="175"/>
                    <a:pt x="71" y="175"/>
                    <a:pt x="69" y="175"/>
                  </a:cubicBezTo>
                  <a:cubicBezTo>
                    <a:pt x="67" y="175"/>
                    <a:pt x="65" y="175"/>
                    <a:pt x="64" y="173"/>
                  </a:cubicBezTo>
                  <a:cubicBezTo>
                    <a:pt x="66" y="173"/>
                    <a:pt x="67" y="172"/>
                    <a:pt x="67" y="172"/>
                  </a:cubicBezTo>
                  <a:cubicBezTo>
                    <a:pt x="67" y="171"/>
                    <a:pt x="66" y="170"/>
                    <a:pt x="64" y="170"/>
                  </a:cubicBezTo>
                  <a:cubicBezTo>
                    <a:pt x="64" y="171"/>
                    <a:pt x="63" y="172"/>
                    <a:pt x="62" y="172"/>
                  </a:cubicBezTo>
                  <a:cubicBezTo>
                    <a:pt x="61" y="172"/>
                    <a:pt x="61" y="172"/>
                    <a:pt x="60" y="171"/>
                  </a:cubicBezTo>
                  <a:cubicBezTo>
                    <a:pt x="59" y="171"/>
                    <a:pt x="59" y="171"/>
                    <a:pt x="58" y="171"/>
                  </a:cubicBezTo>
                  <a:cubicBezTo>
                    <a:pt x="58" y="171"/>
                    <a:pt x="57" y="172"/>
                    <a:pt x="57" y="174"/>
                  </a:cubicBezTo>
                  <a:cubicBezTo>
                    <a:pt x="56" y="173"/>
                    <a:pt x="56" y="173"/>
                    <a:pt x="56" y="172"/>
                  </a:cubicBezTo>
                  <a:cubicBezTo>
                    <a:pt x="56" y="172"/>
                    <a:pt x="56" y="171"/>
                    <a:pt x="56" y="170"/>
                  </a:cubicBezTo>
                  <a:cubicBezTo>
                    <a:pt x="56" y="170"/>
                    <a:pt x="56" y="169"/>
                    <a:pt x="55" y="168"/>
                  </a:cubicBezTo>
                  <a:cubicBezTo>
                    <a:pt x="55" y="168"/>
                    <a:pt x="55" y="167"/>
                    <a:pt x="54" y="167"/>
                  </a:cubicBezTo>
                  <a:cubicBezTo>
                    <a:pt x="54" y="168"/>
                    <a:pt x="54" y="168"/>
                    <a:pt x="53" y="168"/>
                  </a:cubicBezTo>
                  <a:cubicBezTo>
                    <a:pt x="52" y="168"/>
                    <a:pt x="51" y="168"/>
                    <a:pt x="51" y="167"/>
                  </a:cubicBezTo>
                  <a:cubicBezTo>
                    <a:pt x="53" y="166"/>
                    <a:pt x="55" y="165"/>
                    <a:pt x="56" y="164"/>
                  </a:cubicBezTo>
                  <a:cubicBezTo>
                    <a:pt x="57" y="162"/>
                    <a:pt x="59" y="161"/>
                    <a:pt x="62" y="160"/>
                  </a:cubicBezTo>
                  <a:cubicBezTo>
                    <a:pt x="62" y="162"/>
                    <a:pt x="61" y="163"/>
                    <a:pt x="60" y="164"/>
                  </a:cubicBezTo>
                  <a:cubicBezTo>
                    <a:pt x="59" y="165"/>
                    <a:pt x="58" y="166"/>
                    <a:pt x="58" y="168"/>
                  </a:cubicBezTo>
                  <a:cubicBezTo>
                    <a:pt x="59" y="169"/>
                    <a:pt x="60" y="168"/>
                    <a:pt x="60" y="167"/>
                  </a:cubicBezTo>
                  <a:cubicBezTo>
                    <a:pt x="61" y="166"/>
                    <a:pt x="62" y="165"/>
                    <a:pt x="62" y="165"/>
                  </a:cubicBezTo>
                  <a:cubicBezTo>
                    <a:pt x="63" y="164"/>
                    <a:pt x="64" y="163"/>
                    <a:pt x="65" y="162"/>
                  </a:cubicBezTo>
                  <a:cubicBezTo>
                    <a:pt x="66" y="162"/>
                    <a:pt x="66" y="160"/>
                    <a:pt x="65" y="158"/>
                  </a:cubicBezTo>
                  <a:cubicBezTo>
                    <a:pt x="64" y="157"/>
                    <a:pt x="64" y="157"/>
                    <a:pt x="62" y="157"/>
                  </a:cubicBezTo>
                  <a:cubicBezTo>
                    <a:pt x="61" y="158"/>
                    <a:pt x="60" y="157"/>
                    <a:pt x="59" y="156"/>
                  </a:cubicBezTo>
                  <a:cubicBezTo>
                    <a:pt x="60" y="156"/>
                    <a:pt x="61" y="156"/>
                    <a:pt x="61" y="155"/>
                  </a:cubicBezTo>
                  <a:cubicBezTo>
                    <a:pt x="60" y="155"/>
                    <a:pt x="59" y="155"/>
                    <a:pt x="59" y="156"/>
                  </a:cubicBezTo>
                  <a:cubicBezTo>
                    <a:pt x="58" y="156"/>
                    <a:pt x="58" y="157"/>
                    <a:pt x="58" y="158"/>
                  </a:cubicBezTo>
                  <a:cubicBezTo>
                    <a:pt x="58" y="159"/>
                    <a:pt x="58" y="159"/>
                    <a:pt x="57" y="160"/>
                  </a:cubicBezTo>
                  <a:cubicBezTo>
                    <a:pt x="57" y="160"/>
                    <a:pt x="56" y="161"/>
                    <a:pt x="56" y="161"/>
                  </a:cubicBezTo>
                  <a:cubicBezTo>
                    <a:pt x="55" y="160"/>
                    <a:pt x="55" y="160"/>
                    <a:pt x="55" y="159"/>
                  </a:cubicBezTo>
                  <a:cubicBezTo>
                    <a:pt x="54" y="159"/>
                    <a:pt x="54" y="159"/>
                    <a:pt x="53" y="159"/>
                  </a:cubicBezTo>
                  <a:cubicBezTo>
                    <a:pt x="53" y="160"/>
                    <a:pt x="53" y="160"/>
                    <a:pt x="54" y="161"/>
                  </a:cubicBezTo>
                  <a:cubicBezTo>
                    <a:pt x="54" y="161"/>
                    <a:pt x="55" y="162"/>
                    <a:pt x="54" y="163"/>
                  </a:cubicBezTo>
                  <a:cubicBezTo>
                    <a:pt x="54" y="164"/>
                    <a:pt x="53" y="164"/>
                    <a:pt x="51" y="165"/>
                  </a:cubicBezTo>
                  <a:cubicBezTo>
                    <a:pt x="50" y="166"/>
                    <a:pt x="49" y="167"/>
                    <a:pt x="48" y="167"/>
                  </a:cubicBezTo>
                  <a:cubicBezTo>
                    <a:pt x="47" y="168"/>
                    <a:pt x="46" y="169"/>
                    <a:pt x="45" y="170"/>
                  </a:cubicBezTo>
                  <a:cubicBezTo>
                    <a:pt x="45" y="171"/>
                    <a:pt x="45" y="172"/>
                    <a:pt x="45" y="173"/>
                  </a:cubicBezTo>
                  <a:cubicBezTo>
                    <a:pt x="46" y="173"/>
                    <a:pt x="47" y="173"/>
                    <a:pt x="47" y="173"/>
                  </a:cubicBezTo>
                  <a:cubicBezTo>
                    <a:pt x="47" y="173"/>
                    <a:pt x="47" y="172"/>
                    <a:pt x="47" y="172"/>
                  </a:cubicBezTo>
                  <a:cubicBezTo>
                    <a:pt x="47" y="172"/>
                    <a:pt x="46" y="172"/>
                    <a:pt x="46" y="171"/>
                  </a:cubicBezTo>
                  <a:cubicBezTo>
                    <a:pt x="46" y="171"/>
                    <a:pt x="47" y="171"/>
                    <a:pt x="47" y="171"/>
                  </a:cubicBezTo>
                  <a:cubicBezTo>
                    <a:pt x="47" y="170"/>
                    <a:pt x="48" y="169"/>
                    <a:pt x="50" y="170"/>
                  </a:cubicBezTo>
                  <a:cubicBezTo>
                    <a:pt x="51" y="170"/>
                    <a:pt x="52" y="171"/>
                    <a:pt x="52" y="172"/>
                  </a:cubicBezTo>
                  <a:cubicBezTo>
                    <a:pt x="50" y="172"/>
                    <a:pt x="49" y="172"/>
                    <a:pt x="48" y="174"/>
                  </a:cubicBezTo>
                  <a:cubicBezTo>
                    <a:pt x="48" y="175"/>
                    <a:pt x="49" y="176"/>
                    <a:pt x="51" y="176"/>
                  </a:cubicBezTo>
                  <a:cubicBezTo>
                    <a:pt x="50" y="173"/>
                    <a:pt x="51" y="172"/>
                    <a:pt x="53" y="172"/>
                  </a:cubicBezTo>
                  <a:cubicBezTo>
                    <a:pt x="54" y="173"/>
                    <a:pt x="55" y="174"/>
                    <a:pt x="57" y="175"/>
                  </a:cubicBezTo>
                  <a:cubicBezTo>
                    <a:pt x="59" y="175"/>
                    <a:pt x="61" y="175"/>
                    <a:pt x="63" y="176"/>
                  </a:cubicBezTo>
                  <a:cubicBezTo>
                    <a:pt x="63" y="176"/>
                    <a:pt x="63" y="176"/>
                    <a:pt x="64" y="177"/>
                  </a:cubicBezTo>
                  <a:cubicBezTo>
                    <a:pt x="65" y="177"/>
                    <a:pt x="65" y="178"/>
                    <a:pt x="66" y="178"/>
                  </a:cubicBezTo>
                  <a:cubicBezTo>
                    <a:pt x="68" y="178"/>
                    <a:pt x="70" y="178"/>
                    <a:pt x="71" y="178"/>
                  </a:cubicBezTo>
                  <a:cubicBezTo>
                    <a:pt x="73" y="177"/>
                    <a:pt x="74" y="178"/>
                    <a:pt x="75" y="179"/>
                  </a:cubicBezTo>
                  <a:cubicBezTo>
                    <a:pt x="75" y="180"/>
                    <a:pt x="74" y="181"/>
                    <a:pt x="74" y="181"/>
                  </a:cubicBezTo>
                  <a:cubicBezTo>
                    <a:pt x="74" y="181"/>
                    <a:pt x="74" y="182"/>
                    <a:pt x="74" y="183"/>
                  </a:cubicBezTo>
                  <a:cubicBezTo>
                    <a:pt x="75" y="183"/>
                    <a:pt x="75" y="183"/>
                    <a:pt x="76" y="182"/>
                  </a:cubicBezTo>
                  <a:cubicBezTo>
                    <a:pt x="76" y="182"/>
                    <a:pt x="76" y="181"/>
                    <a:pt x="76" y="181"/>
                  </a:cubicBezTo>
                  <a:cubicBezTo>
                    <a:pt x="77" y="180"/>
                    <a:pt x="77" y="180"/>
                    <a:pt x="77" y="179"/>
                  </a:cubicBezTo>
                  <a:cubicBezTo>
                    <a:pt x="78" y="179"/>
                    <a:pt x="78" y="179"/>
                    <a:pt x="79" y="179"/>
                  </a:cubicBezTo>
                  <a:cubicBezTo>
                    <a:pt x="79" y="180"/>
                    <a:pt x="81" y="180"/>
                    <a:pt x="83" y="180"/>
                  </a:cubicBezTo>
                  <a:cubicBezTo>
                    <a:pt x="85" y="180"/>
                    <a:pt x="87" y="180"/>
                    <a:pt x="87" y="179"/>
                  </a:cubicBezTo>
                  <a:cubicBezTo>
                    <a:pt x="85" y="178"/>
                    <a:pt x="83" y="178"/>
                    <a:pt x="81" y="177"/>
                  </a:cubicBezTo>
                  <a:cubicBezTo>
                    <a:pt x="80" y="176"/>
                    <a:pt x="78" y="175"/>
                    <a:pt x="76" y="174"/>
                  </a:cubicBezTo>
                  <a:lnTo>
                    <a:pt x="76" y="172"/>
                  </a:lnTo>
                  <a:cubicBezTo>
                    <a:pt x="79" y="172"/>
                    <a:pt x="81" y="172"/>
                    <a:pt x="83" y="172"/>
                  </a:cubicBezTo>
                  <a:cubicBezTo>
                    <a:pt x="85" y="173"/>
                    <a:pt x="86" y="172"/>
                    <a:pt x="87" y="170"/>
                  </a:cubicBezTo>
                  <a:cubicBezTo>
                    <a:pt x="87" y="170"/>
                    <a:pt x="86" y="170"/>
                    <a:pt x="85" y="170"/>
                  </a:cubicBezTo>
                  <a:cubicBezTo>
                    <a:pt x="85" y="170"/>
                    <a:pt x="84" y="170"/>
                    <a:pt x="84" y="170"/>
                  </a:cubicBezTo>
                  <a:cubicBezTo>
                    <a:pt x="83" y="170"/>
                    <a:pt x="83" y="170"/>
                    <a:pt x="82" y="170"/>
                  </a:cubicBezTo>
                  <a:cubicBezTo>
                    <a:pt x="82" y="170"/>
                    <a:pt x="81" y="170"/>
                    <a:pt x="81" y="169"/>
                  </a:cubicBezTo>
                  <a:cubicBezTo>
                    <a:pt x="81" y="168"/>
                    <a:pt x="81" y="167"/>
                    <a:pt x="83" y="166"/>
                  </a:cubicBezTo>
                  <a:moveTo>
                    <a:pt x="212" y="161"/>
                  </a:moveTo>
                  <a:cubicBezTo>
                    <a:pt x="211" y="161"/>
                    <a:pt x="211" y="162"/>
                    <a:pt x="210" y="162"/>
                  </a:cubicBezTo>
                  <a:cubicBezTo>
                    <a:pt x="210" y="162"/>
                    <a:pt x="209" y="162"/>
                    <a:pt x="209" y="162"/>
                  </a:cubicBezTo>
                  <a:cubicBezTo>
                    <a:pt x="209" y="162"/>
                    <a:pt x="209" y="163"/>
                    <a:pt x="209" y="164"/>
                  </a:cubicBezTo>
                  <a:cubicBezTo>
                    <a:pt x="210" y="164"/>
                    <a:pt x="211" y="164"/>
                    <a:pt x="211" y="164"/>
                  </a:cubicBezTo>
                  <a:cubicBezTo>
                    <a:pt x="212" y="164"/>
                    <a:pt x="212" y="163"/>
                    <a:pt x="213" y="163"/>
                  </a:cubicBezTo>
                  <a:cubicBezTo>
                    <a:pt x="213" y="162"/>
                    <a:pt x="213" y="161"/>
                    <a:pt x="213" y="161"/>
                  </a:cubicBezTo>
                  <a:cubicBezTo>
                    <a:pt x="213" y="161"/>
                    <a:pt x="213" y="160"/>
                    <a:pt x="212" y="160"/>
                  </a:cubicBezTo>
                  <a:cubicBezTo>
                    <a:pt x="212" y="161"/>
                    <a:pt x="212" y="161"/>
                    <a:pt x="212" y="161"/>
                  </a:cubicBezTo>
                  <a:moveTo>
                    <a:pt x="215" y="166"/>
                  </a:moveTo>
                  <a:cubicBezTo>
                    <a:pt x="216" y="167"/>
                    <a:pt x="218" y="168"/>
                    <a:pt x="219" y="168"/>
                  </a:cubicBezTo>
                  <a:cubicBezTo>
                    <a:pt x="221" y="168"/>
                    <a:pt x="222" y="168"/>
                    <a:pt x="223" y="168"/>
                  </a:cubicBezTo>
                  <a:cubicBezTo>
                    <a:pt x="225" y="167"/>
                    <a:pt x="225" y="167"/>
                    <a:pt x="224" y="166"/>
                  </a:cubicBezTo>
                  <a:cubicBezTo>
                    <a:pt x="224" y="167"/>
                    <a:pt x="223" y="167"/>
                    <a:pt x="222" y="166"/>
                  </a:cubicBezTo>
                  <a:cubicBezTo>
                    <a:pt x="222" y="165"/>
                    <a:pt x="221" y="165"/>
                    <a:pt x="220" y="164"/>
                  </a:cubicBezTo>
                  <a:cubicBezTo>
                    <a:pt x="220" y="163"/>
                    <a:pt x="219" y="163"/>
                    <a:pt x="218" y="162"/>
                  </a:cubicBezTo>
                  <a:cubicBezTo>
                    <a:pt x="217" y="161"/>
                    <a:pt x="215" y="161"/>
                    <a:pt x="214" y="161"/>
                  </a:cubicBezTo>
                  <a:cubicBezTo>
                    <a:pt x="213" y="163"/>
                    <a:pt x="214" y="165"/>
                    <a:pt x="215" y="166"/>
                  </a:cubicBezTo>
                  <a:moveTo>
                    <a:pt x="188" y="600"/>
                  </a:moveTo>
                  <a:cubicBezTo>
                    <a:pt x="187" y="601"/>
                    <a:pt x="186" y="601"/>
                    <a:pt x="186" y="602"/>
                  </a:cubicBezTo>
                  <a:cubicBezTo>
                    <a:pt x="185" y="603"/>
                    <a:pt x="185" y="603"/>
                    <a:pt x="184" y="604"/>
                  </a:cubicBezTo>
                  <a:cubicBezTo>
                    <a:pt x="184" y="604"/>
                    <a:pt x="185" y="605"/>
                    <a:pt x="186" y="606"/>
                  </a:cubicBezTo>
                  <a:cubicBezTo>
                    <a:pt x="187" y="605"/>
                    <a:pt x="188" y="604"/>
                    <a:pt x="189" y="602"/>
                  </a:cubicBezTo>
                  <a:cubicBezTo>
                    <a:pt x="190" y="601"/>
                    <a:pt x="190" y="599"/>
                    <a:pt x="189" y="599"/>
                  </a:cubicBezTo>
                  <a:cubicBezTo>
                    <a:pt x="189" y="599"/>
                    <a:pt x="188" y="600"/>
                    <a:pt x="188" y="600"/>
                  </a:cubicBezTo>
                  <a:moveTo>
                    <a:pt x="206" y="601"/>
                  </a:moveTo>
                  <a:cubicBezTo>
                    <a:pt x="207" y="601"/>
                    <a:pt x="207" y="601"/>
                    <a:pt x="207" y="600"/>
                  </a:cubicBezTo>
                  <a:cubicBezTo>
                    <a:pt x="208" y="600"/>
                    <a:pt x="208" y="600"/>
                    <a:pt x="208" y="599"/>
                  </a:cubicBezTo>
                  <a:cubicBezTo>
                    <a:pt x="208" y="599"/>
                    <a:pt x="208" y="599"/>
                    <a:pt x="207" y="600"/>
                  </a:cubicBezTo>
                  <a:cubicBezTo>
                    <a:pt x="206" y="601"/>
                    <a:pt x="206" y="602"/>
                    <a:pt x="206" y="601"/>
                  </a:cubicBezTo>
                  <a:close/>
                  <a:moveTo>
                    <a:pt x="497" y="138"/>
                  </a:moveTo>
                  <a:cubicBezTo>
                    <a:pt x="497" y="139"/>
                    <a:pt x="497" y="139"/>
                    <a:pt x="498" y="140"/>
                  </a:cubicBezTo>
                  <a:cubicBezTo>
                    <a:pt x="499" y="139"/>
                    <a:pt x="500" y="139"/>
                    <a:pt x="500" y="137"/>
                  </a:cubicBezTo>
                  <a:cubicBezTo>
                    <a:pt x="499" y="137"/>
                    <a:pt x="498" y="137"/>
                    <a:pt x="497" y="138"/>
                  </a:cubicBezTo>
                  <a:moveTo>
                    <a:pt x="503" y="138"/>
                  </a:moveTo>
                  <a:cubicBezTo>
                    <a:pt x="503" y="137"/>
                    <a:pt x="503" y="137"/>
                    <a:pt x="502" y="137"/>
                  </a:cubicBezTo>
                  <a:cubicBezTo>
                    <a:pt x="502" y="138"/>
                    <a:pt x="503" y="138"/>
                    <a:pt x="503" y="138"/>
                  </a:cubicBezTo>
                  <a:close/>
                  <a:moveTo>
                    <a:pt x="324" y="556"/>
                  </a:moveTo>
                  <a:cubicBezTo>
                    <a:pt x="323" y="556"/>
                    <a:pt x="323" y="557"/>
                    <a:pt x="322" y="558"/>
                  </a:cubicBezTo>
                  <a:cubicBezTo>
                    <a:pt x="323" y="558"/>
                    <a:pt x="324" y="558"/>
                    <a:pt x="325" y="557"/>
                  </a:cubicBezTo>
                  <a:cubicBezTo>
                    <a:pt x="326" y="556"/>
                    <a:pt x="327" y="556"/>
                    <a:pt x="328" y="555"/>
                  </a:cubicBezTo>
                  <a:cubicBezTo>
                    <a:pt x="327" y="555"/>
                    <a:pt x="326" y="554"/>
                    <a:pt x="325" y="554"/>
                  </a:cubicBezTo>
                  <a:cubicBezTo>
                    <a:pt x="325" y="555"/>
                    <a:pt x="325" y="556"/>
                    <a:pt x="324" y="556"/>
                  </a:cubicBezTo>
                  <a:moveTo>
                    <a:pt x="316" y="557"/>
                  </a:moveTo>
                  <a:cubicBezTo>
                    <a:pt x="316" y="557"/>
                    <a:pt x="315" y="557"/>
                    <a:pt x="315" y="558"/>
                  </a:cubicBezTo>
                  <a:cubicBezTo>
                    <a:pt x="315" y="558"/>
                    <a:pt x="316" y="559"/>
                    <a:pt x="317" y="559"/>
                  </a:cubicBezTo>
                  <a:cubicBezTo>
                    <a:pt x="318" y="557"/>
                    <a:pt x="318" y="557"/>
                    <a:pt x="318" y="557"/>
                  </a:cubicBezTo>
                  <a:cubicBezTo>
                    <a:pt x="317" y="557"/>
                    <a:pt x="317" y="557"/>
                    <a:pt x="316" y="557"/>
                  </a:cubicBezTo>
                  <a:moveTo>
                    <a:pt x="378" y="556"/>
                  </a:moveTo>
                  <a:cubicBezTo>
                    <a:pt x="379" y="557"/>
                    <a:pt x="379" y="557"/>
                    <a:pt x="380" y="557"/>
                  </a:cubicBezTo>
                  <a:cubicBezTo>
                    <a:pt x="380" y="556"/>
                    <a:pt x="380" y="556"/>
                    <a:pt x="380" y="555"/>
                  </a:cubicBezTo>
                  <a:cubicBezTo>
                    <a:pt x="379" y="555"/>
                    <a:pt x="378" y="556"/>
                    <a:pt x="378" y="556"/>
                  </a:cubicBezTo>
                  <a:moveTo>
                    <a:pt x="371" y="560"/>
                  </a:moveTo>
                  <a:cubicBezTo>
                    <a:pt x="369" y="560"/>
                    <a:pt x="368" y="560"/>
                    <a:pt x="367" y="561"/>
                  </a:cubicBezTo>
                  <a:cubicBezTo>
                    <a:pt x="368" y="561"/>
                    <a:pt x="369" y="562"/>
                    <a:pt x="370" y="562"/>
                  </a:cubicBezTo>
                  <a:cubicBezTo>
                    <a:pt x="371" y="562"/>
                    <a:pt x="372" y="562"/>
                    <a:pt x="373" y="562"/>
                  </a:cubicBezTo>
                  <a:cubicBezTo>
                    <a:pt x="373" y="560"/>
                    <a:pt x="373" y="560"/>
                    <a:pt x="371" y="560"/>
                  </a:cubicBezTo>
                  <a:moveTo>
                    <a:pt x="358" y="566"/>
                  </a:moveTo>
                  <a:cubicBezTo>
                    <a:pt x="357" y="565"/>
                    <a:pt x="356" y="565"/>
                    <a:pt x="355" y="565"/>
                  </a:cubicBezTo>
                  <a:cubicBezTo>
                    <a:pt x="354" y="564"/>
                    <a:pt x="353" y="565"/>
                    <a:pt x="352" y="565"/>
                  </a:cubicBezTo>
                  <a:cubicBezTo>
                    <a:pt x="352" y="567"/>
                    <a:pt x="353" y="568"/>
                    <a:pt x="353" y="569"/>
                  </a:cubicBezTo>
                  <a:cubicBezTo>
                    <a:pt x="355" y="569"/>
                    <a:pt x="357" y="569"/>
                    <a:pt x="358" y="568"/>
                  </a:cubicBezTo>
                  <a:cubicBezTo>
                    <a:pt x="359" y="568"/>
                    <a:pt x="359" y="567"/>
                    <a:pt x="358" y="566"/>
                  </a:cubicBezTo>
                  <a:moveTo>
                    <a:pt x="348" y="569"/>
                  </a:moveTo>
                  <a:cubicBezTo>
                    <a:pt x="347" y="570"/>
                    <a:pt x="347" y="571"/>
                    <a:pt x="347" y="573"/>
                  </a:cubicBezTo>
                  <a:cubicBezTo>
                    <a:pt x="347" y="573"/>
                    <a:pt x="347" y="573"/>
                    <a:pt x="347" y="574"/>
                  </a:cubicBezTo>
                  <a:cubicBezTo>
                    <a:pt x="346" y="574"/>
                    <a:pt x="346" y="575"/>
                    <a:pt x="347" y="575"/>
                  </a:cubicBezTo>
                  <a:cubicBezTo>
                    <a:pt x="347" y="574"/>
                    <a:pt x="348" y="574"/>
                    <a:pt x="348" y="573"/>
                  </a:cubicBezTo>
                  <a:cubicBezTo>
                    <a:pt x="349" y="572"/>
                    <a:pt x="350" y="572"/>
                    <a:pt x="351" y="572"/>
                  </a:cubicBezTo>
                  <a:cubicBezTo>
                    <a:pt x="351" y="572"/>
                    <a:pt x="351" y="571"/>
                    <a:pt x="351" y="571"/>
                  </a:cubicBezTo>
                  <a:cubicBezTo>
                    <a:pt x="351" y="571"/>
                    <a:pt x="351" y="570"/>
                    <a:pt x="351" y="570"/>
                  </a:cubicBezTo>
                  <a:cubicBezTo>
                    <a:pt x="350" y="569"/>
                    <a:pt x="349" y="569"/>
                    <a:pt x="348" y="569"/>
                  </a:cubicBezTo>
                  <a:moveTo>
                    <a:pt x="569" y="564"/>
                  </a:moveTo>
                  <a:cubicBezTo>
                    <a:pt x="568" y="565"/>
                    <a:pt x="568" y="566"/>
                    <a:pt x="570" y="567"/>
                  </a:cubicBezTo>
                  <a:lnTo>
                    <a:pt x="572" y="567"/>
                  </a:lnTo>
                  <a:cubicBezTo>
                    <a:pt x="573" y="566"/>
                    <a:pt x="573" y="565"/>
                    <a:pt x="573" y="564"/>
                  </a:cubicBezTo>
                  <a:cubicBezTo>
                    <a:pt x="572" y="563"/>
                    <a:pt x="571" y="563"/>
                    <a:pt x="569" y="564"/>
                  </a:cubicBezTo>
                  <a:moveTo>
                    <a:pt x="578" y="564"/>
                  </a:moveTo>
                  <a:cubicBezTo>
                    <a:pt x="578" y="563"/>
                    <a:pt x="577" y="563"/>
                    <a:pt x="576" y="563"/>
                  </a:cubicBezTo>
                  <a:cubicBezTo>
                    <a:pt x="576" y="564"/>
                    <a:pt x="576" y="564"/>
                    <a:pt x="576" y="565"/>
                  </a:cubicBezTo>
                  <a:cubicBezTo>
                    <a:pt x="577" y="565"/>
                    <a:pt x="577" y="565"/>
                    <a:pt x="577" y="565"/>
                  </a:cubicBezTo>
                  <a:cubicBezTo>
                    <a:pt x="578" y="565"/>
                    <a:pt x="578" y="564"/>
                    <a:pt x="578" y="564"/>
                  </a:cubicBezTo>
                  <a:moveTo>
                    <a:pt x="342" y="575"/>
                  </a:moveTo>
                  <a:cubicBezTo>
                    <a:pt x="342" y="574"/>
                    <a:pt x="341" y="574"/>
                    <a:pt x="341" y="575"/>
                  </a:cubicBezTo>
                  <a:cubicBezTo>
                    <a:pt x="341" y="576"/>
                    <a:pt x="341" y="576"/>
                    <a:pt x="343" y="576"/>
                  </a:cubicBezTo>
                  <a:cubicBezTo>
                    <a:pt x="343" y="576"/>
                    <a:pt x="343" y="575"/>
                    <a:pt x="342" y="575"/>
                  </a:cubicBezTo>
                  <a:moveTo>
                    <a:pt x="551" y="567"/>
                  </a:moveTo>
                  <a:cubicBezTo>
                    <a:pt x="551" y="567"/>
                    <a:pt x="550" y="567"/>
                    <a:pt x="550" y="568"/>
                  </a:cubicBezTo>
                  <a:cubicBezTo>
                    <a:pt x="550" y="568"/>
                    <a:pt x="551" y="568"/>
                    <a:pt x="552" y="568"/>
                  </a:cubicBezTo>
                  <a:cubicBezTo>
                    <a:pt x="552" y="568"/>
                    <a:pt x="553" y="568"/>
                    <a:pt x="553" y="567"/>
                  </a:cubicBezTo>
                  <a:cubicBezTo>
                    <a:pt x="552" y="567"/>
                    <a:pt x="552" y="567"/>
                    <a:pt x="551" y="567"/>
                  </a:cubicBezTo>
                  <a:moveTo>
                    <a:pt x="511" y="583"/>
                  </a:moveTo>
                  <a:cubicBezTo>
                    <a:pt x="511" y="582"/>
                    <a:pt x="511" y="582"/>
                    <a:pt x="512" y="582"/>
                  </a:cubicBezTo>
                  <a:cubicBezTo>
                    <a:pt x="512" y="582"/>
                    <a:pt x="513" y="582"/>
                    <a:pt x="513" y="582"/>
                  </a:cubicBezTo>
                  <a:cubicBezTo>
                    <a:pt x="513" y="583"/>
                    <a:pt x="513" y="583"/>
                    <a:pt x="513" y="584"/>
                  </a:cubicBezTo>
                  <a:cubicBezTo>
                    <a:pt x="513" y="584"/>
                    <a:pt x="512" y="584"/>
                    <a:pt x="512" y="584"/>
                  </a:cubicBezTo>
                  <a:cubicBezTo>
                    <a:pt x="512" y="584"/>
                    <a:pt x="512" y="584"/>
                    <a:pt x="512" y="584"/>
                  </a:cubicBezTo>
                  <a:cubicBezTo>
                    <a:pt x="511" y="584"/>
                    <a:pt x="511" y="583"/>
                    <a:pt x="511" y="583"/>
                  </a:cubicBezTo>
                  <a:moveTo>
                    <a:pt x="314" y="591"/>
                  </a:moveTo>
                  <a:cubicBezTo>
                    <a:pt x="314" y="590"/>
                    <a:pt x="314" y="590"/>
                    <a:pt x="314" y="590"/>
                  </a:cubicBezTo>
                  <a:cubicBezTo>
                    <a:pt x="315" y="590"/>
                    <a:pt x="315" y="590"/>
                    <a:pt x="315" y="590"/>
                  </a:cubicBezTo>
                  <a:cubicBezTo>
                    <a:pt x="315" y="591"/>
                    <a:pt x="315" y="591"/>
                    <a:pt x="315" y="591"/>
                  </a:cubicBezTo>
                  <a:cubicBezTo>
                    <a:pt x="314" y="591"/>
                    <a:pt x="314" y="591"/>
                    <a:pt x="314" y="591"/>
                  </a:cubicBezTo>
                  <a:moveTo>
                    <a:pt x="305" y="590"/>
                  </a:moveTo>
                  <a:cubicBezTo>
                    <a:pt x="306" y="591"/>
                    <a:pt x="306" y="592"/>
                    <a:pt x="307" y="592"/>
                  </a:cubicBezTo>
                  <a:cubicBezTo>
                    <a:pt x="307" y="594"/>
                    <a:pt x="306" y="594"/>
                    <a:pt x="305" y="593"/>
                  </a:cubicBezTo>
                  <a:cubicBezTo>
                    <a:pt x="304" y="592"/>
                    <a:pt x="303" y="591"/>
                    <a:pt x="303" y="591"/>
                  </a:cubicBezTo>
                  <a:cubicBezTo>
                    <a:pt x="303" y="590"/>
                    <a:pt x="304" y="589"/>
                    <a:pt x="305" y="590"/>
                  </a:cubicBezTo>
                  <a:moveTo>
                    <a:pt x="564" y="579"/>
                  </a:moveTo>
                  <a:cubicBezTo>
                    <a:pt x="564" y="579"/>
                    <a:pt x="563" y="578"/>
                    <a:pt x="563" y="578"/>
                  </a:cubicBezTo>
                  <a:cubicBezTo>
                    <a:pt x="562" y="578"/>
                    <a:pt x="562" y="578"/>
                    <a:pt x="562" y="578"/>
                  </a:cubicBezTo>
                  <a:cubicBezTo>
                    <a:pt x="561" y="578"/>
                    <a:pt x="560" y="578"/>
                    <a:pt x="560" y="577"/>
                  </a:cubicBezTo>
                  <a:cubicBezTo>
                    <a:pt x="559" y="577"/>
                    <a:pt x="559" y="576"/>
                    <a:pt x="558" y="576"/>
                  </a:cubicBezTo>
                  <a:cubicBezTo>
                    <a:pt x="558" y="575"/>
                    <a:pt x="558" y="574"/>
                    <a:pt x="558" y="574"/>
                  </a:cubicBezTo>
                  <a:cubicBezTo>
                    <a:pt x="558" y="573"/>
                    <a:pt x="558" y="573"/>
                    <a:pt x="559" y="573"/>
                  </a:cubicBezTo>
                  <a:cubicBezTo>
                    <a:pt x="560" y="573"/>
                    <a:pt x="560" y="573"/>
                    <a:pt x="561" y="574"/>
                  </a:cubicBezTo>
                  <a:cubicBezTo>
                    <a:pt x="561" y="574"/>
                    <a:pt x="562" y="575"/>
                    <a:pt x="562" y="575"/>
                  </a:cubicBezTo>
                  <a:cubicBezTo>
                    <a:pt x="563" y="575"/>
                    <a:pt x="564" y="575"/>
                    <a:pt x="564" y="574"/>
                  </a:cubicBezTo>
                  <a:cubicBezTo>
                    <a:pt x="565" y="574"/>
                    <a:pt x="565" y="574"/>
                    <a:pt x="566" y="575"/>
                  </a:cubicBezTo>
                  <a:cubicBezTo>
                    <a:pt x="566" y="577"/>
                    <a:pt x="565" y="578"/>
                    <a:pt x="564" y="579"/>
                  </a:cubicBezTo>
                  <a:moveTo>
                    <a:pt x="568" y="571"/>
                  </a:moveTo>
                  <a:cubicBezTo>
                    <a:pt x="569" y="571"/>
                    <a:pt x="570" y="571"/>
                    <a:pt x="570" y="571"/>
                  </a:cubicBezTo>
                  <a:cubicBezTo>
                    <a:pt x="570" y="572"/>
                    <a:pt x="570" y="572"/>
                    <a:pt x="569" y="572"/>
                  </a:cubicBezTo>
                  <a:cubicBezTo>
                    <a:pt x="569" y="573"/>
                    <a:pt x="568" y="573"/>
                    <a:pt x="568" y="572"/>
                  </a:cubicBezTo>
                  <a:cubicBezTo>
                    <a:pt x="568" y="572"/>
                    <a:pt x="568" y="571"/>
                    <a:pt x="568" y="571"/>
                  </a:cubicBezTo>
                  <a:moveTo>
                    <a:pt x="410" y="577"/>
                  </a:moveTo>
                  <a:cubicBezTo>
                    <a:pt x="410" y="576"/>
                    <a:pt x="411" y="575"/>
                    <a:pt x="412" y="575"/>
                  </a:cubicBezTo>
                  <a:cubicBezTo>
                    <a:pt x="412" y="576"/>
                    <a:pt x="412" y="577"/>
                    <a:pt x="412" y="578"/>
                  </a:cubicBezTo>
                  <a:cubicBezTo>
                    <a:pt x="412" y="580"/>
                    <a:pt x="411" y="580"/>
                    <a:pt x="410" y="579"/>
                  </a:cubicBezTo>
                  <a:cubicBezTo>
                    <a:pt x="410" y="578"/>
                    <a:pt x="410" y="577"/>
                    <a:pt x="410" y="577"/>
                  </a:cubicBezTo>
                  <a:moveTo>
                    <a:pt x="345" y="578"/>
                  </a:moveTo>
                  <a:cubicBezTo>
                    <a:pt x="346" y="578"/>
                    <a:pt x="346" y="579"/>
                    <a:pt x="346" y="580"/>
                  </a:cubicBezTo>
                  <a:cubicBezTo>
                    <a:pt x="346" y="580"/>
                    <a:pt x="345" y="580"/>
                    <a:pt x="345" y="580"/>
                  </a:cubicBezTo>
                  <a:cubicBezTo>
                    <a:pt x="345" y="580"/>
                    <a:pt x="345" y="580"/>
                    <a:pt x="344" y="580"/>
                  </a:cubicBezTo>
                  <a:cubicBezTo>
                    <a:pt x="344" y="579"/>
                    <a:pt x="344" y="578"/>
                    <a:pt x="345" y="578"/>
                  </a:cubicBezTo>
                  <a:moveTo>
                    <a:pt x="530" y="571"/>
                  </a:moveTo>
                  <a:cubicBezTo>
                    <a:pt x="531" y="570"/>
                    <a:pt x="531" y="570"/>
                    <a:pt x="533" y="570"/>
                  </a:cubicBezTo>
                  <a:cubicBezTo>
                    <a:pt x="533" y="571"/>
                    <a:pt x="533" y="572"/>
                    <a:pt x="532" y="572"/>
                  </a:cubicBezTo>
                  <a:cubicBezTo>
                    <a:pt x="532" y="572"/>
                    <a:pt x="531" y="572"/>
                    <a:pt x="531" y="573"/>
                  </a:cubicBezTo>
                  <a:cubicBezTo>
                    <a:pt x="531" y="573"/>
                    <a:pt x="531" y="574"/>
                    <a:pt x="531" y="574"/>
                  </a:cubicBezTo>
                  <a:cubicBezTo>
                    <a:pt x="531" y="574"/>
                    <a:pt x="531" y="575"/>
                    <a:pt x="531" y="576"/>
                  </a:cubicBezTo>
                  <a:cubicBezTo>
                    <a:pt x="530" y="576"/>
                    <a:pt x="530" y="576"/>
                    <a:pt x="529" y="577"/>
                  </a:cubicBezTo>
                  <a:cubicBezTo>
                    <a:pt x="528" y="577"/>
                    <a:pt x="527" y="578"/>
                    <a:pt x="526" y="578"/>
                  </a:cubicBezTo>
                  <a:cubicBezTo>
                    <a:pt x="525" y="577"/>
                    <a:pt x="525" y="577"/>
                    <a:pt x="525" y="576"/>
                  </a:cubicBezTo>
                  <a:cubicBezTo>
                    <a:pt x="525" y="575"/>
                    <a:pt x="525" y="574"/>
                    <a:pt x="525" y="574"/>
                  </a:cubicBezTo>
                  <a:cubicBezTo>
                    <a:pt x="526" y="574"/>
                    <a:pt x="528" y="573"/>
                    <a:pt x="529" y="572"/>
                  </a:cubicBezTo>
                  <a:cubicBezTo>
                    <a:pt x="530" y="572"/>
                    <a:pt x="530" y="571"/>
                    <a:pt x="530" y="571"/>
                  </a:cubicBezTo>
                  <a:moveTo>
                    <a:pt x="565" y="569"/>
                  </a:moveTo>
                  <a:cubicBezTo>
                    <a:pt x="566" y="570"/>
                    <a:pt x="566" y="570"/>
                    <a:pt x="566" y="571"/>
                  </a:cubicBezTo>
                  <a:cubicBezTo>
                    <a:pt x="566" y="571"/>
                    <a:pt x="564" y="572"/>
                    <a:pt x="563" y="572"/>
                  </a:cubicBezTo>
                  <a:cubicBezTo>
                    <a:pt x="562" y="572"/>
                    <a:pt x="561" y="572"/>
                    <a:pt x="561" y="570"/>
                  </a:cubicBezTo>
                  <a:cubicBezTo>
                    <a:pt x="561" y="570"/>
                    <a:pt x="562" y="570"/>
                    <a:pt x="562" y="569"/>
                  </a:cubicBezTo>
                  <a:cubicBezTo>
                    <a:pt x="563" y="568"/>
                    <a:pt x="564" y="568"/>
                    <a:pt x="564" y="568"/>
                  </a:cubicBezTo>
                  <a:cubicBezTo>
                    <a:pt x="564" y="568"/>
                    <a:pt x="565" y="568"/>
                    <a:pt x="565" y="569"/>
                  </a:cubicBezTo>
                  <a:moveTo>
                    <a:pt x="573" y="567"/>
                  </a:moveTo>
                  <a:cubicBezTo>
                    <a:pt x="573" y="568"/>
                    <a:pt x="573" y="569"/>
                    <a:pt x="572" y="569"/>
                  </a:cubicBezTo>
                  <a:cubicBezTo>
                    <a:pt x="570" y="569"/>
                    <a:pt x="570" y="568"/>
                    <a:pt x="570" y="567"/>
                  </a:cubicBezTo>
                  <a:cubicBezTo>
                    <a:pt x="571" y="566"/>
                    <a:pt x="572" y="566"/>
                    <a:pt x="573" y="567"/>
                  </a:cubicBezTo>
                  <a:moveTo>
                    <a:pt x="302" y="582"/>
                  </a:moveTo>
                  <a:cubicBezTo>
                    <a:pt x="301" y="583"/>
                    <a:pt x="300" y="583"/>
                    <a:pt x="299" y="582"/>
                  </a:cubicBezTo>
                  <a:cubicBezTo>
                    <a:pt x="299" y="581"/>
                    <a:pt x="299" y="579"/>
                    <a:pt x="301" y="579"/>
                  </a:cubicBezTo>
                  <a:cubicBezTo>
                    <a:pt x="302" y="578"/>
                    <a:pt x="303" y="578"/>
                    <a:pt x="303" y="579"/>
                  </a:cubicBezTo>
                  <a:cubicBezTo>
                    <a:pt x="304" y="580"/>
                    <a:pt x="303" y="581"/>
                    <a:pt x="302" y="582"/>
                  </a:cubicBezTo>
                  <a:moveTo>
                    <a:pt x="335" y="577"/>
                  </a:moveTo>
                  <a:cubicBezTo>
                    <a:pt x="336" y="576"/>
                    <a:pt x="336" y="576"/>
                    <a:pt x="336" y="577"/>
                  </a:cubicBezTo>
                  <a:cubicBezTo>
                    <a:pt x="336" y="577"/>
                    <a:pt x="336" y="577"/>
                    <a:pt x="335" y="577"/>
                  </a:cubicBezTo>
                  <a:close/>
                  <a:moveTo>
                    <a:pt x="557" y="564"/>
                  </a:moveTo>
                  <a:cubicBezTo>
                    <a:pt x="558" y="564"/>
                    <a:pt x="558" y="565"/>
                    <a:pt x="558" y="566"/>
                  </a:cubicBezTo>
                  <a:cubicBezTo>
                    <a:pt x="558" y="567"/>
                    <a:pt x="558" y="568"/>
                    <a:pt x="558" y="568"/>
                  </a:cubicBezTo>
                  <a:cubicBezTo>
                    <a:pt x="557" y="569"/>
                    <a:pt x="556" y="570"/>
                    <a:pt x="556" y="570"/>
                  </a:cubicBezTo>
                  <a:cubicBezTo>
                    <a:pt x="555" y="570"/>
                    <a:pt x="554" y="570"/>
                    <a:pt x="553" y="569"/>
                  </a:cubicBezTo>
                  <a:cubicBezTo>
                    <a:pt x="553" y="568"/>
                    <a:pt x="553" y="567"/>
                    <a:pt x="554" y="566"/>
                  </a:cubicBezTo>
                  <a:cubicBezTo>
                    <a:pt x="555" y="565"/>
                    <a:pt x="555" y="565"/>
                    <a:pt x="556" y="564"/>
                  </a:cubicBezTo>
                  <a:lnTo>
                    <a:pt x="557" y="564"/>
                  </a:lnTo>
                  <a:close/>
                  <a:moveTo>
                    <a:pt x="501" y="570"/>
                  </a:moveTo>
                  <a:cubicBezTo>
                    <a:pt x="501" y="570"/>
                    <a:pt x="501" y="570"/>
                    <a:pt x="502" y="571"/>
                  </a:cubicBezTo>
                  <a:cubicBezTo>
                    <a:pt x="502" y="571"/>
                    <a:pt x="502" y="572"/>
                    <a:pt x="502" y="572"/>
                  </a:cubicBezTo>
                  <a:cubicBezTo>
                    <a:pt x="502" y="573"/>
                    <a:pt x="502" y="573"/>
                    <a:pt x="501" y="574"/>
                  </a:cubicBezTo>
                  <a:cubicBezTo>
                    <a:pt x="501" y="573"/>
                    <a:pt x="500" y="573"/>
                    <a:pt x="500" y="573"/>
                  </a:cubicBezTo>
                  <a:cubicBezTo>
                    <a:pt x="500" y="572"/>
                    <a:pt x="500" y="572"/>
                    <a:pt x="499" y="572"/>
                  </a:cubicBezTo>
                  <a:cubicBezTo>
                    <a:pt x="499" y="572"/>
                    <a:pt x="498" y="572"/>
                    <a:pt x="498" y="572"/>
                  </a:cubicBezTo>
                  <a:cubicBezTo>
                    <a:pt x="497" y="573"/>
                    <a:pt x="496" y="573"/>
                    <a:pt x="496" y="573"/>
                  </a:cubicBezTo>
                  <a:cubicBezTo>
                    <a:pt x="495" y="573"/>
                    <a:pt x="495" y="573"/>
                    <a:pt x="494" y="572"/>
                  </a:cubicBezTo>
                  <a:cubicBezTo>
                    <a:pt x="494" y="572"/>
                    <a:pt x="493" y="571"/>
                    <a:pt x="493" y="570"/>
                  </a:cubicBezTo>
                  <a:cubicBezTo>
                    <a:pt x="492" y="569"/>
                    <a:pt x="492" y="569"/>
                    <a:pt x="492" y="568"/>
                  </a:cubicBezTo>
                  <a:cubicBezTo>
                    <a:pt x="492" y="567"/>
                    <a:pt x="493" y="567"/>
                    <a:pt x="494" y="567"/>
                  </a:cubicBezTo>
                  <a:cubicBezTo>
                    <a:pt x="494" y="567"/>
                    <a:pt x="494" y="567"/>
                    <a:pt x="494" y="568"/>
                  </a:cubicBezTo>
                  <a:cubicBezTo>
                    <a:pt x="494" y="568"/>
                    <a:pt x="494" y="569"/>
                    <a:pt x="495" y="569"/>
                  </a:cubicBezTo>
                  <a:cubicBezTo>
                    <a:pt x="495" y="570"/>
                    <a:pt x="495" y="570"/>
                    <a:pt x="496" y="570"/>
                  </a:cubicBezTo>
                  <a:cubicBezTo>
                    <a:pt x="496" y="570"/>
                    <a:pt x="497" y="570"/>
                    <a:pt x="497" y="569"/>
                  </a:cubicBezTo>
                  <a:cubicBezTo>
                    <a:pt x="497" y="568"/>
                    <a:pt x="497" y="568"/>
                    <a:pt x="497" y="567"/>
                  </a:cubicBezTo>
                  <a:cubicBezTo>
                    <a:pt x="497" y="566"/>
                    <a:pt x="497" y="565"/>
                    <a:pt x="497" y="564"/>
                  </a:cubicBezTo>
                  <a:cubicBezTo>
                    <a:pt x="499" y="564"/>
                    <a:pt x="499" y="564"/>
                    <a:pt x="499" y="565"/>
                  </a:cubicBezTo>
                  <a:cubicBezTo>
                    <a:pt x="499" y="567"/>
                    <a:pt x="499" y="568"/>
                    <a:pt x="500" y="568"/>
                  </a:cubicBezTo>
                  <a:cubicBezTo>
                    <a:pt x="500" y="569"/>
                    <a:pt x="500" y="569"/>
                    <a:pt x="501" y="570"/>
                  </a:cubicBezTo>
                  <a:moveTo>
                    <a:pt x="576" y="565"/>
                  </a:moveTo>
                  <a:cubicBezTo>
                    <a:pt x="575" y="565"/>
                    <a:pt x="575" y="565"/>
                    <a:pt x="574" y="564"/>
                  </a:cubicBezTo>
                  <a:cubicBezTo>
                    <a:pt x="574" y="564"/>
                    <a:pt x="574" y="563"/>
                    <a:pt x="574" y="562"/>
                  </a:cubicBezTo>
                  <a:cubicBezTo>
                    <a:pt x="574" y="562"/>
                    <a:pt x="574" y="561"/>
                    <a:pt x="574" y="561"/>
                  </a:cubicBezTo>
                  <a:cubicBezTo>
                    <a:pt x="575" y="560"/>
                    <a:pt x="576" y="561"/>
                    <a:pt x="576" y="561"/>
                  </a:cubicBezTo>
                  <a:cubicBezTo>
                    <a:pt x="577" y="562"/>
                    <a:pt x="578" y="563"/>
                    <a:pt x="578" y="563"/>
                  </a:cubicBezTo>
                  <a:cubicBezTo>
                    <a:pt x="579" y="563"/>
                    <a:pt x="580" y="563"/>
                    <a:pt x="581" y="562"/>
                  </a:cubicBezTo>
                  <a:cubicBezTo>
                    <a:pt x="582" y="562"/>
                    <a:pt x="582" y="562"/>
                    <a:pt x="583" y="563"/>
                  </a:cubicBezTo>
                  <a:cubicBezTo>
                    <a:pt x="583" y="564"/>
                    <a:pt x="583" y="565"/>
                    <a:pt x="582" y="565"/>
                  </a:cubicBezTo>
                  <a:cubicBezTo>
                    <a:pt x="581" y="565"/>
                    <a:pt x="580" y="564"/>
                    <a:pt x="579" y="564"/>
                  </a:cubicBezTo>
                  <a:cubicBezTo>
                    <a:pt x="578" y="564"/>
                    <a:pt x="577" y="564"/>
                    <a:pt x="576" y="565"/>
                  </a:cubicBezTo>
                  <a:moveTo>
                    <a:pt x="540" y="563"/>
                  </a:moveTo>
                  <a:cubicBezTo>
                    <a:pt x="541" y="563"/>
                    <a:pt x="541" y="563"/>
                    <a:pt x="541" y="564"/>
                  </a:cubicBezTo>
                  <a:cubicBezTo>
                    <a:pt x="541" y="564"/>
                    <a:pt x="541" y="564"/>
                    <a:pt x="540" y="564"/>
                  </a:cubicBezTo>
                  <a:cubicBezTo>
                    <a:pt x="539" y="564"/>
                    <a:pt x="539" y="564"/>
                    <a:pt x="539" y="564"/>
                  </a:cubicBezTo>
                  <a:cubicBezTo>
                    <a:pt x="538" y="565"/>
                    <a:pt x="537" y="565"/>
                    <a:pt x="538" y="566"/>
                  </a:cubicBezTo>
                  <a:cubicBezTo>
                    <a:pt x="538" y="567"/>
                    <a:pt x="538" y="568"/>
                    <a:pt x="539" y="568"/>
                  </a:cubicBezTo>
                  <a:cubicBezTo>
                    <a:pt x="540" y="568"/>
                    <a:pt x="541" y="568"/>
                    <a:pt x="541" y="567"/>
                  </a:cubicBezTo>
                  <a:cubicBezTo>
                    <a:pt x="542" y="565"/>
                    <a:pt x="542" y="565"/>
                    <a:pt x="543" y="564"/>
                  </a:cubicBezTo>
                  <a:cubicBezTo>
                    <a:pt x="543" y="564"/>
                    <a:pt x="544" y="564"/>
                    <a:pt x="545" y="564"/>
                  </a:cubicBezTo>
                  <a:cubicBezTo>
                    <a:pt x="545" y="564"/>
                    <a:pt x="546" y="565"/>
                    <a:pt x="546" y="565"/>
                  </a:cubicBezTo>
                  <a:cubicBezTo>
                    <a:pt x="547" y="564"/>
                    <a:pt x="547" y="564"/>
                    <a:pt x="546" y="563"/>
                  </a:cubicBezTo>
                  <a:cubicBezTo>
                    <a:pt x="546" y="563"/>
                    <a:pt x="546" y="562"/>
                    <a:pt x="546" y="562"/>
                  </a:cubicBezTo>
                  <a:cubicBezTo>
                    <a:pt x="547" y="562"/>
                    <a:pt x="548" y="562"/>
                    <a:pt x="548" y="562"/>
                  </a:cubicBezTo>
                  <a:cubicBezTo>
                    <a:pt x="549" y="562"/>
                    <a:pt x="550" y="562"/>
                    <a:pt x="551" y="562"/>
                  </a:cubicBezTo>
                  <a:cubicBezTo>
                    <a:pt x="551" y="563"/>
                    <a:pt x="552" y="564"/>
                    <a:pt x="552" y="566"/>
                  </a:cubicBezTo>
                  <a:cubicBezTo>
                    <a:pt x="552" y="567"/>
                    <a:pt x="551" y="568"/>
                    <a:pt x="551" y="569"/>
                  </a:cubicBezTo>
                  <a:cubicBezTo>
                    <a:pt x="551" y="570"/>
                    <a:pt x="551" y="572"/>
                    <a:pt x="550" y="572"/>
                  </a:cubicBezTo>
                  <a:cubicBezTo>
                    <a:pt x="547" y="572"/>
                    <a:pt x="546" y="571"/>
                    <a:pt x="547" y="569"/>
                  </a:cubicBezTo>
                  <a:cubicBezTo>
                    <a:pt x="547" y="568"/>
                    <a:pt x="547" y="568"/>
                    <a:pt x="548" y="567"/>
                  </a:cubicBezTo>
                  <a:cubicBezTo>
                    <a:pt x="548" y="566"/>
                    <a:pt x="548" y="566"/>
                    <a:pt x="547" y="565"/>
                  </a:cubicBezTo>
                  <a:cubicBezTo>
                    <a:pt x="546" y="566"/>
                    <a:pt x="546" y="566"/>
                    <a:pt x="546" y="566"/>
                  </a:cubicBezTo>
                  <a:cubicBezTo>
                    <a:pt x="546" y="567"/>
                    <a:pt x="546" y="567"/>
                    <a:pt x="546" y="568"/>
                  </a:cubicBezTo>
                  <a:cubicBezTo>
                    <a:pt x="544" y="568"/>
                    <a:pt x="543" y="569"/>
                    <a:pt x="543" y="570"/>
                  </a:cubicBezTo>
                  <a:cubicBezTo>
                    <a:pt x="542" y="572"/>
                    <a:pt x="541" y="573"/>
                    <a:pt x="540" y="573"/>
                  </a:cubicBezTo>
                  <a:cubicBezTo>
                    <a:pt x="539" y="573"/>
                    <a:pt x="539" y="572"/>
                    <a:pt x="538" y="571"/>
                  </a:cubicBezTo>
                  <a:cubicBezTo>
                    <a:pt x="537" y="571"/>
                    <a:pt x="537" y="570"/>
                    <a:pt x="536" y="569"/>
                  </a:cubicBezTo>
                  <a:cubicBezTo>
                    <a:pt x="536" y="569"/>
                    <a:pt x="537" y="568"/>
                    <a:pt x="537" y="568"/>
                  </a:cubicBezTo>
                  <a:cubicBezTo>
                    <a:pt x="537" y="567"/>
                    <a:pt x="537" y="566"/>
                    <a:pt x="537" y="566"/>
                  </a:cubicBezTo>
                  <a:cubicBezTo>
                    <a:pt x="536" y="565"/>
                    <a:pt x="534" y="565"/>
                    <a:pt x="533" y="565"/>
                  </a:cubicBezTo>
                  <a:cubicBezTo>
                    <a:pt x="532" y="566"/>
                    <a:pt x="531" y="566"/>
                    <a:pt x="530" y="567"/>
                  </a:cubicBezTo>
                  <a:cubicBezTo>
                    <a:pt x="529" y="568"/>
                    <a:pt x="529" y="568"/>
                    <a:pt x="528" y="569"/>
                  </a:cubicBezTo>
                  <a:cubicBezTo>
                    <a:pt x="528" y="569"/>
                    <a:pt x="527" y="570"/>
                    <a:pt x="526" y="569"/>
                  </a:cubicBezTo>
                  <a:cubicBezTo>
                    <a:pt x="525" y="568"/>
                    <a:pt x="525" y="567"/>
                    <a:pt x="526" y="567"/>
                  </a:cubicBezTo>
                  <a:cubicBezTo>
                    <a:pt x="526" y="567"/>
                    <a:pt x="527" y="566"/>
                    <a:pt x="527" y="565"/>
                  </a:cubicBezTo>
                  <a:cubicBezTo>
                    <a:pt x="527" y="565"/>
                    <a:pt x="529" y="564"/>
                    <a:pt x="530" y="564"/>
                  </a:cubicBezTo>
                  <a:cubicBezTo>
                    <a:pt x="531" y="564"/>
                    <a:pt x="531" y="564"/>
                    <a:pt x="531" y="564"/>
                  </a:cubicBezTo>
                  <a:cubicBezTo>
                    <a:pt x="531" y="564"/>
                    <a:pt x="531" y="563"/>
                    <a:pt x="532" y="563"/>
                  </a:cubicBezTo>
                  <a:cubicBezTo>
                    <a:pt x="533" y="562"/>
                    <a:pt x="534" y="562"/>
                    <a:pt x="535" y="563"/>
                  </a:cubicBezTo>
                  <a:cubicBezTo>
                    <a:pt x="536" y="563"/>
                    <a:pt x="537" y="563"/>
                    <a:pt x="537" y="563"/>
                  </a:cubicBezTo>
                  <a:cubicBezTo>
                    <a:pt x="538" y="563"/>
                    <a:pt x="539" y="563"/>
                    <a:pt x="540" y="563"/>
                  </a:cubicBezTo>
                  <a:moveTo>
                    <a:pt x="563" y="561"/>
                  </a:moveTo>
                  <a:cubicBezTo>
                    <a:pt x="564" y="562"/>
                    <a:pt x="565" y="562"/>
                    <a:pt x="566" y="561"/>
                  </a:cubicBezTo>
                  <a:cubicBezTo>
                    <a:pt x="567" y="563"/>
                    <a:pt x="567" y="564"/>
                    <a:pt x="566" y="564"/>
                  </a:cubicBezTo>
                  <a:cubicBezTo>
                    <a:pt x="565" y="565"/>
                    <a:pt x="564" y="565"/>
                    <a:pt x="563" y="564"/>
                  </a:cubicBezTo>
                  <a:cubicBezTo>
                    <a:pt x="563" y="564"/>
                    <a:pt x="562" y="563"/>
                    <a:pt x="561" y="562"/>
                  </a:cubicBezTo>
                  <a:cubicBezTo>
                    <a:pt x="561" y="562"/>
                    <a:pt x="561" y="561"/>
                    <a:pt x="561" y="560"/>
                  </a:cubicBezTo>
                  <a:cubicBezTo>
                    <a:pt x="562" y="559"/>
                    <a:pt x="563" y="560"/>
                    <a:pt x="563" y="561"/>
                  </a:cubicBezTo>
                  <a:moveTo>
                    <a:pt x="304" y="572"/>
                  </a:moveTo>
                  <a:cubicBezTo>
                    <a:pt x="304" y="571"/>
                    <a:pt x="304" y="570"/>
                    <a:pt x="305" y="570"/>
                  </a:cubicBezTo>
                  <a:cubicBezTo>
                    <a:pt x="305" y="570"/>
                    <a:pt x="305" y="571"/>
                    <a:pt x="306" y="571"/>
                  </a:cubicBezTo>
                  <a:cubicBezTo>
                    <a:pt x="306" y="572"/>
                    <a:pt x="306" y="572"/>
                    <a:pt x="306" y="573"/>
                  </a:cubicBezTo>
                  <a:cubicBezTo>
                    <a:pt x="306" y="573"/>
                    <a:pt x="306" y="574"/>
                    <a:pt x="305" y="574"/>
                  </a:cubicBezTo>
                  <a:cubicBezTo>
                    <a:pt x="304" y="574"/>
                    <a:pt x="304" y="573"/>
                    <a:pt x="304" y="572"/>
                  </a:cubicBezTo>
                  <a:moveTo>
                    <a:pt x="503" y="561"/>
                  </a:moveTo>
                  <a:cubicBezTo>
                    <a:pt x="503" y="561"/>
                    <a:pt x="503" y="562"/>
                    <a:pt x="503" y="562"/>
                  </a:cubicBezTo>
                  <a:cubicBezTo>
                    <a:pt x="502" y="563"/>
                    <a:pt x="502" y="563"/>
                    <a:pt x="501" y="563"/>
                  </a:cubicBezTo>
                  <a:cubicBezTo>
                    <a:pt x="501" y="563"/>
                    <a:pt x="501" y="563"/>
                    <a:pt x="501" y="562"/>
                  </a:cubicBezTo>
                  <a:cubicBezTo>
                    <a:pt x="501" y="562"/>
                    <a:pt x="501" y="562"/>
                    <a:pt x="501" y="561"/>
                  </a:cubicBezTo>
                  <a:cubicBezTo>
                    <a:pt x="502" y="561"/>
                    <a:pt x="503" y="561"/>
                    <a:pt x="503" y="561"/>
                  </a:cubicBezTo>
                  <a:moveTo>
                    <a:pt x="544" y="558"/>
                  </a:moveTo>
                  <a:cubicBezTo>
                    <a:pt x="545" y="560"/>
                    <a:pt x="546" y="561"/>
                    <a:pt x="546" y="561"/>
                  </a:cubicBezTo>
                  <a:cubicBezTo>
                    <a:pt x="545" y="562"/>
                    <a:pt x="544" y="562"/>
                    <a:pt x="543" y="561"/>
                  </a:cubicBezTo>
                  <a:cubicBezTo>
                    <a:pt x="543" y="560"/>
                    <a:pt x="542" y="559"/>
                    <a:pt x="542" y="558"/>
                  </a:cubicBezTo>
                  <a:cubicBezTo>
                    <a:pt x="543" y="557"/>
                    <a:pt x="543" y="557"/>
                    <a:pt x="544" y="558"/>
                  </a:cubicBezTo>
                  <a:moveTo>
                    <a:pt x="305" y="568"/>
                  </a:moveTo>
                  <a:cubicBezTo>
                    <a:pt x="305" y="568"/>
                    <a:pt x="305" y="568"/>
                    <a:pt x="305" y="568"/>
                  </a:cubicBezTo>
                  <a:lnTo>
                    <a:pt x="306" y="567"/>
                  </a:lnTo>
                  <a:cubicBezTo>
                    <a:pt x="307" y="568"/>
                    <a:pt x="307" y="568"/>
                    <a:pt x="306" y="569"/>
                  </a:cubicBezTo>
                  <a:cubicBezTo>
                    <a:pt x="306" y="569"/>
                    <a:pt x="305" y="569"/>
                    <a:pt x="305" y="569"/>
                  </a:cubicBezTo>
                  <a:cubicBezTo>
                    <a:pt x="305" y="569"/>
                    <a:pt x="305" y="568"/>
                    <a:pt x="305" y="568"/>
                  </a:cubicBezTo>
                  <a:moveTo>
                    <a:pt x="553" y="555"/>
                  </a:moveTo>
                  <a:cubicBezTo>
                    <a:pt x="555" y="555"/>
                    <a:pt x="556" y="555"/>
                    <a:pt x="556" y="556"/>
                  </a:cubicBezTo>
                  <a:cubicBezTo>
                    <a:pt x="556" y="558"/>
                    <a:pt x="555" y="558"/>
                    <a:pt x="554" y="559"/>
                  </a:cubicBezTo>
                  <a:cubicBezTo>
                    <a:pt x="552" y="560"/>
                    <a:pt x="551" y="559"/>
                    <a:pt x="551" y="558"/>
                  </a:cubicBezTo>
                  <a:cubicBezTo>
                    <a:pt x="551" y="556"/>
                    <a:pt x="551" y="555"/>
                    <a:pt x="553" y="555"/>
                  </a:cubicBezTo>
                  <a:moveTo>
                    <a:pt x="477" y="562"/>
                  </a:moveTo>
                  <a:cubicBezTo>
                    <a:pt x="475" y="563"/>
                    <a:pt x="474" y="562"/>
                    <a:pt x="473" y="562"/>
                  </a:cubicBezTo>
                  <a:cubicBezTo>
                    <a:pt x="472" y="560"/>
                    <a:pt x="473" y="558"/>
                    <a:pt x="474" y="558"/>
                  </a:cubicBezTo>
                  <a:cubicBezTo>
                    <a:pt x="476" y="558"/>
                    <a:pt x="478" y="558"/>
                    <a:pt x="478" y="559"/>
                  </a:cubicBezTo>
                  <a:cubicBezTo>
                    <a:pt x="479" y="559"/>
                    <a:pt x="480" y="559"/>
                    <a:pt x="481" y="559"/>
                  </a:cubicBezTo>
                  <a:cubicBezTo>
                    <a:pt x="481" y="559"/>
                    <a:pt x="482" y="559"/>
                    <a:pt x="483" y="559"/>
                  </a:cubicBezTo>
                  <a:cubicBezTo>
                    <a:pt x="484" y="559"/>
                    <a:pt x="485" y="559"/>
                    <a:pt x="486" y="559"/>
                  </a:cubicBezTo>
                  <a:cubicBezTo>
                    <a:pt x="487" y="559"/>
                    <a:pt x="488" y="559"/>
                    <a:pt x="488" y="560"/>
                  </a:cubicBezTo>
                  <a:cubicBezTo>
                    <a:pt x="488" y="562"/>
                    <a:pt x="487" y="562"/>
                    <a:pt x="486" y="562"/>
                  </a:cubicBezTo>
                  <a:cubicBezTo>
                    <a:pt x="485" y="562"/>
                    <a:pt x="484" y="562"/>
                    <a:pt x="483" y="562"/>
                  </a:cubicBezTo>
                  <a:cubicBezTo>
                    <a:pt x="481" y="562"/>
                    <a:pt x="480" y="562"/>
                    <a:pt x="477" y="562"/>
                  </a:cubicBezTo>
                  <a:moveTo>
                    <a:pt x="309" y="564"/>
                  </a:moveTo>
                  <a:cubicBezTo>
                    <a:pt x="310" y="564"/>
                    <a:pt x="310" y="564"/>
                    <a:pt x="311" y="564"/>
                  </a:cubicBezTo>
                  <a:lnTo>
                    <a:pt x="311" y="566"/>
                  </a:lnTo>
                  <a:cubicBezTo>
                    <a:pt x="310" y="566"/>
                    <a:pt x="310" y="566"/>
                    <a:pt x="309" y="566"/>
                  </a:cubicBezTo>
                  <a:cubicBezTo>
                    <a:pt x="309" y="566"/>
                    <a:pt x="309" y="566"/>
                    <a:pt x="308" y="565"/>
                  </a:cubicBezTo>
                  <a:cubicBezTo>
                    <a:pt x="308" y="565"/>
                    <a:pt x="308" y="564"/>
                    <a:pt x="309" y="564"/>
                  </a:cubicBezTo>
                  <a:moveTo>
                    <a:pt x="478" y="555"/>
                  </a:moveTo>
                  <a:cubicBezTo>
                    <a:pt x="478" y="554"/>
                    <a:pt x="479" y="554"/>
                    <a:pt x="479" y="555"/>
                  </a:cubicBezTo>
                  <a:cubicBezTo>
                    <a:pt x="479" y="556"/>
                    <a:pt x="479" y="556"/>
                    <a:pt x="479" y="556"/>
                  </a:cubicBezTo>
                  <a:cubicBezTo>
                    <a:pt x="478" y="557"/>
                    <a:pt x="477" y="556"/>
                    <a:pt x="477" y="556"/>
                  </a:cubicBezTo>
                  <a:cubicBezTo>
                    <a:pt x="477" y="555"/>
                    <a:pt x="477" y="555"/>
                    <a:pt x="478" y="555"/>
                  </a:cubicBezTo>
                  <a:moveTo>
                    <a:pt x="539" y="551"/>
                  </a:moveTo>
                  <a:cubicBezTo>
                    <a:pt x="541" y="551"/>
                    <a:pt x="541" y="552"/>
                    <a:pt x="542" y="552"/>
                  </a:cubicBezTo>
                  <a:cubicBezTo>
                    <a:pt x="542" y="553"/>
                    <a:pt x="542" y="554"/>
                    <a:pt x="541" y="554"/>
                  </a:cubicBezTo>
                  <a:cubicBezTo>
                    <a:pt x="541" y="554"/>
                    <a:pt x="540" y="555"/>
                    <a:pt x="540" y="555"/>
                  </a:cubicBezTo>
                  <a:cubicBezTo>
                    <a:pt x="539" y="555"/>
                    <a:pt x="539" y="555"/>
                    <a:pt x="539" y="555"/>
                  </a:cubicBezTo>
                  <a:cubicBezTo>
                    <a:pt x="538" y="555"/>
                    <a:pt x="538" y="555"/>
                    <a:pt x="538" y="555"/>
                  </a:cubicBezTo>
                  <a:cubicBezTo>
                    <a:pt x="537" y="555"/>
                    <a:pt x="537" y="556"/>
                    <a:pt x="537" y="557"/>
                  </a:cubicBezTo>
                  <a:cubicBezTo>
                    <a:pt x="537" y="558"/>
                    <a:pt x="537" y="558"/>
                    <a:pt x="537" y="559"/>
                  </a:cubicBezTo>
                  <a:cubicBezTo>
                    <a:pt x="535" y="560"/>
                    <a:pt x="534" y="560"/>
                    <a:pt x="533" y="558"/>
                  </a:cubicBezTo>
                  <a:cubicBezTo>
                    <a:pt x="533" y="556"/>
                    <a:pt x="534" y="555"/>
                    <a:pt x="536" y="555"/>
                  </a:cubicBezTo>
                  <a:cubicBezTo>
                    <a:pt x="536" y="553"/>
                    <a:pt x="536" y="552"/>
                    <a:pt x="536" y="552"/>
                  </a:cubicBezTo>
                  <a:cubicBezTo>
                    <a:pt x="537" y="551"/>
                    <a:pt x="538" y="551"/>
                    <a:pt x="540" y="551"/>
                  </a:cubicBezTo>
                  <a:moveTo>
                    <a:pt x="526" y="551"/>
                  </a:moveTo>
                  <a:cubicBezTo>
                    <a:pt x="526" y="551"/>
                    <a:pt x="526" y="550"/>
                    <a:pt x="526" y="550"/>
                  </a:cubicBezTo>
                  <a:cubicBezTo>
                    <a:pt x="526" y="549"/>
                    <a:pt x="526" y="549"/>
                    <a:pt x="526" y="548"/>
                  </a:cubicBezTo>
                  <a:cubicBezTo>
                    <a:pt x="527" y="548"/>
                    <a:pt x="527" y="548"/>
                    <a:pt x="528" y="549"/>
                  </a:cubicBezTo>
                  <a:cubicBezTo>
                    <a:pt x="529" y="551"/>
                    <a:pt x="529" y="551"/>
                    <a:pt x="528" y="552"/>
                  </a:cubicBezTo>
                  <a:cubicBezTo>
                    <a:pt x="527" y="552"/>
                    <a:pt x="526" y="552"/>
                    <a:pt x="526" y="551"/>
                  </a:cubicBezTo>
                  <a:moveTo>
                    <a:pt x="315" y="560"/>
                  </a:moveTo>
                  <a:cubicBezTo>
                    <a:pt x="315" y="559"/>
                    <a:pt x="316" y="557"/>
                    <a:pt x="316" y="557"/>
                  </a:cubicBezTo>
                  <a:cubicBezTo>
                    <a:pt x="317" y="557"/>
                    <a:pt x="318" y="557"/>
                    <a:pt x="318" y="557"/>
                  </a:cubicBezTo>
                  <a:cubicBezTo>
                    <a:pt x="319" y="557"/>
                    <a:pt x="320" y="557"/>
                    <a:pt x="320" y="557"/>
                  </a:cubicBezTo>
                  <a:cubicBezTo>
                    <a:pt x="320" y="558"/>
                    <a:pt x="320" y="559"/>
                    <a:pt x="320" y="559"/>
                  </a:cubicBezTo>
                  <a:cubicBezTo>
                    <a:pt x="319" y="559"/>
                    <a:pt x="319" y="559"/>
                    <a:pt x="319" y="560"/>
                  </a:cubicBezTo>
                  <a:cubicBezTo>
                    <a:pt x="320" y="560"/>
                    <a:pt x="320" y="560"/>
                    <a:pt x="321" y="560"/>
                  </a:cubicBezTo>
                  <a:cubicBezTo>
                    <a:pt x="322" y="560"/>
                    <a:pt x="323" y="560"/>
                    <a:pt x="323" y="559"/>
                  </a:cubicBezTo>
                  <a:cubicBezTo>
                    <a:pt x="324" y="560"/>
                    <a:pt x="325" y="561"/>
                    <a:pt x="326" y="561"/>
                  </a:cubicBezTo>
                  <a:cubicBezTo>
                    <a:pt x="327" y="561"/>
                    <a:pt x="328" y="561"/>
                    <a:pt x="329" y="562"/>
                  </a:cubicBezTo>
                  <a:cubicBezTo>
                    <a:pt x="328" y="563"/>
                    <a:pt x="328" y="563"/>
                    <a:pt x="327" y="564"/>
                  </a:cubicBezTo>
                  <a:cubicBezTo>
                    <a:pt x="326" y="564"/>
                    <a:pt x="325" y="565"/>
                    <a:pt x="325" y="566"/>
                  </a:cubicBezTo>
                  <a:cubicBezTo>
                    <a:pt x="326" y="566"/>
                    <a:pt x="326" y="567"/>
                    <a:pt x="327" y="567"/>
                  </a:cubicBezTo>
                  <a:cubicBezTo>
                    <a:pt x="328" y="567"/>
                    <a:pt x="329" y="567"/>
                    <a:pt x="329" y="567"/>
                  </a:cubicBezTo>
                  <a:cubicBezTo>
                    <a:pt x="329" y="568"/>
                    <a:pt x="329" y="569"/>
                    <a:pt x="329" y="570"/>
                  </a:cubicBezTo>
                  <a:cubicBezTo>
                    <a:pt x="329" y="571"/>
                    <a:pt x="330" y="571"/>
                    <a:pt x="330" y="572"/>
                  </a:cubicBezTo>
                  <a:cubicBezTo>
                    <a:pt x="330" y="573"/>
                    <a:pt x="330" y="574"/>
                    <a:pt x="331" y="575"/>
                  </a:cubicBezTo>
                  <a:cubicBezTo>
                    <a:pt x="331" y="576"/>
                    <a:pt x="331" y="577"/>
                    <a:pt x="331" y="578"/>
                  </a:cubicBezTo>
                  <a:cubicBezTo>
                    <a:pt x="331" y="579"/>
                    <a:pt x="331" y="580"/>
                    <a:pt x="330" y="580"/>
                  </a:cubicBezTo>
                  <a:cubicBezTo>
                    <a:pt x="330" y="581"/>
                    <a:pt x="330" y="582"/>
                    <a:pt x="330" y="582"/>
                  </a:cubicBezTo>
                  <a:cubicBezTo>
                    <a:pt x="332" y="583"/>
                    <a:pt x="333" y="585"/>
                    <a:pt x="333" y="587"/>
                  </a:cubicBezTo>
                  <a:cubicBezTo>
                    <a:pt x="331" y="587"/>
                    <a:pt x="331" y="587"/>
                    <a:pt x="330" y="586"/>
                  </a:cubicBezTo>
                  <a:cubicBezTo>
                    <a:pt x="329" y="586"/>
                    <a:pt x="329" y="585"/>
                    <a:pt x="328" y="584"/>
                  </a:cubicBezTo>
                  <a:cubicBezTo>
                    <a:pt x="328" y="584"/>
                    <a:pt x="328" y="583"/>
                    <a:pt x="328" y="582"/>
                  </a:cubicBezTo>
                  <a:cubicBezTo>
                    <a:pt x="328" y="581"/>
                    <a:pt x="327" y="581"/>
                    <a:pt x="326" y="581"/>
                  </a:cubicBezTo>
                  <a:cubicBezTo>
                    <a:pt x="325" y="581"/>
                    <a:pt x="325" y="581"/>
                    <a:pt x="325" y="582"/>
                  </a:cubicBezTo>
                  <a:cubicBezTo>
                    <a:pt x="324" y="583"/>
                    <a:pt x="324" y="584"/>
                    <a:pt x="323" y="584"/>
                  </a:cubicBezTo>
                  <a:cubicBezTo>
                    <a:pt x="322" y="584"/>
                    <a:pt x="321" y="583"/>
                    <a:pt x="321" y="582"/>
                  </a:cubicBezTo>
                  <a:cubicBezTo>
                    <a:pt x="321" y="581"/>
                    <a:pt x="321" y="580"/>
                    <a:pt x="321" y="580"/>
                  </a:cubicBezTo>
                  <a:cubicBezTo>
                    <a:pt x="319" y="580"/>
                    <a:pt x="319" y="580"/>
                    <a:pt x="318" y="581"/>
                  </a:cubicBezTo>
                  <a:cubicBezTo>
                    <a:pt x="317" y="581"/>
                    <a:pt x="317" y="582"/>
                    <a:pt x="316" y="583"/>
                  </a:cubicBezTo>
                  <a:cubicBezTo>
                    <a:pt x="315" y="582"/>
                    <a:pt x="314" y="582"/>
                    <a:pt x="313" y="581"/>
                  </a:cubicBezTo>
                  <a:cubicBezTo>
                    <a:pt x="313" y="580"/>
                    <a:pt x="313" y="579"/>
                    <a:pt x="313" y="577"/>
                  </a:cubicBezTo>
                  <a:cubicBezTo>
                    <a:pt x="314" y="576"/>
                    <a:pt x="314" y="575"/>
                    <a:pt x="315" y="575"/>
                  </a:cubicBezTo>
                  <a:cubicBezTo>
                    <a:pt x="315" y="574"/>
                    <a:pt x="314" y="573"/>
                    <a:pt x="314" y="573"/>
                  </a:cubicBezTo>
                  <a:cubicBezTo>
                    <a:pt x="313" y="573"/>
                    <a:pt x="313" y="572"/>
                    <a:pt x="312" y="572"/>
                  </a:cubicBezTo>
                  <a:cubicBezTo>
                    <a:pt x="312" y="571"/>
                    <a:pt x="311" y="571"/>
                    <a:pt x="311" y="572"/>
                  </a:cubicBezTo>
                  <a:cubicBezTo>
                    <a:pt x="310" y="572"/>
                    <a:pt x="310" y="572"/>
                    <a:pt x="309" y="571"/>
                  </a:cubicBezTo>
                  <a:cubicBezTo>
                    <a:pt x="309" y="570"/>
                    <a:pt x="309" y="569"/>
                    <a:pt x="310" y="569"/>
                  </a:cubicBezTo>
                  <a:cubicBezTo>
                    <a:pt x="311" y="569"/>
                    <a:pt x="311" y="568"/>
                    <a:pt x="312" y="567"/>
                  </a:cubicBezTo>
                  <a:cubicBezTo>
                    <a:pt x="312" y="568"/>
                    <a:pt x="312" y="568"/>
                    <a:pt x="312" y="569"/>
                  </a:cubicBezTo>
                  <a:cubicBezTo>
                    <a:pt x="313" y="569"/>
                    <a:pt x="313" y="570"/>
                    <a:pt x="314" y="570"/>
                  </a:cubicBezTo>
                  <a:cubicBezTo>
                    <a:pt x="315" y="569"/>
                    <a:pt x="315" y="568"/>
                    <a:pt x="315" y="566"/>
                  </a:cubicBezTo>
                  <a:cubicBezTo>
                    <a:pt x="315" y="566"/>
                    <a:pt x="314" y="565"/>
                    <a:pt x="313" y="565"/>
                  </a:cubicBezTo>
                  <a:cubicBezTo>
                    <a:pt x="312" y="564"/>
                    <a:pt x="312" y="563"/>
                    <a:pt x="312" y="562"/>
                  </a:cubicBezTo>
                  <a:cubicBezTo>
                    <a:pt x="314" y="562"/>
                    <a:pt x="315" y="562"/>
                    <a:pt x="315" y="560"/>
                  </a:cubicBezTo>
                  <a:moveTo>
                    <a:pt x="499" y="551"/>
                  </a:moveTo>
                  <a:cubicBezTo>
                    <a:pt x="499" y="550"/>
                    <a:pt x="499" y="549"/>
                    <a:pt x="500" y="549"/>
                  </a:cubicBezTo>
                  <a:cubicBezTo>
                    <a:pt x="501" y="549"/>
                    <a:pt x="502" y="549"/>
                    <a:pt x="502" y="551"/>
                  </a:cubicBezTo>
                  <a:cubicBezTo>
                    <a:pt x="502" y="553"/>
                    <a:pt x="501" y="554"/>
                    <a:pt x="501" y="554"/>
                  </a:cubicBezTo>
                  <a:cubicBezTo>
                    <a:pt x="500" y="553"/>
                    <a:pt x="499" y="553"/>
                    <a:pt x="499" y="551"/>
                  </a:cubicBezTo>
                  <a:moveTo>
                    <a:pt x="403" y="551"/>
                  </a:moveTo>
                  <a:cubicBezTo>
                    <a:pt x="403" y="551"/>
                    <a:pt x="403" y="551"/>
                    <a:pt x="403" y="551"/>
                  </a:cubicBezTo>
                  <a:lnTo>
                    <a:pt x="403" y="551"/>
                  </a:lnTo>
                  <a:cubicBezTo>
                    <a:pt x="404" y="552"/>
                    <a:pt x="403" y="552"/>
                    <a:pt x="403" y="552"/>
                  </a:cubicBezTo>
                  <a:cubicBezTo>
                    <a:pt x="403" y="552"/>
                    <a:pt x="403" y="551"/>
                    <a:pt x="403" y="551"/>
                  </a:cubicBezTo>
                  <a:moveTo>
                    <a:pt x="505" y="547"/>
                  </a:moveTo>
                  <a:cubicBezTo>
                    <a:pt x="505" y="546"/>
                    <a:pt x="505" y="546"/>
                    <a:pt x="506" y="546"/>
                  </a:cubicBezTo>
                  <a:cubicBezTo>
                    <a:pt x="507" y="546"/>
                    <a:pt x="507" y="547"/>
                    <a:pt x="508" y="548"/>
                  </a:cubicBezTo>
                  <a:cubicBezTo>
                    <a:pt x="509" y="549"/>
                    <a:pt x="509" y="550"/>
                    <a:pt x="508" y="551"/>
                  </a:cubicBezTo>
                  <a:cubicBezTo>
                    <a:pt x="507" y="551"/>
                    <a:pt x="506" y="551"/>
                    <a:pt x="506" y="551"/>
                  </a:cubicBezTo>
                  <a:cubicBezTo>
                    <a:pt x="505" y="550"/>
                    <a:pt x="505" y="549"/>
                    <a:pt x="504" y="548"/>
                  </a:cubicBezTo>
                  <a:cubicBezTo>
                    <a:pt x="504" y="548"/>
                    <a:pt x="505" y="547"/>
                    <a:pt x="505" y="547"/>
                  </a:cubicBezTo>
                  <a:moveTo>
                    <a:pt x="397" y="553"/>
                  </a:moveTo>
                  <a:cubicBezTo>
                    <a:pt x="396" y="553"/>
                    <a:pt x="396" y="552"/>
                    <a:pt x="397" y="552"/>
                  </a:cubicBezTo>
                  <a:cubicBezTo>
                    <a:pt x="397" y="551"/>
                    <a:pt x="397" y="551"/>
                    <a:pt x="398" y="551"/>
                  </a:cubicBezTo>
                  <a:cubicBezTo>
                    <a:pt x="398" y="550"/>
                    <a:pt x="399" y="550"/>
                    <a:pt x="400" y="551"/>
                  </a:cubicBezTo>
                  <a:cubicBezTo>
                    <a:pt x="400" y="551"/>
                    <a:pt x="400" y="551"/>
                    <a:pt x="400" y="551"/>
                  </a:cubicBezTo>
                  <a:cubicBezTo>
                    <a:pt x="400" y="552"/>
                    <a:pt x="400" y="553"/>
                    <a:pt x="399" y="553"/>
                  </a:cubicBezTo>
                  <a:cubicBezTo>
                    <a:pt x="399" y="553"/>
                    <a:pt x="399" y="553"/>
                    <a:pt x="399" y="554"/>
                  </a:cubicBezTo>
                  <a:cubicBezTo>
                    <a:pt x="398" y="554"/>
                    <a:pt x="397" y="554"/>
                    <a:pt x="397" y="553"/>
                  </a:cubicBezTo>
                  <a:moveTo>
                    <a:pt x="373" y="551"/>
                  </a:moveTo>
                  <a:cubicBezTo>
                    <a:pt x="373" y="550"/>
                    <a:pt x="373" y="550"/>
                    <a:pt x="374" y="551"/>
                  </a:cubicBezTo>
                  <a:cubicBezTo>
                    <a:pt x="374" y="551"/>
                    <a:pt x="374" y="552"/>
                    <a:pt x="374" y="552"/>
                  </a:cubicBezTo>
                  <a:cubicBezTo>
                    <a:pt x="373" y="552"/>
                    <a:pt x="373" y="553"/>
                    <a:pt x="372" y="553"/>
                  </a:cubicBezTo>
                  <a:cubicBezTo>
                    <a:pt x="372" y="552"/>
                    <a:pt x="372" y="552"/>
                    <a:pt x="373" y="551"/>
                  </a:cubicBezTo>
                  <a:moveTo>
                    <a:pt x="367" y="554"/>
                  </a:moveTo>
                  <a:cubicBezTo>
                    <a:pt x="366" y="554"/>
                    <a:pt x="364" y="554"/>
                    <a:pt x="363" y="553"/>
                  </a:cubicBezTo>
                  <a:cubicBezTo>
                    <a:pt x="363" y="553"/>
                    <a:pt x="363" y="552"/>
                    <a:pt x="363" y="552"/>
                  </a:cubicBezTo>
                  <a:cubicBezTo>
                    <a:pt x="363" y="551"/>
                    <a:pt x="364" y="550"/>
                    <a:pt x="364" y="550"/>
                  </a:cubicBezTo>
                  <a:cubicBezTo>
                    <a:pt x="365" y="550"/>
                    <a:pt x="366" y="550"/>
                    <a:pt x="367" y="550"/>
                  </a:cubicBezTo>
                  <a:cubicBezTo>
                    <a:pt x="368" y="549"/>
                    <a:pt x="369" y="550"/>
                    <a:pt x="369" y="550"/>
                  </a:cubicBezTo>
                  <a:cubicBezTo>
                    <a:pt x="370" y="552"/>
                    <a:pt x="369" y="553"/>
                    <a:pt x="367" y="554"/>
                  </a:cubicBezTo>
                  <a:moveTo>
                    <a:pt x="388" y="548"/>
                  </a:moveTo>
                  <a:cubicBezTo>
                    <a:pt x="389" y="547"/>
                    <a:pt x="390" y="547"/>
                    <a:pt x="390" y="548"/>
                  </a:cubicBezTo>
                  <a:cubicBezTo>
                    <a:pt x="390" y="548"/>
                    <a:pt x="390" y="548"/>
                    <a:pt x="390" y="548"/>
                  </a:cubicBezTo>
                  <a:cubicBezTo>
                    <a:pt x="390" y="548"/>
                    <a:pt x="390" y="548"/>
                    <a:pt x="390" y="549"/>
                  </a:cubicBezTo>
                  <a:cubicBezTo>
                    <a:pt x="390" y="549"/>
                    <a:pt x="390" y="549"/>
                    <a:pt x="389" y="549"/>
                  </a:cubicBezTo>
                  <a:cubicBezTo>
                    <a:pt x="388" y="549"/>
                    <a:pt x="388" y="549"/>
                    <a:pt x="387" y="549"/>
                  </a:cubicBezTo>
                  <a:cubicBezTo>
                    <a:pt x="387" y="548"/>
                    <a:pt x="388" y="548"/>
                    <a:pt x="388" y="548"/>
                  </a:cubicBezTo>
                  <a:moveTo>
                    <a:pt x="415" y="547"/>
                  </a:moveTo>
                  <a:lnTo>
                    <a:pt x="415" y="548"/>
                  </a:lnTo>
                  <a:cubicBezTo>
                    <a:pt x="414" y="549"/>
                    <a:pt x="414" y="549"/>
                    <a:pt x="413" y="548"/>
                  </a:cubicBezTo>
                  <a:cubicBezTo>
                    <a:pt x="413" y="547"/>
                    <a:pt x="412" y="547"/>
                    <a:pt x="412" y="546"/>
                  </a:cubicBezTo>
                  <a:cubicBezTo>
                    <a:pt x="413" y="545"/>
                    <a:pt x="414" y="545"/>
                    <a:pt x="415" y="547"/>
                  </a:cubicBezTo>
                  <a:moveTo>
                    <a:pt x="485" y="540"/>
                  </a:moveTo>
                  <a:cubicBezTo>
                    <a:pt x="486" y="541"/>
                    <a:pt x="486" y="542"/>
                    <a:pt x="484" y="542"/>
                  </a:cubicBezTo>
                  <a:cubicBezTo>
                    <a:pt x="483" y="542"/>
                    <a:pt x="483" y="541"/>
                    <a:pt x="483" y="540"/>
                  </a:cubicBezTo>
                  <a:cubicBezTo>
                    <a:pt x="484" y="539"/>
                    <a:pt x="485" y="539"/>
                    <a:pt x="485" y="540"/>
                  </a:cubicBezTo>
                  <a:moveTo>
                    <a:pt x="502" y="539"/>
                  </a:moveTo>
                  <a:cubicBezTo>
                    <a:pt x="502" y="537"/>
                    <a:pt x="503" y="537"/>
                    <a:pt x="504" y="537"/>
                  </a:cubicBezTo>
                  <a:cubicBezTo>
                    <a:pt x="505" y="538"/>
                    <a:pt x="505" y="539"/>
                    <a:pt x="505" y="540"/>
                  </a:cubicBezTo>
                  <a:cubicBezTo>
                    <a:pt x="504" y="542"/>
                    <a:pt x="504" y="542"/>
                    <a:pt x="502" y="542"/>
                  </a:cubicBezTo>
                  <a:cubicBezTo>
                    <a:pt x="502" y="542"/>
                    <a:pt x="502" y="540"/>
                    <a:pt x="502" y="539"/>
                  </a:cubicBezTo>
                  <a:close/>
                  <a:moveTo>
                    <a:pt x="414" y="541"/>
                  </a:moveTo>
                  <a:cubicBezTo>
                    <a:pt x="414" y="541"/>
                    <a:pt x="414" y="541"/>
                    <a:pt x="415" y="542"/>
                  </a:cubicBezTo>
                  <a:cubicBezTo>
                    <a:pt x="415" y="542"/>
                    <a:pt x="414" y="542"/>
                    <a:pt x="414" y="543"/>
                  </a:cubicBezTo>
                  <a:cubicBezTo>
                    <a:pt x="414" y="543"/>
                    <a:pt x="413" y="542"/>
                    <a:pt x="412" y="542"/>
                  </a:cubicBezTo>
                  <a:cubicBezTo>
                    <a:pt x="413" y="541"/>
                    <a:pt x="413" y="541"/>
                    <a:pt x="414" y="541"/>
                  </a:cubicBezTo>
                  <a:moveTo>
                    <a:pt x="370" y="541"/>
                  </a:moveTo>
                  <a:cubicBezTo>
                    <a:pt x="371" y="541"/>
                    <a:pt x="371" y="541"/>
                    <a:pt x="372" y="541"/>
                  </a:cubicBezTo>
                  <a:lnTo>
                    <a:pt x="372" y="543"/>
                  </a:lnTo>
                  <a:cubicBezTo>
                    <a:pt x="371" y="543"/>
                    <a:pt x="370" y="543"/>
                    <a:pt x="369" y="543"/>
                  </a:cubicBezTo>
                  <a:cubicBezTo>
                    <a:pt x="369" y="542"/>
                    <a:pt x="369" y="541"/>
                    <a:pt x="370" y="541"/>
                  </a:cubicBezTo>
                  <a:moveTo>
                    <a:pt x="466" y="537"/>
                  </a:moveTo>
                  <a:cubicBezTo>
                    <a:pt x="465" y="537"/>
                    <a:pt x="465" y="537"/>
                    <a:pt x="465" y="536"/>
                  </a:cubicBezTo>
                  <a:cubicBezTo>
                    <a:pt x="465" y="536"/>
                    <a:pt x="464" y="535"/>
                    <a:pt x="465" y="535"/>
                  </a:cubicBezTo>
                  <a:cubicBezTo>
                    <a:pt x="465" y="534"/>
                    <a:pt x="465" y="534"/>
                    <a:pt x="466" y="534"/>
                  </a:cubicBezTo>
                  <a:cubicBezTo>
                    <a:pt x="467" y="535"/>
                    <a:pt x="468" y="536"/>
                    <a:pt x="468" y="537"/>
                  </a:cubicBezTo>
                  <a:cubicBezTo>
                    <a:pt x="467" y="537"/>
                    <a:pt x="466" y="537"/>
                    <a:pt x="466" y="537"/>
                  </a:cubicBezTo>
                  <a:moveTo>
                    <a:pt x="407" y="541"/>
                  </a:moveTo>
                  <a:cubicBezTo>
                    <a:pt x="407" y="539"/>
                    <a:pt x="407" y="538"/>
                    <a:pt x="408" y="536"/>
                  </a:cubicBezTo>
                  <a:cubicBezTo>
                    <a:pt x="409" y="537"/>
                    <a:pt x="409" y="538"/>
                    <a:pt x="409" y="539"/>
                  </a:cubicBezTo>
                  <a:cubicBezTo>
                    <a:pt x="409" y="540"/>
                    <a:pt x="409" y="541"/>
                    <a:pt x="408" y="542"/>
                  </a:cubicBezTo>
                  <a:lnTo>
                    <a:pt x="410" y="544"/>
                  </a:lnTo>
                  <a:cubicBezTo>
                    <a:pt x="410" y="544"/>
                    <a:pt x="409" y="545"/>
                    <a:pt x="409" y="545"/>
                  </a:cubicBezTo>
                  <a:cubicBezTo>
                    <a:pt x="409" y="545"/>
                    <a:pt x="409" y="546"/>
                    <a:pt x="409" y="546"/>
                  </a:cubicBezTo>
                  <a:cubicBezTo>
                    <a:pt x="409" y="547"/>
                    <a:pt x="409" y="547"/>
                    <a:pt x="409" y="547"/>
                  </a:cubicBezTo>
                  <a:cubicBezTo>
                    <a:pt x="410" y="547"/>
                    <a:pt x="410" y="547"/>
                    <a:pt x="410" y="548"/>
                  </a:cubicBezTo>
                  <a:cubicBezTo>
                    <a:pt x="410" y="548"/>
                    <a:pt x="409" y="549"/>
                    <a:pt x="409" y="549"/>
                  </a:cubicBezTo>
                  <a:cubicBezTo>
                    <a:pt x="408" y="549"/>
                    <a:pt x="408" y="549"/>
                    <a:pt x="407" y="550"/>
                  </a:cubicBezTo>
                  <a:cubicBezTo>
                    <a:pt x="406" y="548"/>
                    <a:pt x="405" y="547"/>
                    <a:pt x="403" y="546"/>
                  </a:cubicBezTo>
                  <a:cubicBezTo>
                    <a:pt x="401" y="546"/>
                    <a:pt x="400" y="544"/>
                    <a:pt x="399" y="542"/>
                  </a:cubicBezTo>
                  <a:cubicBezTo>
                    <a:pt x="401" y="542"/>
                    <a:pt x="402" y="542"/>
                    <a:pt x="403" y="544"/>
                  </a:cubicBezTo>
                  <a:cubicBezTo>
                    <a:pt x="404" y="545"/>
                    <a:pt x="405" y="546"/>
                    <a:pt x="407" y="546"/>
                  </a:cubicBezTo>
                  <a:cubicBezTo>
                    <a:pt x="407" y="545"/>
                    <a:pt x="407" y="543"/>
                    <a:pt x="407" y="541"/>
                  </a:cubicBezTo>
                  <a:moveTo>
                    <a:pt x="406" y="540"/>
                  </a:moveTo>
                  <a:cubicBezTo>
                    <a:pt x="406" y="540"/>
                    <a:pt x="406" y="541"/>
                    <a:pt x="406" y="541"/>
                  </a:cubicBezTo>
                  <a:cubicBezTo>
                    <a:pt x="405" y="542"/>
                    <a:pt x="404" y="543"/>
                    <a:pt x="402" y="542"/>
                  </a:cubicBezTo>
                  <a:cubicBezTo>
                    <a:pt x="403" y="541"/>
                    <a:pt x="403" y="540"/>
                    <a:pt x="402" y="539"/>
                  </a:cubicBezTo>
                  <a:cubicBezTo>
                    <a:pt x="402" y="538"/>
                    <a:pt x="402" y="537"/>
                    <a:pt x="402" y="536"/>
                  </a:cubicBezTo>
                  <a:cubicBezTo>
                    <a:pt x="403" y="535"/>
                    <a:pt x="403" y="534"/>
                    <a:pt x="404" y="534"/>
                  </a:cubicBezTo>
                  <a:cubicBezTo>
                    <a:pt x="405" y="534"/>
                    <a:pt x="405" y="534"/>
                    <a:pt x="406" y="535"/>
                  </a:cubicBezTo>
                  <a:cubicBezTo>
                    <a:pt x="406" y="535"/>
                    <a:pt x="406" y="536"/>
                    <a:pt x="406" y="536"/>
                  </a:cubicBezTo>
                  <a:cubicBezTo>
                    <a:pt x="406" y="537"/>
                    <a:pt x="405" y="538"/>
                    <a:pt x="405" y="539"/>
                  </a:cubicBezTo>
                  <a:cubicBezTo>
                    <a:pt x="405" y="539"/>
                    <a:pt x="406" y="540"/>
                    <a:pt x="406" y="540"/>
                  </a:cubicBezTo>
                  <a:moveTo>
                    <a:pt x="413" y="533"/>
                  </a:moveTo>
                  <a:cubicBezTo>
                    <a:pt x="413" y="532"/>
                    <a:pt x="414" y="532"/>
                    <a:pt x="415" y="532"/>
                  </a:cubicBezTo>
                  <a:cubicBezTo>
                    <a:pt x="415" y="532"/>
                    <a:pt x="415" y="533"/>
                    <a:pt x="415" y="534"/>
                  </a:cubicBezTo>
                  <a:cubicBezTo>
                    <a:pt x="415" y="534"/>
                    <a:pt x="415" y="535"/>
                    <a:pt x="415" y="536"/>
                  </a:cubicBezTo>
                  <a:cubicBezTo>
                    <a:pt x="415" y="536"/>
                    <a:pt x="414" y="537"/>
                    <a:pt x="414" y="537"/>
                  </a:cubicBezTo>
                  <a:cubicBezTo>
                    <a:pt x="413" y="538"/>
                    <a:pt x="413" y="538"/>
                    <a:pt x="412" y="539"/>
                  </a:cubicBezTo>
                  <a:cubicBezTo>
                    <a:pt x="411" y="539"/>
                    <a:pt x="411" y="538"/>
                    <a:pt x="410" y="537"/>
                  </a:cubicBezTo>
                  <a:cubicBezTo>
                    <a:pt x="411" y="536"/>
                    <a:pt x="411" y="536"/>
                    <a:pt x="412" y="535"/>
                  </a:cubicBezTo>
                  <a:cubicBezTo>
                    <a:pt x="413" y="534"/>
                    <a:pt x="413" y="533"/>
                    <a:pt x="413" y="533"/>
                  </a:cubicBezTo>
                  <a:moveTo>
                    <a:pt x="411" y="526"/>
                  </a:moveTo>
                  <a:cubicBezTo>
                    <a:pt x="411" y="525"/>
                    <a:pt x="412" y="525"/>
                    <a:pt x="413" y="525"/>
                  </a:cubicBezTo>
                  <a:lnTo>
                    <a:pt x="414" y="526"/>
                  </a:lnTo>
                  <a:cubicBezTo>
                    <a:pt x="414" y="528"/>
                    <a:pt x="414" y="529"/>
                    <a:pt x="413" y="530"/>
                  </a:cubicBezTo>
                  <a:cubicBezTo>
                    <a:pt x="412" y="530"/>
                    <a:pt x="411" y="531"/>
                    <a:pt x="410" y="532"/>
                  </a:cubicBezTo>
                  <a:cubicBezTo>
                    <a:pt x="410" y="532"/>
                    <a:pt x="410" y="533"/>
                    <a:pt x="409" y="533"/>
                  </a:cubicBezTo>
                  <a:cubicBezTo>
                    <a:pt x="409" y="534"/>
                    <a:pt x="409" y="534"/>
                    <a:pt x="409" y="535"/>
                  </a:cubicBezTo>
                  <a:cubicBezTo>
                    <a:pt x="408" y="534"/>
                    <a:pt x="407" y="533"/>
                    <a:pt x="407" y="532"/>
                  </a:cubicBezTo>
                  <a:cubicBezTo>
                    <a:pt x="407" y="530"/>
                    <a:pt x="407" y="529"/>
                    <a:pt x="407" y="528"/>
                  </a:cubicBezTo>
                  <a:cubicBezTo>
                    <a:pt x="408" y="528"/>
                    <a:pt x="408" y="529"/>
                    <a:pt x="408" y="529"/>
                  </a:cubicBezTo>
                  <a:cubicBezTo>
                    <a:pt x="409" y="529"/>
                    <a:pt x="409" y="529"/>
                    <a:pt x="409" y="529"/>
                  </a:cubicBezTo>
                  <a:cubicBezTo>
                    <a:pt x="410" y="529"/>
                    <a:pt x="410" y="528"/>
                    <a:pt x="411" y="526"/>
                  </a:cubicBezTo>
                  <a:moveTo>
                    <a:pt x="407" y="525"/>
                  </a:moveTo>
                  <a:cubicBezTo>
                    <a:pt x="407" y="525"/>
                    <a:pt x="407" y="524"/>
                    <a:pt x="407" y="524"/>
                  </a:cubicBezTo>
                  <a:cubicBezTo>
                    <a:pt x="408" y="524"/>
                    <a:pt x="408" y="525"/>
                    <a:pt x="408" y="525"/>
                  </a:cubicBezTo>
                  <a:cubicBezTo>
                    <a:pt x="408" y="526"/>
                    <a:pt x="407" y="525"/>
                    <a:pt x="407" y="525"/>
                  </a:cubicBezTo>
                  <a:moveTo>
                    <a:pt x="504" y="521"/>
                  </a:moveTo>
                  <a:cubicBezTo>
                    <a:pt x="504" y="520"/>
                    <a:pt x="504" y="520"/>
                    <a:pt x="505" y="519"/>
                  </a:cubicBezTo>
                  <a:cubicBezTo>
                    <a:pt x="505" y="521"/>
                    <a:pt x="506" y="522"/>
                    <a:pt x="506" y="525"/>
                  </a:cubicBezTo>
                  <a:cubicBezTo>
                    <a:pt x="506" y="527"/>
                    <a:pt x="505" y="528"/>
                    <a:pt x="503" y="528"/>
                  </a:cubicBezTo>
                  <a:cubicBezTo>
                    <a:pt x="503" y="528"/>
                    <a:pt x="503" y="528"/>
                    <a:pt x="503" y="528"/>
                  </a:cubicBezTo>
                  <a:cubicBezTo>
                    <a:pt x="502" y="527"/>
                    <a:pt x="502" y="526"/>
                    <a:pt x="503" y="525"/>
                  </a:cubicBezTo>
                  <a:cubicBezTo>
                    <a:pt x="504" y="525"/>
                    <a:pt x="504" y="524"/>
                    <a:pt x="504" y="523"/>
                  </a:cubicBezTo>
                  <a:cubicBezTo>
                    <a:pt x="504" y="522"/>
                    <a:pt x="504" y="522"/>
                    <a:pt x="504" y="521"/>
                  </a:cubicBezTo>
                  <a:moveTo>
                    <a:pt x="405" y="517"/>
                  </a:moveTo>
                  <a:cubicBezTo>
                    <a:pt x="405" y="517"/>
                    <a:pt x="405" y="517"/>
                    <a:pt x="405" y="517"/>
                  </a:cubicBezTo>
                  <a:cubicBezTo>
                    <a:pt x="406" y="517"/>
                    <a:pt x="406" y="517"/>
                    <a:pt x="406" y="517"/>
                  </a:cubicBezTo>
                  <a:cubicBezTo>
                    <a:pt x="406" y="518"/>
                    <a:pt x="405" y="518"/>
                    <a:pt x="405" y="518"/>
                  </a:cubicBezTo>
                  <a:cubicBezTo>
                    <a:pt x="405" y="518"/>
                    <a:pt x="405" y="517"/>
                    <a:pt x="405" y="517"/>
                  </a:cubicBezTo>
                  <a:moveTo>
                    <a:pt x="524" y="500"/>
                  </a:moveTo>
                  <a:cubicBezTo>
                    <a:pt x="526" y="499"/>
                    <a:pt x="527" y="498"/>
                    <a:pt x="529" y="497"/>
                  </a:cubicBezTo>
                  <a:cubicBezTo>
                    <a:pt x="529" y="499"/>
                    <a:pt x="529" y="501"/>
                    <a:pt x="527" y="502"/>
                  </a:cubicBezTo>
                  <a:cubicBezTo>
                    <a:pt x="526" y="503"/>
                    <a:pt x="524" y="504"/>
                    <a:pt x="523" y="504"/>
                  </a:cubicBezTo>
                  <a:cubicBezTo>
                    <a:pt x="522" y="502"/>
                    <a:pt x="523" y="501"/>
                    <a:pt x="524" y="500"/>
                  </a:cubicBezTo>
                  <a:moveTo>
                    <a:pt x="555" y="472"/>
                  </a:moveTo>
                  <a:cubicBezTo>
                    <a:pt x="555" y="470"/>
                    <a:pt x="555" y="470"/>
                    <a:pt x="556" y="469"/>
                  </a:cubicBezTo>
                  <a:cubicBezTo>
                    <a:pt x="557" y="469"/>
                    <a:pt x="558" y="469"/>
                    <a:pt x="559" y="471"/>
                  </a:cubicBezTo>
                  <a:cubicBezTo>
                    <a:pt x="559" y="472"/>
                    <a:pt x="558" y="473"/>
                    <a:pt x="558" y="473"/>
                  </a:cubicBezTo>
                  <a:cubicBezTo>
                    <a:pt x="557" y="473"/>
                    <a:pt x="556" y="473"/>
                    <a:pt x="555" y="472"/>
                  </a:cubicBezTo>
                  <a:moveTo>
                    <a:pt x="328" y="469"/>
                  </a:moveTo>
                  <a:cubicBezTo>
                    <a:pt x="328" y="470"/>
                    <a:pt x="329" y="471"/>
                    <a:pt x="329" y="471"/>
                  </a:cubicBezTo>
                  <a:cubicBezTo>
                    <a:pt x="330" y="472"/>
                    <a:pt x="331" y="472"/>
                    <a:pt x="332" y="472"/>
                  </a:cubicBezTo>
                  <a:cubicBezTo>
                    <a:pt x="332" y="473"/>
                    <a:pt x="332" y="473"/>
                    <a:pt x="331" y="473"/>
                  </a:cubicBezTo>
                  <a:cubicBezTo>
                    <a:pt x="331" y="473"/>
                    <a:pt x="330" y="473"/>
                    <a:pt x="330" y="474"/>
                  </a:cubicBezTo>
                  <a:lnTo>
                    <a:pt x="328" y="479"/>
                  </a:lnTo>
                  <a:cubicBezTo>
                    <a:pt x="326" y="478"/>
                    <a:pt x="325" y="478"/>
                    <a:pt x="325" y="477"/>
                  </a:cubicBezTo>
                  <a:cubicBezTo>
                    <a:pt x="325" y="476"/>
                    <a:pt x="325" y="476"/>
                    <a:pt x="326" y="476"/>
                  </a:cubicBezTo>
                  <a:cubicBezTo>
                    <a:pt x="327" y="475"/>
                    <a:pt x="327" y="475"/>
                    <a:pt x="327" y="474"/>
                  </a:cubicBezTo>
                  <a:cubicBezTo>
                    <a:pt x="327" y="473"/>
                    <a:pt x="327" y="472"/>
                    <a:pt x="327" y="471"/>
                  </a:cubicBezTo>
                  <a:cubicBezTo>
                    <a:pt x="326" y="471"/>
                    <a:pt x="326" y="470"/>
                    <a:pt x="327" y="469"/>
                  </a:cubicBezTo>
                  <a:lnTo>
                    <a:pt x="328" y="469"/>
                  </a:lnTo>
                  <a:close/>
                  <a:moveTo>
                    <a:pt x="499" y="462"/>
                  </a:moveTo>
                  <a:cubicBezTo>
                    <a:pt x="500" y="461"/>
                    <a:pt x="501" y="461"/>
                    <a:pt x="501" y="462"/>
                  </a:cubicBezTo>
                  <a:cubicBezTo>
                    <a:pt x="501" y="463"/>
                    <a:pt x="501" y="463"/>
                    <a:pt x="499" y="463"/>
                  </a:cubicBezTo>
                  <a:cubicBezTo>
                    <a:pt x="499" y="463"/>
                    <a:pt x="499" y="462"/>
                    <a:pt x="499" y="462"/>
                  </a:cubicBezTo>
                  <a:moveTo>
                    <a:pt x="413" y="463"/>
                  </a:moveTo>
                  <a:cubicBezTo>
                    <a:pt x="413" y="461"/>
                    <a:pt x="413" y="461"/>
                    <a:pt x="414" y="460"/>
                  </a:cubicBezTo>
                  <a:cubicBezTo>
                    <a:pt x="415" y="460"/>
                    <a:pt x="416" y="461"/>
                    <a:pt x="416" y="462"/>
                  </a:cubicBezTo>
                  <a:cubicBezTo>
                    <a:pt x="417" y="463"/>
                    <a:pt x="416" y="464"/>
                    <a:pt x="415" y="464"/>
                  </a:cubicBezTo>
                  <a:cubicBezTo>
                    <a:pt x="414" y="464"/>
                    <a:pt x="413" y="464"/>
                    <a:pt x="413" y="463"/>
                  </a:cubicBezTo>
                  <a:moveTo>
                    <a:pt x="418" y="461"/>
                  </a:moveTo>
                  <a:cubicBezTo>
                    <a:pt x="418" y="459"/>
                    <a:pt x="418" y="458"/>
                    <a:pt x="419" y="458"/>
                  </a:cubicBezTo>
                  <a:cubicBezTo>
                    <a:pt x="420" y="458"/>
                    <a:pt x="420" y="459"/>
                    <a:pt x="420" y="461"/>
                  </a:cubicBezTo>
                  <a:cubicBezTo>
                    <a:pt x="420" y="462"/>
                    <a:pt x="420" y="464"/>
                    <a:pt x="419" y="464"/>
                  </a:cubicBezTo>
                  <a:cubicBezTo>
                    <a:pt x="418" y="464"/>
                    <a:pt x="418" y="463"/>
                    <a:pt x="418" y="461"/>
                  </a:cubicBezTo>
                  <a:moveTo>
                    <a:pt x="489" y="392"/>
                  </a:moveTo>
                  <a:cubicBezTo>
                    <a:pt x="489" y="392"/>
                    <a:pt x="489" y="391"/>
                    <a:pt x="489" y="391"/>
                  </a:cubicBezTo>
                  <a:cubicBezTo>
                    <a:pt x="489" y="390"/>
                    <a:pt x="490" y="390"/>
                    <a:pt x="490" y="390"/>
                  </a:cubicBezTo>
                  <a:cubicBezTo>
                    <a:pt x="490" y="391"/>
                    <a:pt x="490" y="391"/>
                    <a:pt x="490" y="391"/>
                  </a:cubicBezTo>
                  <a:cubicBezTo>
                    <a:pt x="490" y="391"/>
                    <a:pt x="490" y="392"/>
                    <a:pt x="490" y="392"/>
                  </a:cubicBezTo>
                  <a:lnTo>
                    <a:pt x="489" y="392"/>
                  </a:lnTo>
                  <a:close/>
                  <a:moveTo>
                    <a:pt x="465" y="344"/>
                  </a:moveTo>
                  <a:cubicBezTo>
                    <a:pt x="465" y="343"/>
                    <a:pt x="465" y="342"/>
                    <a:pt x="465" y="341"/>
                  </a:cubicBezTo>
                  <a:cubicBezTo>
                    <a:pt x="466" y="340"/>
                    <a:pt x="466" y="339"/>
                    <a:pt x="467" y="338"/>
                  </a:cubicBezTo>
                  <a:cubicBezTo>
                    <a:pt x="467" y="337"/>
                    <a:pt x="468" y="336"/>
                    <a:pt x="467" y="335"/>
                  </a:cubicBezTo>
                  <a:cubicBezTo>
                    <a:pt x="468" y="336"/>
                    <a:pt x="469" y="337"/>
                    <a:pt x="468" y="339"/>
                  </a:cubicBezTo>
                  <a:cubicBezTo>
                    <a:pt x="468" y="342"/>
                    <a:pt x="468" y="343"/>
                    <a:pt x="468" y="345"/>
                  </a:cubicBezTo>
                  <a:cubicBezTo>
                    <a:pt x="466" y="345"/>
                    <a:pt x="465" y="344"/>
                    <a:pt x="465" y="344"/>
                  </a:cubicBezTo>
                  <a:moveTo>
                    <a:pt x="504" y="329"/>
                  </a:moveTo>
                  <a:cubicBezTo>
                    <a:pt x="505" y="329"/>
                    <a:pt x="506" y="329"/>
                    <a:pt x="506" y="330"/>
                  </a:cubicBezTo>
                  <a:cubicBezTo>
                    <a:pt x="506" y="331"/>
                    <a:pt x="505" y="332"/>
                    <a:pt x="504" y="334"/>
                  </a:cubicBezTo>
                  <a:cubicBezTo>
                    <a:pt x="504" y="333"/>
                    <a:pt x="504" y="332"/>
                    <a:pt x="503" y="332"/>
                  </a:cubicBezTo>
                  <a:cubicBezTo>
                    <a:pt x="503" y="331"/>
                    <a:pt x="503" y="331"/>
                    <a:pt x="503" y="330"/>
                  </a:cubicBezTo>
                  <a:cubicBezTo>
                    <a:pt x="503" y="329"/>
                    <a:pt x="504" y="329"/>
                    <a:pt x="504" y="329"/>
                  </a:cubicBezTo>
                  <a:moveTo>
                    <a:pt x="477" y="328"/>
                  </a:moveTo>
                  <a:cubicBezTo>
                    <a:pt x="477" y="328"/>
                    <a:pt x="477" y="327"/>
                    <a:pt x="477" y="327"/>
                  </a:cubicBezTo>
                  <a:cubicBezTo>
                    <a:pt x="478" y="327"/>
                    <a:pt x="478" y="328"/>
                    <a:pt x="478" y="328"/>
                  </a:cubicBezTo>
                  <a:cubicBezTo>
                    <a:pt x="477" y="328"/>
                    <a:pt x="477" y="328"/>
                    <a:pt x="477" y="328"/>
                  </a:cubicBezTo>
                  <a:moveTo>
                    <a:pt x="377" y="309"/>
                  </a:moveTo>
                  <a:cubicBezTo>
                    <a:pt x="377" y="309"/>
                    <a:pt x="377" y="308"/>
                    <a:pt x="377" y="307"/>
                  </a:cubicBezTo>
                  <a:lnTo>
                    <a:pt x="377" y="307"/>
                  </a:lnTo>
                  <a:cubicBezTo>
                    <a:pt x="378" y="307"/>
                    <a:pt x="378" y="308"/>
                    <a:pt x="379" y="309"/>
                  </a:cubicBezTo>
                  <a:cubicBezTo>
                    <a:pt x="379" y="310"/>
                    <a:pt x="378" y="310"/>
                    <a:pt x="378" y="311"/>
                  </a:cubicBezTo>
                  <a:cubicBezTo>
                    <a:pt x="377" y="310"/>
                    <a:pt x="377" y="310"/>
                    <a:pt x="377" y="309"/>
                  </a:cubicBezTo>
                  <a:moveTo>
                    <a:pt x="451" y="281"/>
                  </a:moveTo>
                  <a:cubicBezTo>
                    <a:pt x="451" y="280"/>
                    <a:pt x="451" y="280"/>
                    <a:pt x="451" y="280"/>
                  </a:cubicBezTo>
                  <a:lnTo>
                    <a:pt x="452" y="279"/>
                  </a:lnTo>
                  <a:cubicBezTo>
                    <a:pt x="452" y="280"/>
                    <a:pt x="452" y="281"/>
                    <a:pt x="452" y="282"/>
                  </a:cubicBezTo>
                  <a:cubicBezTo>
                    <a:pt x="452" y="282"/>
                    <a:pt x="451" y="282"/>
                    <a:pt x="451" y="281"/>
                  </a:cubicBezTo>
                  <a:moveTo>
                    <a:pt x="440" y="263"/>
                  </a:moveTo>
                  <a:cubicBezTo>
                    <a:pt x="440" y="264"/>
                    <a:pt x="439" y="264"/>
                    <a:pt x="439" y="264"/>
                  </a:cubicBezTo>
                  <a:cubicBezTo>
                    <a:pt x="438" y="265"/>
                    <a:pt x="438" y="264"/>
                    <a:pt x="438" y="264"/>
                  </a:cubicBezTo>
                  <a:cubicBezTo>
                    <a:pt x="438" y="263"/>
                    <a:pt x="438" y="263"/>
                    <a:pt x="439" y="262"/>
                  </a:cubicBezTo>
                  <a:cubicBezTo>
                    <a:pt x="439" y="262"/>
                    <a:pt x="440" y="263"/>
                    <a:pt x="440" y="263"/>
                  </a:cubicBezTo>
                  <a:moveTo>
                    <a:pt x="436" y="260"/>
                  </a:moveTo>
                  <a:cubicBezTo>
                    <a:pt x="436" y="260"/>
                    <a:pt x="435" y="259"/>
                    <a:pt x="435" y="258"/>
                  </a:cubicBezTo>
                  <a:cubicBezTo>
                    <a:pt x="435" y="257"/>
                    <a:pt x="435" y="257"/>
                    <a:pt x="436" y="256"/>
                  </a:cubicBezTo>
                  <a:cubicBezTo>
                    <a:pt x="436" y="256"/>
                    <a:pt x="437" y="255"/>
                    <a:pt x="438" y="256"/>
                  </a:cubicBezTo>
                  <a:cubicBezTo>
                    <a:pt x="439" y="256"/>
                    <a:pt x="439" y="257"/>
                    <a:pt x="439" y="258"/>
                  </a:cubicBezTo>
                  <a:cubicBezTo>
                    <a:pt x="439" y="259"/>
                    <a:pt x="438" y="260"/>
                    <a:pt x="438" y="261"/>
                  </a:cubicBezTo>
                  <a:cubicBezTo>
                    <a:pt x="437" y="261"/>
                    <a:pt x="436" y="261"/>
                    <a:pt x="436" y="260"/>
                  </a:cubicBezTo>
                  <a:moveTo>
                    <a:pt x="384" y="254"/>
                  </a:moveTo>
                  <a:cubicBezTo>
                    <a:pt x="384" y="253"/>
                    <a:pt x="384" y="253"/>
                    <a:pt x="385" y="253"/>
                  </a:cubicBezTo>
                  <a:cubicBezTo>
                    <a:pt x="385" y="253"/>
                    <a:pt x="385" y="254"/>
                    <a:pt x="385" y="255"/>
                  </a:cubicBezTo>
                  <a:cubicBezTo>
                    <a:pt x="385" y="255"/>
                    <a:pt x="384" y="255"/>
                    <a:pt x="384" y="254"/>
                  </a:cubicBezTo>
                  <a:moveTo>
                    <a:pt x="435" y="248"/>
                  </a:moveTo>
                  <a:cubicBezTo>
                    <a:pt x="434" y="248"/>
                    <a:pt x="434" y="247"/>
                    <a:pt x="434" y="246"/>
                  </a:cubicBezTo>
                  <a:cubicBezTo>
                    <a:pt x="433" y="245"/>
                    <a:pt x="434" y="245"/>
                    <a:pt x="435" y="245"/>
                  </a:cubicBezTo>
                  <a:cubicBezTo>
                    <a:pt x="435" y="246"/>
                    <a:pt x="435" y="246"/>
                    <a:pt x="435" y="248"/>
                  </a:cubicBezTo>
                  <a:moveTo>
                    <a:pt x="407" y="245"/>
                  </a:moveTo>
                  <a:cubicBezTo>
                    <a:pt x="407" y="245"/>
                    <a:pt x="408" y="245"/>
                    <a:pt x="408" y="245"/>
                  </a:cubicBezTo>
                  <a:cubicBezTo>
                    <a:pt x="409" y="246"/>
                    <a:pt x="409" y="247"/>
                    <a:pt x="408" y="248"/>
                  </a:cubicBezTo>
                  <a:cubicBezTo>
                    <a:pt x="408" y="248"/>
                    <a:pt x="408" y="249"/>
                    <a:pt x="407" y="249"/>
                  </a:cubicBezTo>
                  <a:cubicBezTo>
                    <a:pt x="406" y="249"/>
                    <a:pt x="406" y="248"/>
                    <a:pt x="406" y="247"/>
                  </a:cubicBezTo>
                  <a:cubicBezTo>
                    <a:pt x="406" y="246"/>
                    <a:pt x="406" y="246"/>
                    <a:pt x="407" y="245"/>
                  </a:cubicBezTo>
                  <a:moveTo>
                    <a:pt x="428" y="242"/>
                  </a:moveTo>
                  <a:cubicBezTo>
                    <a:pt x="432" y="273"/>
                    <a:pt x="436" y="304"/>
                    <a:pt x="440" y="335"/>
                  </a:cubicBezTo>
                  <a:cubicBezTo>
                    <a:pt x="444" y="366"/>
                    <a:pt x="449" y="396"/>
                    <a:pt x="453" y="427"/>
                  </a:cubicBezTo>
                  <a:cubicBezTo>
                    <a:pt x="447" y="428"/>
                    <a:pt x="441" y="428"/>
                    <a:pt x="433" y="428"/>
                  </a:cubicBezTo>
                  <a:cubicBezTo>
                    <a:pt x="426" y="428"/>
                    <a:pt x="420" y="428"/>
                    <a:pt x="414" y="429"/>
                  </a:cubicBezTo>
                  <a:cubicBezTo>
                    <a:pt x="414" y="416"/>
                    <a:pt x="414" y="402"/>
                    <a:pt x="415" y="388"/>
                  </a:cubicBezTo>
                  <a:cubicBezTo>
                    <a:pt x="416" y="375"/>
                    <a:pt x="417" y="361"/>
                    <a:pt x="418" y="348"/>
                  </a:cubicBezTo>
                  <a:cubicBezTo>
                    <a:pt x="418" y="341"/>
                    <a:pt x="419" y="335"/>
                    <a:pt x="420" y="328"/>
                  </a:cubicBezTo>
                  <a:cubicBezTo>
                    <a:pt x="420" y="322"/>
                    <a:pt x="421" y="315"/>
                    <a:pt x="422" y="308"/>
                  </a:cubicBezTo>
                  <a:lnTo>
                    <a:pt x="425" y="260"/>
                  </a:lnTo>
                  <a:cubicBezTo>
                    <a:pt x="426" y="258"/>
                    <a:pt x="426" y="255"/>
                    <a:pt x="426" y="253"/>
                  </a:cubicBezTo>
                  <a:cubicBezTo>
                    <a:pt x="426" y="251"/>
                    <a:pt x="426" y="249"/>
                    <a:pt x="427" y="247"/>
                  </a:cubicBezTo>
                  <a:cubicBezTo>
                    <a:pt x="427" y="246"/>
                    <a:pt x="427" y="245"/>
                    <a:pt x="427" y="244"/>
                  </a:cubicBezTo>
                  <a:cubicBezTo>
                    <a:pt x="427" y="243"/>
                    <a:pt x="427" y="243"/>
                    <a:pt x="427" y="242"/>
                  </a:cubicBezTo>
                  <a:cubicBezTo>
                    <a:pt x="427" y="242"/>
                    <a:pt x="428" y="242"/>
                    <a:pt x="428" y="242"/>
                  </a:cubicBezTo>
                  <a:moveTo>
                    <a:pt x="398" y="242"/>
                  </a:moveTo>
                  <a:cubicBezTo>
                    <a:pt x="397" y="241"/>
                    <a:pt x="398" y="240"/>
                    <a:pt x="398" y="240"/>
                  </a:cubicBezTo>
                  <a:cubicBezTo>
                    <a:pt x="399" y="239"/>
                    <a:pt x="400" y="239"/>
                    <a:pt x="400" y="239"/>
                  </a:cubicBezTo>
                  <a:cubicBezTo>
                    <a:pt x="401" y="240"/>
                    <a:pt x="401" y="240"/>
                    <a:pt x="401" y="240"/>
                  </a:cubicBezTo>
                  <a:cubicBezTo>
                    <a:pt x="401" y="241"/>
                    <a:pt x="401" y="242"/>
                    <a:pt x="401" y="242"/>
                  </a:cubicBezTo>
                  <a:cubicBezTo>
                    <a:pt x="401" y="242"/>
                    <a:pt x="401" y="243"/>
                    <a:pt x="400" y="243"/>
                  </a:cubicBezTo>
                  <a:cubicBezTo>
                    <a:pt x="399" y="243"/>
                    <a:pt x="399" y="243"/>
                    <a:pt x="398" y="242"/>
                  </a:cubicBezTo>
                  <a:moveTo>
                    <a:pt x="393" y="236"/>
                  </a:moveTo>
                  <a:cubicBezTo>
                    <a:pt x="393" y="236"/>
                    <a:pt x="393" y="236"/>
                    <a:pt x="392" y="236"/>
                  </a:cubicBezTo>
                  <a:cubicBezTo>
                    <a:pt x="391" y="235"/>
                    <a:pt x="391" y="235"/>
                    <a:pt x="392" y="234"/>
                  </a:cubicBezTo>
                  <a:cubicBezTo>
                    <a:pt x="393" y="234"/>
                    <a:pt x="394" y="234"/>
                    <a:pt x="394" y="235"/>
                  </a:cubicBezTo>
                  <a:cubicBezTo>
                    <a:pt x="394" y="235"/>
                    <a:pt x="394" y="235"/>
                    <a:pt x="393" y="236"/>
                  </a:cubicBezTo>
                  <a:moveTo>
                    <a:pt x="411" y="225"/>
                  </a:moveTo>
                  <a:cubicBezTo>
                    <a:pt x="412" y="226"/>
                    <a:pt x="412" y="228"/>
                    <a:pt x="412" y="229"/>
                  </a:cubicBezTo>
                  <a:cubicBezTo>
                    <a:pt x="413" y="231"/>
                    <a:pt x="412" y="232"/>
                    <a:pt x="412" y="234"/>
                  </a:cubicBezTo>
                  <a:cubicBezTo>
                    <a:pt x="411" y="235"/>
                    <a:pt x="411" y="236"/>
                    <a:pt x="409" y="237"/>
                  </a:cubicBezTo>
                  <a:cubicBezTo>
                    <a:pt x="409" y="237"/>
                    <a:pt x="408" y="237"/>
                    <a:pt x="408" y="236"/>
                  </a:cubicBezTo>
                  <a:cubicBezTo>
                    <a:pt x="407" y="235"/>
                    <a:pt x="407" y="235"/>
                    <a:pt x="406" y="234"/>
                  </a:cubicBezTo>
                  <a:cubicBezTo>
                    <a:pt x="406" y="233"/>
                    <a:pt x="405" y="232"/>
                    <a:pt x="404" y="232"/>
                  </a:cubicBezTo>
                  <a:cubicBezTo>
                    <a:pt x="403" y="231"/>
                    <a:pt x="403" y="230"/>
                    <a:pt x="404" y="228"/>
                  </a:cubicBezTo>
                  <a:cubicBezTo>
                    <a:pt x="404" y="227"/>
                    <a:pt x="404" y="226"/>
                    <a:pt x="405" y="225"/>
                  </a:cubicBezTo>
                  <a:cubicBezTo>
                    <a:pt x="406" y="225"/>
                    <a:pt x="407" y="224"/>
                    <a:pt x="408" y="223"/>
                  </a:cubicBezTo>
                  <a:cubicBezTo>
                    <a:pt x="409" y="223"/>
                    <a:pt x="410" y="224"/>
                    <a:pt x="411" y="225"/>
                  </a:cubicBezTo>
                  <a:moveTo>
                    <a:pt x="357" y="223"/>
                  </a:moveTo>
                  <a:cubicBezTo>
                    <a:pt x="357" y="222"/>
                    <a:pt x="358" y="222"/>
                    <a:pt x="359" y="223"/>
                  </a:cubicBezTo>
                  <a:cubicBezTo>
                    <a:pt x="359" y="223"/>
                    <a:pt x="359" y="224"/>
                    <a:pt x="358" y="225"/>
                  </a:cubicBezTo>
                  <a:cubicBezTo>
                    <a:pt x="358" y="226"/>
                    <a:pt x="357" y="226"/>
                    <a:pt x="356" y="226"/>
                  </a:cubicBezTo>
                  <a:cubicBezTo>
                    <a:pt x="356" y="225"/>
                    <a:pt x="356" y="224"/>
                    <a:pt x="357" y="223"/>
                  </a:cubicBezTo>
                  <a:moveTo>
                    <a:pt x="460" y="218"/>
                  </a:moveTo>
                  <a:cubicBezTo>
                    <a:pt x="461" y="218"/>
                    <a:pt x="461" y="219"/>
                    <a:pt x="461" y="219"/>
                  </a:cubicBezTo>
                  <a:cubicBezTo>
                    <a:pt x="461" y="220"/>
                    <a:pt x="460" y="220"/>
                    <a:pt x="459" y="220"/>
                  </a:cubicBezTo>
                  <a:cubicBezTo>
                    <a:pt x="459" y="219"/>
                    <a:pt x="459" y="218"/>
                    <a:pt x="459" y="218"/>
                  </a:cubicBezTo>
                  <a:cubicBezTo>
                    <a:pt x="460" y="218"/>
                    <a:pt x="460" y="218"/>
                    <a:pt x="460" y="218"/>
                  </a:cubicBezTo>
                  <a:moveTo>
                    <a:pt x="454" y="211"/>
                  </a:moveTo>
                  <a:cubicBezTo>
                    <a:pt x="454" y="210"/>
                    <a:pt x="455" y="209"/>
                    <a:pt x="456" y="210"/>
                  </a:cubicBezTo>
                  <a:cubicBezTo>
                    <a:pt x="456" y="211"/>
                    <a:pt x="456" y="211"/>
                    <a:pt x="456" y="212"/>
                  </a:cubicBezTo>
                  <a:cubicBezTo>
                    <a:pt x="456" y="213"/>
                    <a:pt x="455" y="213"/>
                    <a:pt x="454" y="213"/>
                  </a:cubicBezTo>
                  <a:cubicBezTo>
                    <a:pt x="454" y="213"/>
                    <a:pt x="454" y="212"/>
                    <a:pt x="454" y="211"/>
                  </a:cubicBezTo>
                  <a:moveTo>
                    <a:pt x="395" y="215"/>
                  </a:moveTo>
                  <a:lnTo>
                    <a:pt x="394" y="215"/>
                  </a:lnTo>
                  <a:cubicBezTo>
                    <a:pt x="393" y="215"/>
                    <a:pt x="393" y="214"/>
                    <a:pt x="393" y="213"/>
                  </a:cubicBezTo>
                  <a:cubicBezTo>
                    <a:pt x="393" y="212"/>
                    <a:pt x="394" y="212"/>
                    <a:pt x="395" y="213"/>
                  </a:cubicBezTo>
                  <a:cubicBezTo>
                    <a:pt x="396" y="213"/>
                    <a:pt x="396" y="214"/>
                    <a:pt x="395" y="215"/>
                  </a:cubicBezTo>
                  <a:moveTo>
                    <a:pt x="413" y="205"/>
                  </a:moveTo>
                  <a:cubicBezTo>
                    <a:pt x="413" y="204"/>
                    <a:pt x="413" y="203"/>
                    <a:pt x="413" y="203"/>
                  </a:cubicBezTo>
                  <a:cubicBezTo>
                    <a:pt x="414" y="203"/>
                    <a:pt x="415" y="203"/>
                    <a:pt x="415" y="204"/>
                  </a:cubicBezTo>
                  <a:cubicBezTo>
                    <a:pt x="415" y="205"/>
                    <a:pt x="415" y="206"/>
                    <a:pt x="414" y="206"/>
                  </a:cubicBezTo>
                  <a:cubicBezTo>
                    <a:pt x="413" y="206"/>
                    <a:pt x="413" y="206"/>
                    <a:pt x="413" y="205"/>
                  </a:cubicBezTo>
                  <a:moveTo>
                    <a:pt x="411" y="198"/>
                  </a:moveTo>
                  <a:cubicBezTo>
                    <a:pt x="411" y="199"/>
                    <a:pt x="411" y="200"/>
                    <a:pt x="411" y="200"/>
                  </a:cubicBezTo>
                  <a:lnTo>
                    <a:pt x="409" y="201"/>
                  </a:lnTo>
                  <a:cubicBezTo>
                    <a:pt x="408" y="200"/>
                    <a:pt x="408" y="199"/>
                    <a:pt x="408" y="197"/>
                  </a:cubicBezTo>
                  <a:cubicBezTo>
                    <a:pt x="409" y="196"/>
                    <a:pt x="410" y="197"/>
                    <a:pt x="411" y="198"/>
                  </a:cubicBezTo>
                  <a:moveTo>
                    <a:pt x="386" y="192"/>
                  </a:moveTo>
                  <a:cubicBezTo>
                    <a:pt x="386" y="190"/>
                    <a:pt x="387" y="190"/>
                    <a:pt x="388" y="190"/>
                  </a:cubicBezTo>
                  <a:cubicBezTo>
                    <a:pt x="388" y="191"/>
                    <a:pt x="388" y="192"/>
                    <a:pt x="388" y="193"/>
                  </a:cubicBezTo>
                  <a:cubicBezTo>
                    <a:pt x="388" y="194"/>
                    <a:pt x="388" y="194"/>
                    <a:pt x="386" y="194"/>
                  </a:cubicBezTo>
                  <a:cubicBezTo>
                    <a:pt x="386" y="194"/>
                    <a:pt x="386" y="193"/>
                    <a:pt x="386" y="192"/>
                  </a:cubicBezTo>
                  <a:moveTo>
                    <a:pt x="343" y="190"/>
                  </a:moveTo>
                  <a:cubicBezTo>
                    <a:pt x="343" y="188"/>
                    <a:pt x="344" y="187"/>
                    <a:pt x="346" y="188"/>
                  </a:cubicBezTo>
                  <a:cubicBezTo>
                    <a:pt x="346" y="189"/>
                    <a:pt x="346" y="190"/>
                    <a:pt x="346" y="191"/>
                  </a:cubicBezTo>
                  <a:cubicBezTo>
                    <a:pt x="346" y="191"/>
                    <a:pt x="345" y="192"/>
                    <a:pt x="344" y="192"/>
                  </a:cubicBezTo>
                  <a:cubicBezTo>
                    <a:pt x="343" y="192"/>
                    <a:pt x="343" y="191"/>
                    <a:pt x="343" y="190"/>
                  </a:cubicBezTo>
                  <a:moveTo>
                    <a:pt x="481" y="184"/>
                  </a:moveTo>
                  <a:cubicBezTo>
                    <a:pt x="481" y="183"/>
                    <a:pt x="481" y="182"/>
                    <a:pt x="482" y="180"/>
                  </a:cubicBezTo>
                  <a:lnTo>
                    <a:pt x="483" y="180"/>
                  </a:lnTo>
                  <a:cubicBezTo>
                    <a:pt x="483" y="181"/>
                    <a:pt x="483" y="181"/>
                    <a:pt x="483" y="182"/>
                  </a:cubicBezTo>
                  <a:cubicBezTo>
                    <a:pt x="483" y="183"/>
                    <a:pt x="483" y="183"/>
                    <a:pt x="484" y="184"/>
                  </a:cubicBezTo>
                  <a:cubicBezTo>
                    <a:pt x="486" y="184"/>
                    <a:pt x="487" y="185"/>
                    <a:pt x="487" y="187"/>
                  </a:cubicBezTo>
                  <a:cubicBezTo>
                    <a:pt x="487" y="189"/>
                    <a:pt x="487" y="191"/>
                    <a:pt x="486" y="192"/>
                  </a:cubicBezTo>
                  <a:cubicBezTo>
                    <a:pt x="486" y="193"/>
                    <a:pt x="487" y="193"/>
                    <a:pt x="487" y="193"/>
                  </a:cubicBezTo>
                  <a:cubicBezTo>
                    <a:pt x="488" y="193"/>
                    <a:pt x="488" y="194"/>
                    <a:pt x="488" y="194"/>
                  </a:cubicBezTo>
                  <a:cubicBezTo>
                    <a:pt x="489" y="196"/>
                    <a:pt x="488" y="197"/>
                    <a:pt x="486" y="197"/>
                  </a:cubicBezTo>
                  <a:cubicBezTo>
                    <a:pt x="486" y="197"/>
                    <a:pt x="485" y="196"/>
                    <a:pt x="485" y="195"/>
                  </a:cubicBezTo>
                  <a:cubicBezTo>
                    <a:pt x="484" y="194"/>
                    <a:pt x="483" y="193"/>
                    <a:pt x="482" y="193"/>
                  </a:cubicBezTo>
                  <a:cubicBezTo>
                    <a:pt x="480" y="192"/>
                    <a:pt x="480" y="191"/>
                    <a:pt x="481" y="189"/>
                  </a:cubicBezTo>
                  <a:cubicBezTo>
                    <a:pt x="481" y="187"/>
                    <a:pt x="480" y="186"/>
                    <a:pt x="481" y="184"/>
                  </a:cubicBezTo>
                  <a:moveTo>
                    <a:pt x="453" y="180"/>
                  </a:moveTo>
                  <a:cubicBezTo>
                    <a:pt x="453" y="181"/>
                    <a:pt x="453" y="181"/>
                    <a:pt x="452" y="182"/>
                  </a:cubicBezTo>
                  <a:cubicBezTo>
                    <a:pt x="452" y="182"/>
                    <a:pt x="452" y="182"/>
                    <a:pt x="451" y="182"/>
                  </a:cubicBezTo>
                  <a:cubicBezTo>
                    <a:pt x="451" y="182"/>
                    <a:pt x="451" y="182"/>
                    <a:pt x="451" y="182"/>
                  </a:cubicBezTo>
                  <a:cubicBezTo>
                    <a:pt x="450" y="182"/>
                    <a:pt x="449" y="182"/>
                    <a:pt x="449" y="183"/>
                  </a:cubicBezTo>
                  <a:cubicBezTo>
                    <a:pt x="449" y="184"/>
                    <a:pt x="449" y="185"/>
                    <a:pt x="448" y="185"/>
                  </a:cubicBezTo>
                  <a:cubicBezTo>
                    <a:pt x="447" y="185"/>
                    <a:pt x="447" y="184"/>
                    <a:pt x="446" y="183"/>
                  </a:cubicBezTo>
                  <a:cubicBezTo>
                    <a:pt x="446" y="183"/>
                    <a:pt x="447" y="182"/>
                    <a:pt x="447" y="181"/>
                  </a:cubicBezTo>
                  <a:cubicBezTo>
                    <a:pt x="447" y="181"/>
                    <a:pt x="448" y="181"/>
                    <a:pt x="449" y="179"/>
                  </a:cubicBezTo>
                  <a:cubicBezTo>
                    <a:pt x="450" y="178"/>
                    <a:pt x="451" y="178"/>
                    <a:pt x="452" y="178"/>
                  </a:cubicBezTo>
                  <a:cubicBezTo>
                    <a:pt x="452" y="178"/>
                    <a:pt x="453" y="178"/>
                    <a:pt x="453" y="180"/>
                  </a:cubicBezTo>
                  <a:moveTo>
                    <a:pt x="388" y="177"/>
                  </a:moveTo>
                  <a:cubicBezTo>
                    <a:pt x="387" y="178"/>
                    <a:pt x="387" y="177"/>
                    <a:pt x="387" y="176"/>
                  </a:cubicBezTo>
                  <a:cubicBezTo>
                    <a:pt x="387" y="175"/>
                    <a:pt x="387" y="174"/>
                    <a:pt x="388" y="174"/>
                  </a:cubicBezTo>
                  <a:cubicBezTo>
                    <a:pt x="389" y="175"/>
                    <a:pt x="389" y="176"/>
                    <a:pt x="388" y="177"/>
                  </a:cubicBezTo>
                  <a:moveTo>
                    <a:pt x="386" y="170"/>
                  </a:moveTo>
                  <a:cubicBezTo>
                    <a:pt x="386" y="171"/>
                    <a:pt x="386" y="171"/>
                    <a:pt x="385" y="171"/>
                  </a:cubicBezTo>
                  <a:cubicBezTo>
                    <a:pt x="384" y="172"/>
                    <a:pt x="384" y="171"/>
                    <a:pt x="384" y="170"/>
                  </a:cubicBezTo>
                  <a:cubicBezTo>
                    <a:pt x="384" y="169"/>
                    <a:pt x="385" y="169"/>
                    <a:pt x="386" y="170"/>
                  </a:cubicBezTo>
                  <a:moveTo>
                    <a:pt x="435" y="169"/>
                  </a:moveTo>
                  <a:cubicBezTo>
                    <a:pt x="435" y="167"/>
                    <a:pt x="436" y="167"/>
                    <a:pt x="437" y="167"/>
                  </a:cubicBezTo>
                  <a:cubicBezTo>
                    <a:pt x="438" y="167"/>
                    <a:pt x="438" y="168"/>
                    <a:pt x="438" y="169"/>
                  </a:cubicBezTo>
                  <a:cubicBezTo>
                    <a:pt x="438" y="170"/>
                    <a:pt x="438" y="171"/>
                    <a:pt x="437" y="171"/>
                  </a:cubicBezTo>
                  <a:cubicBezTo>
                    <a:pt x="436" y="171"/>
                    <a:pt x="436" y="170"/>
                    <a:pt x="435" y="169"/>
                  </a:cubicBezTo>
                  <a:moveTo>
                    <a:pt x="361" y="171"/>
                  </a:moveTo>
                  <a:cubicBezTo>
                    <a:pt x="361" y="170"/>
                    <a:pt x="362" y="170"/>
                    <a:pt x="362" y="171"/>
                  </a:cubicBezTo>
                  <a:cubicBezTo>
                    <a:pt x="362" y="172"/>
                    <a:pt x="362" y="172"/>
                    <a:pt x="362" y="173"/>
                  </a:cubicBezTo>
                  <a:cubicBezTo>
                    <a:pt x="361" y="173"/>
                    <a:pt x="361" y="174"/>
                    <a:pt x="360" y="174"/>
                  </a:cubicBezTo>
                  <a:cubicBezTo>
                    <a:pt x="360" y="173"/>
                    <a:pt x="360" y="172"/>
                    <a:pt x="361" y="171"/>
                  </a:cubicBezTo>
                  <a:moveTo>
                    <a:pt x="356" y="164"/>
                  </a:moveTo>
                  <a:cubicBezTo>
                    <a:pt x="356" y="163"/>
                    <a:pt x="356" y="163"/>
                    <a:pt x="357" y="164"/>
                  </a:cubicBezTo>
                  <a:cubicBezTo>
                    <a:pt x="357" y="164"/>
                    <a:pt x="357" y="164"/>
                    <a:pt x="357" y="165"/>
                  </a:cubicBezTo>
                  <a:cubicBezTo>
                    <a:pt x="356" y="165"/>
                    <a:pt x="356" y="165"/>
                    <a:pt x="356" y="165"/>
                  </a:cubicBezTo>
                  <a:cubicBezTo>
                    <a:pt x="356" y="165"/>
                    <a:pt x="356" y="165"/>
                    <a:pt x="355" y="165"/>
                  </a:cubicBezTo>
                  <a:cubicBezTo>
                    <a:pt x="355" y="165"/>
                    <a:pt x="355" y="164"/>
                    <a:pt x="356" y="164"/>
                  </a:cubicBezTo>
                  <a:moveTo>
                    <a:pt x="343" y="163"/>
                  </a:moveTo>
                  <a:cubicBezTo>
                    <a:pt x="345" y="162"/>
                    <a:pt x="346" y="161"/>
                    <a:pt x="349" y="162"/>
                  </a:cubicBezTo>
                  <a:cubicBezTo>
                    <a:pt x="349" y="164"/>
                    <a:pt x="349" y="165"/>
                    <a:pt x="347" y="165"/>
                  </a:cubicBezTo>
                  <a:cubicBezTo>
                    <a:pt x="346" y="165"/>
                    <a:pt x="345" y="166"/>
                    <a:pt x="343" y="166"/>
                  </a:cubicBezTo>
                  <a:cubicBezTo>
                    <a:pt x="342" y="166"/>
                    <a:pt x="342" y="167"/>
                    <a:pt x="342" y="167"/>
                  </a:cubicBezTo>
                  <a:cubicBezTo>
                    <a:pt x="342" y="168"/>
                    <a:pt x="341" y="168"/>
                    <a:pt x="341" y="168"/>
                  </a:cubicBezTo>
                  <a:cubicBezTo>
                    <a:pt x="341" y="167"/>
                    <a:pt x="342" y="165"/>
                    <a:pt x="343" y="163"/>
                  </a:cubicBezTo>
                  <a:moveTo>
                    <a:pt x="402" y="168"/>
                  </a:moveTo>
                  <a:cubicBezTo>
                    <a:pt x="402" y="167"/>
                    <a:pt x="402" y="167"/>
                    <a:pt x="402" y="167"/>
                  </a:cubicBezTo>
                  <a:cubicBezTo>
                    <a:pt x="403" y="166"/>
                    <a:pt x="403" y="166"/>
                    <a:pt x="404" y="165"/>
                  </a:cubicBezTo>
                  <a:cubicBezTo>
                    <a:pt x="404" y="165"/>
                    <a:pt x="404" y="164"/>
                    <a:pt x="404" y="164"/>
                  </a:cubicBezTo>
                  <a:cubicBezTo>
                    <a:pt x="404" y="164"/>
                    <a:pt x="404" y="163"/>
                    <a:pt x="405" y="163"/>
                  </a:cubicBezTo>
                  <a:cubicBezTo>
                    <a:pt x="406" y="162"/>
                    <a:pt x="407" y="161"/>
                    <a:pt x="409" y="160"/>
                  </a:cubicBezTo>
                  <a:cubicBezTo>
                    <a:pt x="411" y="159"/>
                    <a:pt x="412" y="159"/>
                    <a:pt x="413" y="158"/>
                  </a:cubicBezTo>
                  <a:cubicBezTo>
                    <a:pt x="414" y="158"/>
                    <a:pt x="415" y="158"/>
                    <a:pt x="416" y="159"/>
                  </a:cubicBezTo>
                  <a:cubicBezTo>
                    <a:pt x="417" y="160"/>
                    <a:pt x="417" y="161"/>
                    <a:pt x="417" y="161"/>
                  </a:cubicBezTo>
                  <a:cubicBezTo>
                    <a:pt x="417" y="163"/>
                    <a:pt x="416" y="164"/>
                    <a:pt x="415" y="164"/>
                  </a:cubicBezTo>
                  <a:cubicBezTo>
                    <a:pt x="414" y="164"/>
                    <a:pt x="413" y="164"/>
                    <a:pt x="411" y="164"/>
                  </a:cubicBezTo>
                  <a:cubicBezTo>
                    <a:pt x="410" y="165"/>
                    <a:pt x="409" y="165"/>
                    <a:pt x="409" y="166"/>
                  </a:cubicBezTo>
                  <a:cubicBezTo>
                    <a:pt x="409" y="167"/>
                    <a:pt x="408" y="167"/>
                    <a:pt x="408" y="168"/>
                  </a:cubicBezTo>
                  <a:cubicBezTo>
                    <a:pt x="405" y="169"/>
                    <a:pt x="404" y="169"/>
                    <a:pt x="402" y="168"/>
                  </a:cubicBezTo>
                  <a:moveTo>
                    <a:pt x="436" y="155"/>
                  </a:moveTo>
                  <a:cubicBezTo>
                    <a:pt x="436" y="154"/>
                    <a:pt x="437" y="154"/>
                    <a:pt x="438" y="154"/>
                  </a:cubicBezTo>
                  <a:cubicBezTo>
                    <a:pt x="439" y="155"/>
                    <a:pt x="439" y="156"/>
                    <a:pt x="438" y="156"/>
                  </a:cubicBezTo>
                  <a:cubicBezTo>
                    <a:pt x="438" y="157"/>
                    <a:pt x="437" y="158"/>
                    <a:pt x="436" y="157"/>
                  </a:cubicBezTo>
                  <a:cubicBezTo>
                    <a:pt x="436" y="157"/>
                    <a:pt x="436" y="156"/>
                    <a:pt x="436" y="155"/>
                  </a:cubicBezTo>
                  <a:moveTo>
                    <a:pt x="342" y="157"/>
                  </a:moveTo>
                  <a:cubicBezTo>
                    <a:pt x="343" y="157"/>
                    <a:pt x="345" y="157"/>
                    <a:pt x="345" y="158"/>
                  </a:cubicBezTo>
                  <a:cubicBezTo>
                    <a:pt x="345" y="159"/>
                    <a:pt x="345" y="160"/>
                    <a:pt x="344" y="160"/>
                  </a:cubicBezTo>
                  <a:cubicBezTo>
                    <a:pt x="343" y="161"/>
                    <a:pt x="342" y="161"/>
                    <a:pt x="341" y="160"/>
                  </a:cubicBezTo>
                  <a:cubicBezTo>
                    <a:pt x="340" y="159"/>
                    <a:pt x="340" y="158"/>
                    <a:pt x="342" y="157"/>
                  </a:cubicBezTo>
                  <a:moveTo>
                    <a:pt x="487" y="151"/>
                  </a:moveTo>
                  <a:cubicBezTo>
                    <a:pt x="487" y="150"/>
                    <a:pt x="487" y="149"/>
                    <a:pt x="489" y="149"/>
                  </a:cubicBezTo>
                  <a:cubicBezTo>
                    <a:pt x="489" y="149"/>
                    <a:pt x="489" y="150"/>
                    <a:pt x="490" y="151"/>
                  </a:cubicBezTo>
                  <a:cubicBezTo>
                    <a:pt x="490" y="152"/>
                    <a:pt x="490" y="153"/>
                    <a:pt x="489" y="154"/>
                  </a:cubicBezTo>
                  <a:cubicBezTo>
                    <a:pt x="488" y="154"/>
                    <a:pt x="487" y="153"/>
                    <a:pt x="487" y="151"/>
                  </a:cubicBezTo>
                  <a:moveTo>
                    <a:pt x="499" y="149"/>
                  </a:moveTo>
                  <a:cubicBezTo>
                    <a:pt x="499" y="149"/>
                    <a:pt x="500" y="149"/>
                    <a:pt x="499" y="150"/>
                  </a:cubicBezTo>
                  <a:cubicBezTo>
                    <a:pt x="499" y="150"/>
                    <a:pt x="499" y="150"/>
                    <a:pt x="498" y="150"/>
                  </a:cubicBezTo>
                  <a:cubicBezTo>
                    <a:pt x="497" y="150"/>
                    <a:pt x="497" y="149"/>
                    <a:pt x="497" y="149"/>
                  </a:cubicBezTo>
                  <a:cubicBezTo>
                    <a:pt x="498" y="149"/>
                    <a:pt x="498" y="148"/>
                    <a:pt x="499" y="149"/>
                  </a:cubicBezTo>
                  <a:moveTo>
                    <a:pt x="418" y="152"/>
                  </a:moveTo>
                  <a:cubicBezTo>
                    <a:pt x="418" y="152"/>
                    <a:pt x="419" y="152"/>
                    <a:pt x="419" y="152"/>
                  </a:cubicBezTo>
                  <a:cubicBezTo>
                    <a:pt x="419" y="153"/>
                    <a:pt x="419" y="153"/>
                    <a:pt x="419" y="153"/>
                  </a:cubicBezTo>
                  <a:cubicBezTo>
                    <a:pt x="419" y="153"/>
                    <a:pt x="419" y="153"/>
                    <a:pt x="419" y="154"/>
                  </a:cubicBezTo>
                  <a:cubicBezTo>
                    <a:pt x="419" y="154"/>
                    <a:pt x="418" y="154"/>
                    <a:pt x="418" y="153"/>
                  </a:cubicBezTo>
                  <a:cubicBezTo>
                    <a:pt x="417" y="153"/>
                    <a:pt x="417" y="152"/>
                    <a:pt x="418" y="152"/>
                  </a:cubicBezTo>
                  <a:moveTo>
                    <a:pt x="484" y="150"/>
                  </a:moveTo>
                  <a:cubicBezTo>
                    <a:pt x="483" y="151"/>
                    <a:pt x="482" y="151"/>
                    <a:pt x="481" y="151"/>
                  </a:cubicBezTo>
                  <a:cubicBezTo>
                    <a:pt x="479" y="151"/>
                    <a:pt x="478" y="151"/>
                    <a:pt x="477" y="150"/>
                  </a:cubicBezTo>
                  <a:cubicBezTo>
                    <a:pt x="477" y="149"/>
                    <a:pt x="478" y="149"/>
                    <a:pt x="479" y="149"/>
                  </a:cubicBezTo>
                  <a:cubicBezTo>
                    <a:pt x="480" y="149"/>
                    <a:pt x="481" y="148"/>
                    <a:pt x="481" y="148"/>
                  </a:cubicBezTo>
                  <a:cubicBezTo>
                    <a:pt x="482" y="148"/>
                    <a:pt x="483" y="149"/>
                    <a:pt x="484" y="150"/>
                  </a:cubicBezTo>
                  <a:moveTo>
                    <a:pt x="389" y="150"/>
                  </a:moveTo>
                  <a:cubicBezTo>
                    <a:pt x="390" y="149"/>
                    <a:pt x="391" y="150"/>
                    <a:pt x="392" y="151"/>
                  </a:cubicBezTo>
                  <a:cubicBezTo>
                    <a:pt x="392" y="152"/>
                    <a:pt x="392" y="153"/>
                    <a:pt x="391" y="153"/>
                  </a:cubicBezTo>
                  <a:cubicBezTo>
                    <a:pt x="389" y="153"/>
                    <a:pt x="388" y="153"/>
                    <a:pt x="388" y="152"/>
                  </a:cubicBezTo>
                  <a:cubicBezTo>
                    <a:pt x="388" y="151"/>
                    <a:pt x="388" y="150"/>
                    <a:pt x="389" y="150"/>
                  </a:cubicBezTo>
                  <a:moveTo>
                    <a:pt x="358" y="154"/>
                  </a:moveTo>
                  <a:cubicBezTo>
                    <a:pt x="357" y="153"/>
                    <a:pt x="357" y="153"/>
                    <a:pt x="357" y="152"/>
                  </a:cubicBezTo>
                  <a:cubicBezTo>
                    <a:pt x="358" y="151"/>
                    <a:pt x="358" y="151"/>
                    <a:pt x="359" y="151"/>
                  </a:cubicBezTo>
                  <a:cubicBezTo>
                    <a:pt x="359" y="151"/>
                    <a:pt x="360" y="151"/>
                    <a:pt x="360" y="151"/>
                  </a:cubicBezTo>
                  <a:cubicBezTo>
                    <a:pt x="360" y="152"/>
                    <a:pt x="360" y="153"/>
                    <a:pt x="359" y="154"/>
                  </a:cubicBezTo>
                  <a:lnTo>
                    <a:pt x="358" y="154"/>
                  </a:lnTo>
                  <a:close/>
                  <a:moveTo>
                    <a:pt x="399" y="147"/>
                  </a:moveTo>
                  <a:cubicBezTo>
                    <a:pt x="400" y="148"/>
                    <a:pt x="401" y="148"/>
                    <a:pt x="401" y="148"/>
                  </a:cubicBezTo>
                  <a:cubicBezTo>
                    <a:pt x="401" y="149"/>
                    <a:pt x="401" y="149"/>
                    <a:pt x="400" y="149"/>
                  </a:cubicBezTo>
                  <a:cubicBezTo>
                    <a:pt x="400" y="149"/>
                    <a:pt x="399" y="149"/>
                    <a:pt x="399" y="149"/>
                  </a:cubicBezTo>
                  <a:cubicBezTo>
                    <a:pt x="398" y="150"/>
                    <a:pt x="397" y="150"/>
                    <a:pt x="397" y="150"/>
                  </a:cubicBezTo>
                  <a:cubicBezTo>
                    <a:pt x="397" y="151"/>
                    <a:pt x="396" y="151"/>
                    <a:pt x="396" y="151"/>
                  </a:cubicBezTo>
                  <a:cubicBezTo>
                    <a:pt x="394" y="151"/>
                    <a:pt x="393" y="150"/>
                    <a:pt x="393" y="148"/>
                  </a:cubicBezTo>
                  <a:cubicBezTo>
                    <a:pt x="393" y="146"/>
                    <a:pt x="395" y="146"/>
                    <a:pt x="397" y="146"/>
                  </a:cubicBezTo>
                  <a:cubicBezTo>
                    <a:pt x="397" y="146"/>
                    <a:pt x="398" y="146"/>
                    <a:pt x="399" y="147"/>
                  </a:cubicBezTo>
                  <a:moveTo>
                    <a:pt x="441" y="145"/>
                  </a:moveTo>
                  <a:cubicBezTo>
                    <a:pt x="441" y="144"/>
                    <a:pt x="442" y="143"/>
                    <a:pt x="443" y="144"/>
                  </a:cubicBezTo>
                  <a:cubicBezTo>
                    <a:pt x="444" y="144"/>
                    <a:pt x="444" y="145"/>
                    <a:pt x="444" y="146"/>
                  </a:cubicBezTo>
                  <a:cubicBezTo>
                    <a:pt x="444" y="147"/>
                    <a:pt x="443" y="148"/>
                    <a:pt x="442" y="148"/>
                  </a:cubicBezTo>
                  <a:cubicBezTo>
                    <a:pt x="441" y="147"/>
                    <a:pt x="441" y="146"/>
                    <a:pt x="441" y="145"/>
                  </a:cubicBezTo>
                  <a:moveTo>
                    <a:pt x="409" y="145"/>
                  </a:moveTo>
                  <a:cubicBezTo>
                    <a:pt x="411" y="145"/>
                    <a:pt x="412" y="144"/>
                    <a:pt x="413" y="144"/>
                  </a:cubicBezTo>
                  <a:cubicBezTo>
                    <a:pt x="413" y="145"/>
                    <a:pt x="413" y="146"/>
                    <a:pt x="414" y="146"/>
                  </a:cubicBezTo>
                  <a:cubicBezTo>
                    <a:pt x="414" y="147"/>
                    <a:pt x="414" y="147"/>
                    <a:pt x="414" y="148"/>
                  </a:cubicBezTo>
                  <a:cubicBezTo>
                    <a:pt x="413" y="149"/>
                    <a:pt x="412" y="150"/>
                    <a:pt x="410" y="150"/>
                  </a:cubicBezTo>
                  <a:cubicBezTo>
                    <a:pt x="408" y="150"/>
                    <a:pt x="407" y="149"/>
                    <a:pt x="407" y="148"/>
                  </a:cubicBezTo>
                  <a:cubicBezTo>
                    <a:pt x="407" y="147"/>
                    <a:pt x="408" y="146"/>
                    <a:pt x="409" y="145"/>
                  </a:cubicBezTo>
                  <a:moveTo>
                    <a:pt x="381" y="145"/>
                  </a:moveTo>
                  <a:cubicBezTo>
                    <a:pt x="381" y="145"/>
                    <a:pt x="381" y="146"/>
                    <a:pt x="381" y="147"/>
                  </a:cubicBezTo>
                  <a:cubicBezTo>
                    <a:pt x="380" y="148"/>
                    <a:pt x="380" y="148"/>
                    <a:pt x="379" y="148"/>
                  </a:cubicBezTo>
                  <a:cubicBezTo>
                    <a:pt x="378" y="147"/>
                    <a:pt x="378" y="146"/>
                    <a:pt x="378" y="145"/>
                  </a:cubicBezTo>
                  <a:cubicBezTo>
                    <a:pt x="379" y="144"/>
                    <a:pt x="380" y="144"/>
                    <a:pt x="381" y="145"/>
                  </a:cubicBezTo>
                  <a:moveTo>
                    <a:pt x="364" y="147"/>
                  </a:moveTo>
                  <a:cubicBezTo>
                    <a:pt x="363" y="146"/>
                    <a:pt x="363" y="146"/>
                    <a:pt x="364" y="145"/>
                  </a:cubicBezTo>
                  <a:cubicBezTo>
                    <a:pt x="364" y="145"/>
                    <a:pt x="364" y="145"/>
                    <a:pt x="365" y="145"/>
                  </a:cubicBezTo>
                  <a:cubicBezTo>
                    <a:pt x="365" y="145"/>
                    <a:pt x="365" y="145"/>
                    <a:pt x="366" y="146"/>
                  </a:cubicBezTo>
                  <a:cubicBezTo>
                    <a:pt x="366" y="146"/>
                    <a:pt x="365" y="147"/>
                    <a:pt x="365" y="147"/>
                  </a:cubicBezTo>
                  <a:cubicBezTo>
                    <a:pt x="364" y="147"/>
                    <a:pt x="364" y="147"/>
                    <a:pt x="364" y="147"/>
                  </a:cubicBezTo>
                  <a:moveTo>
                    <a:pt x="468" y="140"/>
                  </a:moveTo>
                  <a:cubicBezTo>
                    <a:pt x="469" y="141"/>
                    <a:pt x="469" y="142"/>
                    <a:pt x="468" y="143"/>
                  </a:cubicBezTo>
                  <a:cubicBezTo>
                    <a:pt x="467" y="144"/>
                    <a:pt x="466" y="143"/>
                    <a:pt x="466" y="142"/>
                  </a:cubicBezTo>
                  <a:cubicBezTo>
                    <a:pt x="465" y="141"/>
                    <a:pt x="465" y="140"/>
                    <a:pt x="465" y="140"/>
                  </a:cubicBezTo>
                  <a:cubicBezTo>
                    <a:pt x="466" y="139"/>
                    <a:pt x="467" y="139"/>
                    <a:pt x="468" y="140"/>
                  </a:cubicBezTo>
                  <a:moveTo>
                    <a:pt x="449" y="138"/>
                  </a:moveTo>
                  <a:cubicBezTo>
                    <a:pt x="446" y="138"/>
                    <a:pt x="444" y="139"/>
                    <a:pt x="442" y="139"/>
                  </a:cubicBezTo>
                  <a:cubicBezTo>
                    <a:pt x="441" y="138"/>
                    <a:pt x="441" y="138"/>
                    <a:pt x="440" y="138"/>
                  </a:cubicBezTo>
                  <a:cubicBezTo>
                    <a:pt x="438" y="138"/>
                    <a:pt x="437" y="138"/>
                    <a:pt x="436" y="138"/>
                  </a:cubicBezTo>
                  <a:cubicBezTo>
                    <a:pt x="434" y="138"/>
                    <a:pt x="433" y="138"/>
                    <a:pt x="432" y="139"/>
                  </a:cubicBezTo>
                  <a:cubicBezTo>
                    <a:pt x="431" y="139"/>
                    <a:pt x="430" y="139"/>
                    <a:pt x="429" y="139"/>
                  </a:cubicBezTo>
                  <a:cubicBezTo>
                    <a:pt x="428" y="139"/>
                    <a:pt x="427" y="139"/>
                    <a:pt x="427" y="138"/>
                  </a:cubicBezTo>
                  <a:cubicBezTo>
                    <a:pt x="426" y="138"/>
                    <a:pt x="425" y="138"/>
                    <a:pt x="424" y="139"/>
                  </a:cubicBezTo>
                  <a:cubicBezTo>
                    <a:pt x="424" y="139"/>
                    <a:pt x="424" y="140"/>
                    <a:pt x="424" y="140"/>
                  </a:cubicBezTo>
                  <a:cubicBezTo>
                    <a:pt x="424" y="141"/>
                    <a:pt x="424" y="142"/>
                    <a:pt x="423" y="142"/>
                  </a:cubicBezTo>
                  <a:cubicBezTo>
                    <a:pt x="422" y="142"/>
                    <a:pt x="422" y="141"/>
                    <a:pt x="421" y="141"/>
                  </a:cubicBezTo>
                  <a:cubicBezTo>
                    <a:pt x="421" y="140"/>
                    <a:pt x="420" y="140"/>
                    <a:pt x="419" y="140"/>
                  </a:cubicBezTo>
                  <a:cubicBezTo>
                    <a:pt x="418" y="140"/>
                    <a:pt x="417" y="140"/>
                    <a:pt x="417" y="141"/>
                  </a:cubicBezTo>
                  <a:cubicBezTo>
                    <a:pt x="416" y="141"/>
                    <a:pt x="416" y="142"/>
                    <a:pt x="415" y="142"/>
                  </a:cubicBezTo>
                  <a:cubicBezTo>
                    <a:pt x="415" y="142"/>
                    <a:pt x="414" y="142"/>
                    <a:pt x="414" y="141"/>
                  </a:cubicBezTo>
                  <a:cubicBezTo>
                    <a:pt x="413" y="141"/>
                    <a:pt x="413" y="140"/>
                    <a:pt x="412" y="140"/>
                  </a:cubicBezTo>
                  <a:cubicBezTo>
                    <a:pt x="410" y="140"/>
                    <a:pt x="409" y="140"/>
                    <a:pt x="406" y="140"/>
                  </a:cubicBezTo>
                  <a:cubicBezTo>
                    <a:pt x="404" y="140"/>
                    <a:pt x="402" y="140"/>
                    <a:pt x="400" y="140"/>
                  </a:cubicBezTo>
                  <a:cubicBezTo>
                    <a:pt x="392" y="141"/>
                    <a:pt x="386" y="141"/>
                    <a:pt x="380" y="141"/>
                  </a:cubicBezTo>
                  <a:cubicBezTo>
                    <a:pt x="380" y="141"/>
                    <a:pt x="379" y="141"/>
                    <a:pt x="379" y="141"/>
                  </a:cubicBezTo>
                  <a:cubicBezTo>
                    <a:pt x="379" y="141"/>
                    <a:pt x="378" y="141"/>
                    <a:pt x="378" y="141"/>
                  </a:cubicBezTo>
                  <a:cubicBezTo>
                    <a:pt x="377" y="141"/>
                    <a:pt x="376" y="142"/>
                    <a:pt x="376" y="142"/>
                  </a:cubicBezTo>
                  <a:cubicBezTo>
                    <a:pt x="376" y="142"/>
                    <a:pt x="375" y="143"/>
                    <a:pt x="375" y="143"/>
                  </a:cubicBezTo>
                  <a:cubicBezTo>
                    <a:pt x="374" y="143"/>
                    <a:pt x="374" y="143"/>
                    <a:pt x="373" y="142"/>
                  </a:cubicBezTo>
                  <a:cubicBezTo>
                    <a:pt x="373" y="142"/>
                    <a:pt x="372" y="142"/>
                    <a:pt x="372" y="141"/>
                  </a:cubicBezTo>
                  <a:cubicBezTo>
                    <a:pt x="370" y="141"/>
                    <a:pt x="368" y="142"/>
                    <a:pt x="366" y="143"/>
                  </a:cubicBezTo>
                  <a:cubicBezTo>
                    <a:pt x="365" y="142"/>
                    <a:pt x="364" y="141"/>
                    <a:pt x="363" y="142"/>
                  </a:cubicBezTo>
                  <a:cubicBezTo>
                    <a:pt x="362" y="143"/>
                    <a:pt x="362" y="143"/>
                    <a:pt x="361" y="144"/>
                  </a:cubicBezTo>
                  <a:cubicBezTo>
                    <a:pt x="360" y="144"/>
                    <a:pt x="360" y="143"/>
                    <a:pt x="359" y="143"/>
                  </a:cubicBezTo>
                  <a:cubicBezTo>
                    <a:pt x="359" y="142"/>
                    <a:pt x="358" y="142"/>
                    <a:pt x="358" y="142"/>
                  </a:cubicBezTo>
                  <a:cubicBezTo>
                    <a:pt x="356" y="142"/>
                    <a:pt x="354" y="142"/>
                    <a:pt x="353" y="143"/>
                  </a:cubicBezTo>
                  <a:cubicBezTo>
                    <a:pt x="352" y="145"/>
                    <a:pt x="350" y="146"/>
                    <a:pt x="349" y="147"/>
                  </a:cubicBezTo>
                  <a:cubicBezTo>
                    <a:pt x="349" y="147"/>
                    <a:pt x="349" y="148"/>
                    <a:pt x="350" y="148"/>
                  </a:cubicBezTo>
                  <a:cubicBezTo>
                    <a:pt x="350" y="149"/>
                    <a:pt x="350" y="149"/>
                    <a:pt x="350" y="150"/>
                  </a:cubicBezTo>
                  <a:cubicBezTo>
                    <a:pt x="351" y="150"/>
                    <a:pt x="352" y="149"/>
                    <a:pt x="352" y="149"/>
                  </a:cubicBezTo>
                  <a:cubicBezTo>
                    <a:pt x="352" y="148"/>
                    <a:pt x="353" y="148"/>
                    <a:pt x="354" y="147"/>
                  </a:cubicBezTo>
                  <a:cubicBezTo>
                    <a:pt x="354" y="148"/>
                    <a:pt x="355" y="148"/>
                    <a:pt x="355" y="150"/>
                  </a:cubicBezTo>
                  <a:cubicBezTo>
                    <a:pt x="355" y="151"/>
                    <a:pt x="355" y="151"/>
                    <a:pt x="356" y="152"/>
                  </a:cubicBezTo>
                  <a:cubicBezTo>
                    <a:pt x="355" y="153"/>
                    <a:pt x="355" y="154"/>
                    <a:pt x="354" y="155"/>
                  </a:cubicBezTo>
                  <a:cubicBezTo>
                    <a:pt x="354" y="156"/>
                    <a:pt x="354" y="157"/>
                    <a:pt x="355" y="159"/>
                  </a:cubicBezTo>
                  <a:cubicBezTo>
                    <a:pt x="354" y="160"/>
                    <a:pt x="353" y="160"/>
                    <a:pt x="352" y="159"/>
                  </a:cubicBezTo>
                  <a:cubicBezTo>
                    <a:pt x="351" y="159"/>
                    <a:pt x="351" y="158"/>
                    <a:pt x="351" y="157"/>
                  </a:cubicBezTo>
                  <a:cubicBezTo>
                    <a:pt x="351" y="157"/>
                    <a:pt x="351" y="156"/>
                    <a:pt x="352" y="156"/>
                  </a:cubicBezTo>
                  <a:cubicBezTo>
                    <a:pt x="352" y="155"/>
                    <a:pt x="352" y="154"/>
                    <a:pt x="352" y="154"/>
                  </a:cubicBezTo>
                  <a:cubicBezTo>
                    <a:pt x="352" y="153"/>
                    <a:pt x="352" y="153"/>
                    <a:pt x="352" y="152"/>
                  </a:cubicBezTo>
                  <a:cubicBezTo>
                    <a:pt x="351" y="152"/>
                    <a:pt x="350" y="152"/>
                    <a:pt x="350" y="152"/>
                  </a:cubicBezTo>
                  <a:cubicBezTo>
                    <a:pt x="350" y="152"/>
                    <a:pt x="349" y="152"/>
                    <a:pt x="349" y="152"/>
                  </a:cubicBezTo>
                  <a:cubicBezTo>
                    <a:pt x="349" y="152"/>
                    <a:pt x="348" y="152"/>
                    <a:pt x="348" y="152"/>
                  </a:cubicBezTo>
                  <a:cubicBezTo>
                    <a:pt x="347" y="152"/>
                    <a:pt x="346" y="151"/>
                    <a:pt x="347" y="150"/>
                  </a:cubicBezTo>
                  <a:cubicBezTo>
                    <a:pt x="347" y="148"/>
                    <a:pt x="347" y="147"/>
                    <a:pt x="347" y="147"/>
                  </a:cubicBezTo>
                  <a:cubicBezTo>
                    <a:pt x="347" y="146"/>
                    <a:pt x="346" y="146"/>
                    <a:pt x="345" y="147"/>
                  </a:cubicBezTo>
                  <a:cubicBezTo>
                    <a:pt x="344" y="147"/>
                    <a:pt x="344" y="147"/>
                    <a:pt x="343" y="147"/>
                  </a:cubicBezTo>
                  <a:lnTo>
                    <a:pt x="342" y="146"/>
                  </a:lnTo>
                  <a:cubicBezTo>
                    <a:pt x="341" y="146"/>
                    <a:pt x="341" y="145"/>
                    <a:pt x="341" y="144"/>
                  </a:cubicBezTo>
                  <a:cubicBezTo>
                    <a:pt x="342" y="144"/>
                    <a:pt x="343" y="143"/>
                    <a:pt x="345" y="144"/>
                  </a:cubicBezTo>
                  <a:cubicBezTo>
                    <a:pt x="346" y="144"/>
                    <a:pt x="347" y="144"/>
                    <a:pt x="347" y="143"/>
                  </a:cubicBezTo>
                  <a:cubicBezTo>
                    <a:pt x="346" y="142"/>
                    <a:pt x="344" y="142"/>
                    <a:pt x="342" y="143"/>
                  </a:cubicBezTo>
                  <a:cubicBezTo>
                    <a:pt x="342" y="143"/>
                    <a:pt x="341" y="143"/>
                    <a:pt x="341" y="144"/>
                  </a:cubicBezTo>
                  <a:cubicBezTo>
                    <a:pt x="341" y="144"/>
                    <a:pt x="341" y="144"/>
                    <a:pt x="340" y="144"/>
                  </a:cubicBezTo>
                  <a:cubicBezTo>
                    <a:pt x="339" y="144"/>
                    <a:pt x="338" y="144"/>
                    <a:pt x="338" y="143"/>
                  </a:cubicBezTo>
                  <a:cubicBezTo>
                    <a:pt x="337" y="142"/>
                    <a:pt x="336" y="143"/>
                    <a:pt x="335" y="144"/>
                  </a:cubicBezTo>
                  <a:cubicBezTo>
                    <a:pt x="335" y="144"/>
                    <a:pt x="335" y="144"/>
                    <a:pt x="335" y="145"/>
                  </a:cubicBezTo>
                  <a:cubicBezTo>
                    <a:pt x="335" y="145"/>
                    <a:pt x="335" y="145"/>
                    <a:pt x="335" y="146"/>
                  </a:cubicBezTo>
                  <a:cubicBezTo>
                    <a:pt x="334" y="148"/>
                    <a:pt x="333" y="150"/>
                    <a:pt x="333" y="152"/>
                  </a:cubicBezTo>
                  <a:cubicBezTo>
                    <a:pt x="332" y="155"/>
                    <a:pt x="332" y="158"/>
                    <a:pt x="332" y="160"/>
                  </a:cubicBezTo>
                  <a:cubicBezTo>
                    <a:pt x="333" y="161"/>
                    <a:pt x="333" y="160"/>
                    <a:pt x="334" y="159"/>
                  </a:cubicBezTo>
                  <a:cubicBezTo>
                    <a:pt x="334" y="158"/>
                    <a:pt x="334" y="157"/>
                    <a:pt x="335" y="157"/>
                  </a:cubicBezTo>
                  <a:cubicBezTo>
                    <a:pt x="335" y="156"/>
                    <a:pt x="336" y="155"/>
                    <a:pt x="336" y="154"/>
                  </a:cubicBezTo>
                  <a:cubicBezTo>
                    <a:pt x="336" y="153"/>
                    <a:pt x="336" y="153"/>
                    <a:pt x="336" y="152"/>
                  </a:cubicBezTo>
                  <a:cubicBezTo>
                    <a:pt x="336" y="152"/>
                    <a:pt x="336" y="151"/>
                    <a:pt x="336" y="150"/>
                  </a:cubicBezTo>
                  <a:cubicBezTo>
                    <a:pt x="338" y="150"/>
                    <a:pt x="340" y="150"/>
                    <a:pt x="341" y="152"/>
                  </a:cubicBezTo>
                  <a:cubicBezTo>
                    <a:pt x="342" y="153"/>
                    <a:pt x="341" y="154"/>
                    <a:pt x="341" y="154"/>
                  </a:cubicBezTo>
                  <a:cubicBezTo>
                    <a:pt x="340" y="155"/>
                    <a:pt x="339" y="156"/>
                    <a:pt x="338" y="156"/>
                  </a:cubicBezTo>
                  <a:cubicBezTo>
                    <a:pt x="337" y="158"/>
                    <a:pt x="336" y="159"/>
                    <a:pt x="335" y="160"/>
                  </a:cubicBezTo>
                  <a:cubicBezTo>
                    <a:pt x="334" y="161"/>
                    <a:pt x="334" y="162"/>
                    <a:pt x="334" y="163"/>
                  </a:cubicBezTo>
                  <a:cubicBezTo>
                    <a:pt x="334" y="163"/>
                    <a:pt x="334" y="164"/>
                    <a:pt x="334" y="164"/>
                  </a:cubicBezTo>
                  <a:cubicBezTo>
                    <a:pt x="333" y="165"/>
                    <a:pt x="333" y="165"/>
                    <a:pt x="332" y="165"/>
                  </a:cubicBezTo>
                  <a:cubicBezTo>
                    <a:pt x="332" y="165"/>
                    <a:pt x="332" y="165"/>
                    <a:pt x="331" y="166"/>
                  </a:cubicBezTo>
                  <a:cubicBezTo>
                    <a:pt x="326" y="223"/>
                    <a:pt x="321" y="280"/>
                    <a:pt x="316" y="337"/>
                  </a:cubicBezTo>
                  <a:cubicBezTo>
                    <a:pt x="311" y="393"/>
                    <a:pt x="306" y="450"/>
                    <a:pt x="301" y="508"/>
                  </a:cubicBezTo>
                  <a:cubicBezTo>
                    <a:pt x="303" y="508"/>
                    <a:pt x="304" y="509"/>
                    <a:pt x="305" y="510"/>
                  </a:cubicBezTo>
                  <a:cubicBezTo>
                    <a:pt x="306" y="510"/>
                    <a:pt x="307" y="511"/>
                    <a:pt x="307" y="513"/>
                  </a:cubicBezTo>
                  <a:cubicBezTo>
                    <a:pt x="306" y="514"/>
                    <a:pt x="305" y="514"/>
                    <a:pt x="304" y="513"/>
                  </a:cubicBezTo>
                  <a:cubicBezTo>
                    <a:pt x="303" y="512"/>
                    <a:pt x="302" y="511"/>
                    <a:pt x="301" y="511"/>
                  </a:cubicBezTo>
                  <a:cubicBezTo>
                    <a:pt x="301" y="513"/>
                    <a:pt x="301" y="514"/>
                    <a:pt x="301" y="515"/>
                  </a:cubicBezTo>
                  <a:cubicBezTo>
                    <a:pt x="301" y="517"/>
                    <a:pt x="300" y="518"/>
                    <a:pt x="300" y="520"/>
                  </a:cubicBezTo>
                  <a:cubicBezTo>
                    <a:pt x="299" y="526"/>
                    <a:pt x="299" y="532"/>
                    <a:pt x="298" y="538"/>
                  </a:cubicBezTo>
                  <a:cubicBezTo>
                    <a:pt x="298" y="544"/>
                    <a:pt x="297" y="551"/>
                    <a:pt x="297" y="557"/>
                  </a:cubicBezTo>
                  <a:cubicBezTo>
                    <a:pt x="296" y="559"/>
                    <a:pt x="296" y="562"/>
                    <a:pt x="296" y="565"/>
                  </a:cubicBezTo>
                  <a:cubicBezTo>
                    <a:pt x="296" y="568"/>
                    <a:pt x="296" y="571"/>
                    <a:pt x="296" y="573"/>
                  </a:cubicBezTo>
                  <a:cubicBezTo>
                    <a:pt x="295" y="574"/>
                    <a:pt x="295" y="575"/>
                    <a:pt x="295" y="576"/>
                  </a:cubicBezTo>
                  <a:cubicBezTo>
                    <a:pt x="296" y="577"/>
                    <a:pt x="295" y="578"/>
                    <a:pt x="295" y="579"/>
                  </a:cubicBezTo>
                  <a:cubicBezTo>
                    <a:pt x="295" y="581"/>
                    <a:pt x="295" y="584"/>
                    <a:pt x="294" y="586"/>
                  </a:cubicBezTo>
                  <a:cubicBezTo>
                    <a:pt x="294" y="589"/>
                    <a:pt x="294" y="591"/>
                    <a:pt x="294" y="593"/>
                  </a:cubicBezTo>
                  <a:cubicBezTo>
                    <a:pt x="294" y="594"/>
                    <a:pt x="293" y="594"/>
                    <a:pt x="294" y="595"/>
                  </a:cubicBezTo>
                  <a:cubicBezTo>
                    <a:pt x="297" y="595"/>
                    <a:pt x="300" y="595"/>
                    <a:pt x="304" y="595"/>
                  </a:cubicBezTo>
                  <a:cubicBezTo>
                    <a:pt x="308" y="594"/>
                    <a:pt x="311" y="594"/>
                    <a:pt x="315" y="594"/>
                  </a:cubicBezTo>
                  <a:cubicBezTo>
                    <a:pt x="315" y="592"/>
                    <a:pt x="317" y="591"/>
                    <a:pt x="321" y="592"/>
                  </a:cubicBezTo>
                  <a:cubicBezTo>
                    <a:pt x="321" y="592"/>
                    <a:pt x="321" y="591"/>
                    <a:pt x="322" y="591"/>
                  </a:cubicBezTo>
                  <a:cubicBezTo>
                    <a:pt x="323" y="590"/>
                    <a:pt x="323" y="590"/>
                    <a:pt x="323" y="589"/>
                  </a:cubicBezTo>
                  <a:cubicBezTo>
                    <a:pt x="321" y="589"/>
                    <a:pt x="321" y="589"/>
                    <a:pt x="321" y="590"/>
                  </a:cubicBezTo>
                  <a:cubicBezTo>
                    <a:pt x="321" y="591"/>
                    <a:pt x="320" y="591"/>
                    <a:pt x="319" y="591"/>
                  </a:cubicBezTo>
                  <a:cubicBezTo>
                    <a:pt x="319" y="590"/>
                    <a:pt x="318" y="589"/>
                    <a:pt x="317" y="588"/>
                  </a:cubicBezTo>
                  <a:cubicBezTo>
                    <a:pt x="316" y="588"/>
                    <a:pt x="316" y="587"/>
                    <a:pt x="316" y="586"/>
                  </a:cubicBezTo>
                  <a:cubicBezTo>
                    <a:pt x="316" y="586"/>
                    <a:pt x="316" y="585"/>
                    <a:pt x="316" y="584"/>
                  </a:cubicBezTo>
                  <a:cubicBezTo>
                    <a:pt x="317" y="584"/>
                    <a:pt x="317" y="584"/>
                    <a:pt x="318" y="584"/>
                  </a:cubicBezTo>
                  <a:cubicBezTo>
                    <a:pt x="319" y="584"/>
                    <a:pt x="320" y="584"/>
                    <a:pt x="319" y="585"/>
                  </a:cubicBezTo>
                  <a:cubicBezTo>
                    <a:pt x="319" y="586"/>
                    <a:pt x="320" y="586"/>
                    <a:pt x="321" y="587"/>
                  </a:cubicBezTo>
                  <a:cubicBezTo>
                    <a:pt x="321" y="586"/>
                    <a:pt x="322" y="586"/>
                    <a:pt x="322" y="585"/>
                  </a:cubicBezTo>
                  <a:cubicBezTo>
                    <a:pt x="322" y="585"/>
                    <a:pt x="322" y="584"/>
                    <a:pt x="323" y="584"/>
                  </a:cubicBezTo>
                  <a:cubicBezTo>
                    <a:pt x="324" y="585"/>
                    <a:pt x="325" y="586"/>
                    <a:pt x="326" y="588"/>
                  </a:cubicBezTo>
                  <a:cubicBezTo>
                    <a:pt x="327" y="589"/>
                    <a:pt x="328" y="590"/>
                    <a:pt x="330" y="590"/>
                  </a:cubicBezTo>
                  <a:cubicBezTo>
                    <a:pt x="331" y="590"/>
                    <a:pt x="331" y="591"/>
                    <a:pt x="331" y="592"/>
                  </a:cubicBezTo>
                  <a:cubicBezTo>
                    <a:pt x="330" y="592"/>
                    <a:pt x="330" y="593"/>
                    <a:pt x="331" y="593"/>
                  </a:cubicBezTo>
                  <a:cubicBezTo>
                    <a:pt x="331" y="592"/>
                    <a:pt x="332" y="592"/>
                    <a:pt x="333" y="591"/>
                  </a:cubicBezTo>
                  <a:cubicBezTo>
                    <a:pt x="334" y="591"/>
                    <a:pt x="334" y="590"/>
                    <a:pt x="334" y="588"/>
                  </a:cubicBezTo>
                  <a:cubicBezTo>
                    <a:pt x="335" y="589"/>
                    <a:pt x="335" y="589"/>
                    <a:pt x="336" y="590"/>
                  </a:cubicBezTo>
                  <a:cubicBezTo>
                    <a:pt x="336" y="590"/>
                    <a:pt x="336" y="591"/>
                    <a:pt x="337" y="591"/>
                  </a:cubicBezTo>
                  <a:cubicBezTo>
                    <a:pt x="335" y="591"/>
                    <a:pt x="335" y="592"/>
                    <a:pt x="335" y="593"/>
                  </a:cubicBezTo>
                  <a:cubicBezTo>
                    <a:pt x="335" y="593"/>
                    <a:pt x="336" y="593"/>
                    <a:pt x="336" y="593"/>
                  </a:cubicBezTo>
                  <a:cubicBezTo>
                    <a:pt x="337" y="593"/>
                    <a:pt x="338" y="593"/>
                    <a:pt x="338" y="593"/>
                  </a:cubicBezTo>
                  <a:cubicBezTo>
                    <a:pt x="338" y="592"/>
                    <a:pt x="338" y="592"/>
                    <a:pt x="338" y="592"/>
                  </a:cubicBezTo>
                  <a:cubicBezTo>
                    <a:pt x="337" y="591"/>
                    <a:pt x="337" y="591"/>
                    <a:pt x="337" y="591"/>
                  </a:cubicBezTo>
                  <a:lnTo>
                    <a:pt x="341" y="589"/>
                  </a:lnTo>
                  <a:cubicBezTo>
                    <a:pt x="341" y="587"/>
                    <a:pt x="341" y="587"/>
                    <a:pt x="340" y="586"/>
                  </a:cubicBezTo>
                  <a:cubicBezTo>
                    <a:pt x="339" y="586"/>
                    <a:pt x="339" y="585"/>
                    <a:pt x="339" y="584"/>
                  </a:cubicBezTo>
                  <a:cubicBezTo>
                    <a:pt x="340" y="584"/>
                    <a:pt x="341" y="585"/>
                    <a:pt x="341" y="586"/>
                  </a:cubicBezTo>
                  <a:cubicBezTo>
                    <a:pt x="341" y="586"/>
                    <a:pt x="342" y="586"/>
                    <a:pt x="343" y="586"/>
                  </a:cubicBezTo>
                  <a:cubicBezTo>
                    <a:pt x="344" y="586"/>
                    <a:pt x="344" y="585"/>
                    <a:pt x="344" y="585"/>
                  </a:cubicBezTo>
                  <a:cubicBezTo>
                    <a:pt x="344" y="584"/>
                    <a:pt x="345" y="584"/>
                    <a:pt x="346" y="583"/>
                  </a:cubicBezTo>
                  <a:cubicBezTo>
                    <a:pt x="346" y="583"/>
                    <a:pt x="346" y="583"/>
                    <a:pt x="347" y="583"/>
                  </a:cubicBezTo>
                  <a:cubicBezTo>
                    <a:pt x="347" y="583"/>
                    <a:pt x="348" y="583"/>
                    <a:pt x="348" y="583"/>
                  </a:cubicBezTo>
                  <a:cubicBezTo>
                    <a:pt x="349" y="583"/>
                    <a:pt x="350" y="583"/>
                    <a:pt x="350" y="582"/>
                  </a:cubicBezTo>
                  <a:cubicBezTo>
                    <a:pt x="351" y="582"/>
                    <a:pt x="351" y="581"/>
                    <a:pt x="352" y="581"/>
                  </a:cubicBezTo>
                  <a:cubicBezTo>
                    <a:pt x="351" y="579"/>
                    <a:pt x="351" y="578"/>
                    <a:pt x="352" y="577"/>
                  </a:cubicBezTo>
                  <a:cubicBezTo>
                    <a:pt x="353" y="576"/>
                    <a:pt x="355" y="576"/>
                    <a:pt x="357" y="576"/>
                  </a:cubicBezTo>
                  <a:cubicBezTo>
                    <a:pt x="357" y="575"/>
                    <a:pt x="357" y="575"/>
                    <a:pt x="357" y="574"/>
                  </a:cubicBezTo>
                  <a:cubicBezTo>
                    <a:pt x="357" y="573"/>
                    <a:pt x="357" y="572"/>
                    <a:pt x="358" y="572"/>
                  </a:cubicBezTo>
                  <a:cubicBezTo>
                    <a:pt x="359" y="572"/>
                    <a:pt x="359" y="572"/>
                    <a:pt x="359" y="573"/>
                  </a:cubicBezTo>
                  <a:cubicBezTo>
                    <a:pt x="359" y="573"/>
                    <a:pt x="359" y="574"/>
                    <a:pt x="360" y="574"/>
                  </a:cubicBezTo>
                  <a:cubicBezTo>
                    <a:pt x="360" y="573"/>
                    <a:pt x="361" y="572"/>
                    <a:pt x="363" y="572"/>
                  </a:cubicBezTo>
                  <a:cubicBezTo>
                    <a:pt x="364" y="572"/>
                    <a:pt x="365" y="572"/>
                    <a:pt x="367" y="572"/>
                  </a:cubicBezTo>
                  <a:cubicBezTo>
                    <a:pt x="368" y="572"/>
                    <a:pt x="370" y="572"/>
                    <a:pt x="371" y="572"/>
                  </a:cubicBezTo>
                  <a:cubicBezTo>
                    <a:pt x="372" y="572"/>
                    <a:pt x="373" y="571"/>
                    <a:pt x="374" y="570"/>
                  </a:cubicBezTo>
                  <a:cubicBezTo>
                    <a:pt x="373" y="570"/>
                    <a:pt x="372" y="570"/>
                    <a:pt x="371" y="570"/>
                  </a:cubicBezTo>
                  <a:cubicBezTo>
                    <a:pt x="370" y="570"/>
                    <a:pt x="368" y="570"/>
                    <a:pt x="367" y="570"/>
                  </a:cubicBezTo>
                  <a:cubicBezTo>
                    <a:pt x="366" y="570"/>
                    <a:pt x="365" y="570"/>
                    <a:pt x="365" y="569"/>
                  </a:cubicBezTo>
                  <a:cubicBezTo>
                    <a:pt x="364" y="569"/>
                    <a:pt x="363" y="568"/>
                    <a:pt x="362" y="569"/>
                  </a:cubicBezTo>
                  <a:cubicBezTo>
                    <a:pt x="360" y="568"/>
                    <a:pt x="359" y="566"/>
                    <a:pt x="359" y="565"/>
                  </a:cubicBezTo>
                  <a:cubicBezTo>
                    <a:pt x="360" y="563"/>
                    <a:pt x="360" y="562"/>
                    <a:pt x="362" y="561"/>
                  </a:cubicBezTo>
                  <a:cubicBezTo>
                    <a:pt x="363" y="560"/>
                    <a:pt x="364" y="560"/>
                    <a:pt x="365" y="560"/>
                  </a:cubicBezTo>
                  <a:cubicBezTo>
                    <a:pt x="367" y="559"/>
                    <a:pt x="368" y="559"/>
                    <a:pt x="370" y="559"/>
                  </a:cubicBezTo>
                  <a:cubicBezTo>
                    <a:pt x="371" y="558"/>
                    <a:pt x="372" y="558"/>
                    <a:pt x="373" y="558"/>
                  </a:cubicBezTo>
                  <a:cubicBezTo>
                    <a:pt x="375" y="559"/>
                    <a:pt x="375" y="559"/>
                    <a:pt x="376" y="560"/>
                  </a:cubicBezTo>
                  <a:cubicBezTo>
                    <a:pt x="375" y="560"/>
                    <a:pt x="375" y="561"/>
                    <a:pt x="374" y="561"/>
                  </a:cubicBezTo>
                  <a:cubicBezTo>
                    <a:pt x="373" y="561"/>
                    <a:pt x="372" y="562"/>
                    <a:pt x="371" y="562"/>
                  </a:cubicBezTo>
                  <a:cubicBezTo>
                    <a:pt x="370" y="562"/>
                    <a:pt x="369" y="563"/>
                    <a:pt x="368" y="563"/>
                  </a:cubicBezTo>
                  <a:cubicBezTo>
                    <a:pt x="368" y="564"/>
                    <a:pt x="367" y="565"/>
                    <a:pt x="367" y="566"/>
                  </a:cubicBezTo>
                  <a:cubicBezTo>
                    <a:pt x="369" y="567"/>
                    <a:pt x="371" y="567"/>
                    <a:pt x="372" y="566"/>
                  </a:cubicBezTo>
                  <a:cubicBezTo>
                    <a:pt x="374" y="564"/>
                    <a:pt x="375" y="564"/>
                    <a:pt x="377" y="564"/>
                  </a:cubicBezTo>
                  <a:cubicBezTo>
                    <a:pt x="377" y="563"/>
                    <a:pt x="378" y="561"/>
                    <a:pt x="379" y="561"/>
                  </a:cubicBezTo>
                  <a:cubicBezTo>
                    <a:pt x="379" y="560"/>
                    <a:pt x="380" y="559"/>
                    <a:pt x="381" y="559"/>
                  </a:cubicBezTo>
                  <a:cubicBezTo>
                    <a:pt x="380" y="561"/>
                    <a:pt x="380" y="563"/>
                    <a:pt x="379" y="564"/>
                  </a:cubicBezTo>
                  <a:cubicBezTo>
                    <a:pt x="379" y="566"/>
                    <a:pt x="378" y="567"/>
                    <a:pt x="377" y="569"/>
                  </a:cubicBezTo>
                  <a:cubicBezTo>
                    <a:pt x="378" y="569"/>
                    <a:pt x="379" y="570"/>
                    <a:pt x="380" y="570"/>
                  </a:cubicBezTo>
                  <a:cubicBezTo>
                    <a:pt x="381" y="571"/>
                    <a:pt x="382" y="571"/>
                    <a:pt x="383" y="570"/>
                  </a:cubicBezTo>
                  <a:cubicBezTo>
                    <a:pt x="384" y="570"/>
                    <a:pt x="385" y="571"/>
                    <a:pt x="385" y="572"/>
                  </a:cubicBezTo>
                  <a:cubicBezTo>
                    <a:pt x="385" y="573"/>
                    <a:pt x="383" y="574"/>
                    <a:pt x="381" y="575"/>
                  </a:cubicBezTo>
                  <a:cubicBezTo>
                    <a:pt x="380" y="575"/>
                    <a:pt x="380" y="575"/>
                    <a:pt x="379" y="576"/>
                  </a:cubicBezTo>
                  <a:cubicBezTo>
                    <a:pt x="378" y="576"/>
                    <a:pt x="378" y="576"/>
                    <a:pt x="378" y="577"/>
                  </a:cubicBezTo>
                  <a:cubicBezTo>
                    <a:pt x="378" y="577"/>
                    <a:pt x="378" y="577"/>
                    <a:pt x="378" y="578"/>
                  </a:cubicBezTo>
                  <a:cubicBezTo>
                    <a:pt x="379" y="578"/>
                    <a:pt x="379" y="579"/>
                    <a:pt x="379" y="579"/>
                  </a:cubicBezTo>
                  <a:cubicBezTo>
                    <a:pt x="380" y="579"/>
                    <a:pt x="380" y="580"/>
                    <a:pt x="380" y="580"/>
                  </a:cubicBezTo>
                  <a:cubicBezTo>
                    <a:pt x="381" y="581"/>
                    <a:pt x="381" y="581"/>
                    <a:pt x="382" y="581"/>
                  </a:cubicBezTo>
                  <a:cubicBezTo>
                    <a:pt x="382" y="581"/>
                    <a:pt x="383" y="581"/>
                    <a:pt x="385" y="581"/>
                  </a:cubicBezTo>
                  <a:cubicBezTo>
                    <a:pt x="386" y="580"/>
                    <a:pt x="387" y="580"/>
                    <a:pt x="388" y="580"/>
                  </a:cubicBezTo>
                  <a:cubicBezTo>
                    <a:pt x="389" y="580"/>
                    <a:pt x="389" y="582"/>
                    <a:pt x="390" y="584"/>
                  </a:cubicBezTo>
                  <a:cubicBezTo>
                    <a:pt x="389" y="584"/>
                    <a:pt x="388" y="584"/>
                    <a:pt x="387" y="584"/>
                  </a:cubicBezTo>
                  <a:cubicBezTo>
                    <a:pt x="387" y="584"/>
                    <a:pt x="386" y="585"/>
                    <a:pt x="385" y="585"/>
                  </a:cubicBezTo>
                  <a:cubicBezTo>
                    <a:pt x="384" y="585"/>
                    <a:pt x="384" y="585"/>
                    <a:pt x="383" y="585"/>
                  </a:cubicBezTo>
                  <a:cubicBezTo>
                    <a:pt x="383" y="585"/>
                    <a:pt x="382" y="584"/>
                    <a:pt x="382" y="584"/>
                  </a:cubicBezTo>
                  <a:cubicBezTo>
                    <a:pt x="381" y="585"/>
                    <a:pt x="380" y="586"/>
                    <a:pt x="379" y="587"/>
                  </a:cubicBezTo>
                  <a:cubicBezTo>
                    <a:pt x="378" y="589"/>
                    <a:pt x="378" y="591"/>
                    <a:pt x="380" y="592"/>
                  </a:cubicBezTo>
                  <a:cubicBezTo>
                    <a:pt x="381" y="592"/>
                    <a:pt x="382" y="591"/>
                    <a:pt x="382" y="590"/>
                  </a:cubicBezTo>
                  <a:cubicBezTo>
                    <a:pt x="383" y="589"/>
                    <a:pt x="383" y="588"/>
                    <a:pt x="385" y="588"/>
                  </a:cubicBezTo>
                  <a:cubicBezTo>
                    <a:pt x="385" y="588"/>
                    <a:pt x="386" y="589"/>
                    <a:pt x="386" y="589"/>
                  </a:cubicBezTo>
                  <a:cubicBezTo>
                    <a:pt x="386" y="590"/>
                    <a:pt x="386" y="590"/>
                    <a:pt x="386" y="591"/>
                  </a:cubicBezTo>
                  <a:cubicBezTo>
                    <a:pt x="387" y="591"/>
                    <a:pt x="389" y="590"/>
                    <a:pt x="390" y="590"/>
                  </a:cubicBezTo>
                  <a:cubicBezTo>
                    <a:pt x="391" y="590"/>
                    <a:pt x="392" y="589"/>
                    <a:pt x="393" y="589"/>
                  </a:cubicBezTo>
                  <a:cubicBezTo>
                    <a:pt x="393" y="587"/>
                    <a:pt x="393" y="586"/>
                    <a:pt x="392" y="586"/>
                  </a:cubicBezTo>
                  <a:cubicBezTo>
                    <a:pt x="392" y="586"/>
                    <a:pt x="391" y="585"/>
                    <a:pt x="391" y="584"/>
                  </a:cubicBezTo>
                  <a:cubicBezTo>
                    <a:pt x="392" y="584"/>
                    <a:pt x="393" y="583"/>
                    <a:pt x="393" y="582"/>
                  </a:cubicBezTo>
                  <a:cubicBezTo>
                    <a:pt x="394" y="581"/>
                    <a:pt x="395" y="581"/>
                    <a:pt x="397" y="581"/>
                  </a:cubicBezTo>
                  <a:cubicBezTo>
                    <a:pt x="397" y="581"/>
                    <a:pt x="398" y="581"/>
                    <a:pt x="398" y="582"/>
                  </a:cubicBezTo>
                  <a:cubicBezTo>
                    <a:pt x="398" y="582"/>
                    <a:pt x="399" y="582"/>
                    <a:pt x="400" y="583"/>
                  </a:cubicBezTo>
                  <a:lnTo>
                    <a:pt x="402" y="583"/>
                  </a:lnTo>
                  <a:cubicBezTo>
                    <a:pt x="403" y="584"/>
                    <a:pt x="403" y="584"/>
                    <a:pt x="403" y="585"/>
                  </a:cubicBezTo>
                  <a:cubicBezTo>
                    <a:pt x="403" y="586"/>
                    <a:pt x="403" y="587"/>
                    <a:pt x="403" y="589"/>
                  </a:cubicBezTo>
                  <a:lnTo>
                    <a:pt x="406" y="588"/>
                  </a:lnTo>
                  <a:cubicBezTo>
                    <a:pt x="407" y="588"/>
                    <a:pt x="408" y="589"/>
                    <a:pt x="409" y="590"/>
                  </a:cubicBezTo>
                  <a:cubicBezTo>
                    <a:pt x="410" y="591"/>
                    <a:pt x="412" y="590"/>
                    <a:pt x="413" y="589"/>
                  </a:cubicBezTo>
                  <a:cubicBezTo>
                    <a:pt x="414" y="589"/>
                    <a:pt x="414" y="589"/>
                    <a:pt x="414" y="588"/>
                  </a:cubicBezTo>
                  <a:cubicBezTo>
                    <a:pt x="414" y="588"/>
                    <a:pt x="414" y="588"/>
                    <a:pt x="414" y="587"/>
                  </a:cubicBezTo>
                  <a:cubicBezTo>
                    <a:pt x="413" y="587"/>
                    <a:pt x="412" y="586"/>
                    <a:pt x="412" y="587"/>
                  </a:cubicBezTo>
                  <a:cubicBezTo>
                    <a:pt x="411" y="587"/>
                    <a:pt x="410" y="586"/>
                    <a:pt x="410" y="585"/>
                  </a:cubicBezTo>
                  <a:cubicBezTo>
                    <a:pt x="410" y="585"/>
                    <a:pt x="410" y="584"/>
                    <a:pt x="411" y="584"/>
                  </a:cubicBezTo>
                  <a:cubicBezTo>
                    <a:pt x="411" y="583"/>
                    <a:pt x="412" y="583"/>
                    <a:pt x="412" y="583"/>
                  </a:cubicBezTo>
                  <a:cubicBezTo>
                    <a:pt x="413" y="583"/>
                    <a:pt x="414" y="583"/>
                    <a:pt x="414" y="584"/>
                  </a:cubicBezTo>
                  <a:cubicBezTo>
                    <a:pt x="414" y="585"/>
                    <a:pt x="414" y="585"/>
                    <a:pt x="415" y="584"/>
                  </a:cubicBezTo>
                  <a:cubicBezTo>
                    <a:pt x="415" y="584"/>
                    <a:pt x="415" y="582"/>
                    <a:pt x="415" y="581"/>
                  </a:cubicBezTo>
                  <a:cubicBezTo>
                    <a:pt x="415" y="580"/>
                    <a:pt x="415" y="579"/>
                    <a:pt x="415" y="578"/>
                  </a:cubicBezTo>
                  <a:cubicBezTo>
                    <a:pt x="415" y="577"/>
                    <a:pt x="415" y="576"/>
                    <a:pt x="415" y="576"/>
                  </a:cubicBezTo>
                  <a:cubicBezTo>
                    <a:pt x="415" y="575"/>
                    <a:pt x="414" y="575"/>
                    <a:pt x="414" y="574"/>
                  </a:cubicBezTo>
                  <a:cubicBezTo>
                    <a:pt x="414" y="574"/>
                    <a:pt x="414" y="574"/>
                    <a:pt x="415" y="574"/>
                  </a:cubicBezTo>
                  <a:cubicBezTo>
                    <a:pt x="415" y="574"/>
                    <a:pt x="416" y="573"/>
                    <a:pt x="416" y="573"/>
                  </a:cubicBezTo>
                  <a:cubicBezTo>
                    <a:pt x="415" y="569"/>
                    <a:pt x="415" y="566"/>
                    <a:pt x="416" y="562"/>
                  </a:cubicBezTo>
                  <a:cubicBezTo>
                    <a:pt x="416" y="558"/>
                    <a:pt x="416" y="555"/>
                    <a:pt x="416" y="552"/>
                  </a:cubicBezTo>
                  <a:cubicBezTo>
                    <a:pt x="414" y="552"/>
                    <a:pt x="414" y="553"/>
                    <a:pt x="414" y="554"/>
                  </a:cubicBezTo>
                  <a:cubicBezTo>
                    <a:pt x="414" y="555"/>
                    <a:pt x="414" y="556"/>
                    <a:pt x="415" y="557"/>
                  </a:cubicBezTo>
                  <a:cubicBezTo>
                    <a:pt x="414" y="558"/>
                    <a:pt x="413" y="558"/>
                    <a:pt x="413" y="558"/>
                  </a:cubicBezTo>
                  <a:cubicBezTo>
                    <a:pt x="412" y="557"/>
                    <a:pt x="411" y="557"/>
                    <a:pt x="410" y="557"/>
                  </a:cubicBezTo>
                  <a:cubicBezTo>
                    <a:pt x="410" y="557"/>
                    <a:pt x="410" y="557"/>
                    <a:pt x="409" y="557"/>
                  </a:cubicBezTo>
                  <a:cubicBezTo>
                    <a:pt x="409" y="558"/>
                    <a:pt x="409" y="558"/>
                    <a:pt x="409" y="558"/>
                  </a:cubicBezTo>
                  <a:cubicBezTo>
                    <a:pt x="408" y="557"/>
                    <a:pt x="408" y="556"/>
                    <a:pt x="409" y="556"/>
                  </a:cubicBezTo>
                  <a:cubicBezTo>
                    <a:pt x="410" y="556"/>
                    <a:pt x="411" y="556"/>
                    <a:pt x="411" y="555"/>
                  </a:cubicBezTo>
                  <a:cubicBezTo>
                    <a:pt x="411" y="554"/>
                    <a:pt x="410" y="554"/>
                    <a:pt x="409" y="553"/>
                  </a:cubicBezTo>
                  <a:cubicBezTo>
                    <a:pt x="408" y="552"/>
                    <a:pt x="408" y="552"/>
                    <a:pt x="408" y="550"/>
                  </a:cubicBezTo>
                  <a:cubicBezTo>
                    <a:pt x="409" y="551"/>
                    <a:pt x="410" y="551"/>
                    <a:pt x="411" y="551"/>
                  </a:cubicBezTo>
                  <a:cubicBezTo>
                    <a:pt x="412" y="552"/>
                    <a:pt x="413" y="552"/>
                    <a:pt x="414" y="552"/>
                  </a:cubicBezTo>
                  <a:cubicBezTo>
                    <a:pt x="414" y="550"/>
                    <a:pt x="415" y="550"/>
                    <a:pt x="416" y="549"/>
                  </a:cubicBezTo>
                  <a:cubicBezTo>
                    <a:pt x="417" y="543"/>
                    <a:pt x="417" y="536"/>
                    <a:pt x="417" y="529"/>
                  </a:cubicBezTo>
                  <a:cubicBezTo>
                    <a:pt x="418" y="522"/>
                    <a:pt x="418" y="516"/>
                    <a:pt x="418" y="509"/>
                  </a:cubicBezTo>
                  <a:cubicBezTo>
                    <a:pt x="425" y="508"/>
                    <a:pt x="431" y="508"/>
                    <a:pt x="438" y="508"/>
                  </a:cubicBezTo>
                  <a:cubicBezTo>
                    <a:pt x="446" y="507"/>
                    <a:pt x="453" y="507"/>
                    <a:pt x="460" y="507"/>
                  </a:cubicBezTo>
                  <a:cubicBezTo>
                    <a:pt x="461" y="509"/>
                    <a:pt x="461" y="511"/>
                    <a:pt x="461" y="513"/>
                  </a:cubicBezTo>
                  <a:cubicBezTo>
                    <a:pt x="461" y="515"/>
                    <a:pt x="461" y="517"/>
                    <a:pt x="461" y="519"/>
                  </a:cubicBezTo>
                  <a:lnTo>
                    <a:pt x="463" y="530"/>
                  </a:lnTo>
                  <a:lnTo>
                    <a:pt x="464" y="536"/>
                  </a:lnTo>
                  <a:cubicBezTo>
                    <a:pt x="465" y="540"/>
                    <a:pt x="465" y="545"/>
                    <a:pt x="465" y="550"/>
                  </a:cubicBezTo>
                  <a:cubicBezTo>
                    <a:pt x="465" y="556"/>
                    <a:pt x="466" y="560"/>
                    <a:pt x="467" y="565"/>
                  </a:cubicBezTo>
                  <a:cubicBezTo>
                    <a:pt x="468" y="567"/>
                    <a:pt x="468" y="569"/>
                    <a:pt x="468" y="572"/>
                  </a:cubicBezTo>
                  <a:cubicBezTo>
                    <a:pt x="468" y="574"/>
                    <a:pt x="468" y="576"/>
                    <a:pt x="469" y="577"/>
                  </a:cubicBezTo>
                  <a:cubicBezTo>
                    <a:pt x="470" y="576"/>
                    <a:pt x="470" y="575"/>
                    <a:pt x="471" y="574"/>
                  </a:cubicBezTo>
                  <a:cubicBezTo>
                    <a:pt x="471" y="573"/>
                    <a:pt x="472" y="573"/>
                    <a:pt x="474" y="573"/>
                  </a:cubicBezTo>
                  <a:cubicBezTo>
                    <a:pt x="474" y="572"/>
                    <a:pt x="474" y="572"/>
                    <a:pt x="474" y="571"/>
                  </a:cubicBezTo>
                  <a:cubicBezTo>
                    <a:pt x="475" y="571"/>
                    <a:pt x="475" y="571"/>
                    <a:pt x="476" y="570"/>
                  </a:cubicBezTo>
                  <a:cubicBezTo>
                    <a:pt x="477" y="570"/>
                    <a:pt x="478" y="570"/>
                    <a:pt x="479" y="570"/>
                  </a:cubicBezTo>
                  <a:cubicBezTo>
                    <a:pt x="481" y="571"/>
                    <a:pt x="482" y="571"/>
                    <a:pt x="482" y="571"/>
                  </a:cubicBezTo>
                  <a:cubicBezTo>
                    <a:pt x="481" y="572"/>
                    <a:pt x="480" y="573"/>
                    <a:pt x="479" y="573"/>
                  </a:cubicBezTo>
                  <a:cubicBezTo>
                    <a:pt x="477" y="573"/>
                    <a:pt x="475" y="573"/>
                    <a:pt x="474" y="574"/>
                  </a:cubicBezTo>
                  <a:cubicBezTo>
                    <a:pt x="474" y="575"/>
                    <a:pt x="474" y="575"/>
                    <a:pt x="473" y="576"/>
                  </a:cubicBezTo>
                  <a:cubicBezTo>
                    <a:pt x="473" y="577"/>
                    <a:pt x="473" y="578"/>
                    <a:pt x="472" y="578"/>
                  </a:cubicBezTo>
                  <a:cubicBezTo>
                    <a:pt x="471" y="578"/>
                    <a:pt x="470" y="579"/>
                    <a:pt x="469" y="580"/>
                  </a:cubicBezTo>
                  <a:cubicBezTo>
                    <a:pt x="469" y="582"/>
                    <a:pt x="469" y="583"/>
                    <a:pt x="470" y="585"/>
                  </a:cubicBezTo>
                  <a:cubicBezTo>
                    <a:pt x="470" y="583"/>
                    <a:pt x="470" y="582"/>
                    <a:pt x="471" y="581"/>
                  </a:cubicBezTo>
                  <a:cubicBezTo>
                    <a:pt x="471" y="580"/>
                    <a:pt x="471" y="579"/>
                    <a:pt x="472" y="579"/>
                  </a:cubicBezTo>
                  <a:cubicBezTo>
                    <a:pt x="473" y="580"/>
                    <a:pt x="474" y="580"/>
                    <a:pt x="475" y="579"/>
                  </a:cubicBezTo>
                  <a:cubicBezTo>
                    <a:pt x="475" y="578"/>
                    <a:pt x="476" y="577"/>
                    <a:pt x="477" y="577"/>
                  </a:cubicBezTo>
                  <a:cubicBezTo>
                    <a:pt x="478" y="578"/>
                    <a:pt x="478" y="579"/>
                    <a:pt x="478" y="579"/>
                  </a:cubicBezTo>
                  <a:cubicBezTo>
                    <a:pt x="478" y="580"/>
                    <a:pt x="477" y="581"/>
                    <a:pt x="477" y="581"/>
                  </a:cubicBezTo>
                  <a:cubicBezTo>
                    <a:pt x="476" y="582"/>
                    <a:pt x="476" y="583"/>
                    <a:pt x="475" y="583"/>
                  </a:cubicBezTo>
                  <a:cubicBezTo>
                    <a:pt x="475" y="584"/>
                    <a:pt x="475" y="585"/>
                    <a:pt x="475" y="586"/>
                  </a:cubicBezTo>
                  <a:cubicBezTo>
                    <a:pt x="476" y="586"/>
                    <a:pt x="477" y="586"/>
                    <a:pt x="477" y="585"/>
                  </a:cubicBezTo>
                  <a:cubicBezTo>
                    <a:pt x="478" y="584"/>
                    <a:pt x="478" y="583"/>
                    <a:pt x="479" y="583"/>
                  </a:cubicBezTo>
                  <a:cubicBezTo>
                    <a:pt x="480" y="583"/>
                    <a:pt x="480" y="584"/>
                    <a:pt x="480" y="584"/>
                  </a:cubicBezTo>
                  <a:cubicBezTo>
                    <a:pt x="480" y="584"/>
                    <a:pt x="481" y="585"/>
                    <a:pt x="482" y="585"/>
                  </a:cubicBezTo>
                  <a:cubicBezTo>
                    <a:pt x="482" y="585"/>
                    <a:pt x="483" y="585"/>
                    <a:pt x="483" y="586"/>
                  </a:cubicBezTo>
                  <a:cubicBezTo>
                    <a:pt x="484" y="586"/>
                    <a:pt x="484" y="587"/>
                    <a:pt x="485" y="587"/>
                  </a:cubicBezTo>
                  <a:cubicBezTo>
                    <a:pt x="486" y="587"/>
                    <a:pt x="486" y="586"/>
                    <a:pt x="487" y="586"/>
                  </a:cubicBezTo>
                  <a:cubicBezTo>
                    <a:pt x="487" y="585"/>
                    <a:pt x="488" y="585"/>
                    <a:pt x="489" y="585"/>
                  </a:cubicBezTo>
                  <a:cubicBezTo>
                    <a:pt x="489" y="585"/>
                    <a:pt x="490" y="585"/>
                    <a:pt x="490" y="585"/>
                  </a:cubicBezTo>
                  <a:cubicBezTo>
                    <a:pt x="490" y="585"/>
                    <a:pt x="490" y="586"/>
                    <a:pt x="491" y="586"/>
                  </a:cubicBezTo>
                  <a:cubicBezTo>
                    <a:pt x="491" y="586"/>
                    <a:pt x="491" y="586"/>
                    <a:pt x="492" y="586"/>
                  </a:cubicBezTo>
                  <a:cubicBezTo>
                    <a:pt x="492" y="587"/>
                    <a:pt x="493" y="586"/>
                    <a:pt x="493" y="586"/>
                  </a:cubicBezTo>
                  <a:cubicBezTo>
                    <a:pt x="494" y="585"/>
                    <a:pt x="494" y="584"/>
                    <a:pt x="493" y="584"/>
                  </a:cubicBezTo>
                  <a:cubicBezTo>
                    <a:pt x="493" y="583"/>
                    <a:pt x="492" y="582"/>
                    <a:pt x="492" y="582"/>
                  </a:cubicBezTo>
                  <a:cubicBezTo>
                    <a:pt x="490" y="582"/>
                    <a:pt x="489" y="581"/>
                    <a:pt x="489" y="581"/>
                  </a:cubicBezTo>
                  <a:cubicBezTo>
                    <a:pt x="489" y="580"/>
                    <a:pt x="489" y="579"/>
                    <a:pt x="490" y="578"/>
                  </a:cubicBezTo>
                  <a:cubicBezTo>
                    <a:pt x="492" y="578"/>
                    <a:pt x="493" y="578"/>
                    <a:pt x="493" y="578"/>
                  </a:cubicBezTo>
                  <a:cubicBezTo>
                    <a:pt x="494" y="578"/>
                    <a:pt x="495" y="579"/>
                    <a:pt x="495" y="580"/>
                  </a:cubicBezTo>
                  <a:cubicBezTo>
                    <a:pt x="495" y="581"/>
                    <a:pt x="495" y="583"/>
                    <a:pt x="496" y="584"/>
                  </a:cubicBezTo>
                  <a:cubicBezTo>
                    <a:pt x="496" y="584"/>
                    <a:pt x="496" y="585"/>
                    <a:pt x="497" y="585"/>
                  </a:cubicBezTo>
                  <a:cubicBezTo>
                    <a:pt x="497" y="585"/>
                    <a:pt x="497" y="585"/>
                    <a:pt x="498" y="585"/>
                  </a:cubicBezTo>
                  <a:cubicBezTo>
                    <a:pt x="499" y="584"/>
                    <a:pt x="499" y="583"/>
                    <a:pt x="499" y="581"/>
                  </a:cubicBezTo>
                  <a:cubicBezTo>
                    <a:pt x="497" y="581"/>
                    <a:pt x="497" y="581"/>
                    <a:pt x="496" y="581"/>
                  </a:cubicBezTo>
                  <a:cubicBezTo>
                    <a:pt x="496" y="580"/>
                    <a:pt x="496" y="579"/>
                    <a:pt x="496" y="578"/>
                  </a:cubicBezTo>
                  <a:cubicBezTo>
                    <a:pt x="496" y="578"/>
                    <a:pt x="497" y="577"/>
                    <a:pt x="498" y="576"/>
                  </a:cubicBezTo>
                  <a:cubicBezTo>
                    <a:pt x="498" y="575"/>
                    <a:pt x="499" y="575"/>
                    <a:pt x="500" y="575"/>
                  </a:cubicBezTo>
                  <a:cubicBezTo>
                    <a:pt x="501" y="575"/>
                    <a:pt x="502" y="575"/>
                    <a:pt x="503" y="576"/>
                  </a:cubicBezTo>
                  <a:cubicBezTo>
                    <a:pt x="503" y="577"/>
                    <a:pt x="504" y="577"/>
                    <a:pt x="505" y="577"/>
                  </a:cubicBezTo>
                  <a:cubicBezTo>
                    <a:pt x="505" y="576"/>
                    <a:pt x="505" y="575"/>
                    <a:pt x="505" y="575"/>
                  </a:cubicBezTo>
                  <a:cubicBezTo>
                    <a:pt x="504" y="574"/>
                    <a:pt x="504" y="574"/>
                    <a:pt x="504" y="573"/>
                  </a:cubicBezTo>
                  <a:cubicBezTo>
                    <a:pt x="504" y="572"/>
                    <a:pt x="505" y="571"/>
                    <a:pt x="505" y="571"/>
                  </a:cubicBezTo>
                  <a:cubicBezTo>
                    <a:pt x="506" y="570"/>
                    <a:pt x="506" y="569"/>
                    <a:pt x="505" y="568"/>
                  </a:cubicBezTo>
                  <a:cubicBezTo>
                    <a:pt x="506" y="568"/>
                    <a:pt x="506" y="568"/>
                    <a:pt x="507" y="568"/>
                  </a:cubicBezTo>
                  <a:cubicBezTo>
                    <a:pt x="507" y="568"/>
                    <a:pt x="508" y="568"/>
                    <a:pt x="508" y="568"/>
                  </a:cubicBezTo>
                  <a:cubicBezTo>
                    <a:pt x="508" y="567"/>
                    <a:pt x="508" y="566"/>
                    <a:pt x="508" y="566"/>
                  </a:cubicBezTo>
                  <a:cubicBezTo>
                    <a:pt x="507" y="565"/>
                    <a:pt x="506" y="565"/>
                    <a:pt x="506" y="565"/>
                  </a:cubicBezTo>
                  <a:cubicBezTo>
                    <a:pt x="506" y="564"/>
                    <a:pt x="505" y="563"/>
                    <a:pt x="505" y="562"/>
                  </a:cubicBezTo>
                  <a:cubicBezTo>
                    <a:pt x="505" y="562"/>
                    <a:pt x="505" y="561"/>
                    <a:pt x="506" y="560"/>
                  </a:cubicBezTo>
                  <a:cubicBezTo>
                    <a:pt x="505" y="560"/>
                    <a:pt x="505" y="560"/>
                    <a:pt x="505" y="560"/>
                  </a:cubicBezTo>
                  <a:cubicBezTo>
                    <a:pt x="504" y="560"/>
                    <a:pt x="504" y="560"/>
                    <a:pt x="503" y="560"/>
                  </a:cubicBezTo>
                  <a:cubicBezTo>
                    <a:pt x="504" y="558"/>
                    <a:pt x="504" y="557"/>
                    <a:pt x="504" y="555"/>
                  </a:cubicBezTo>
                  <a:cubicBezTo>
                    <a:pt x="504" y="554"/>
                    <a:pt x="504" y="553"/>
                    <a:pt x="506" y="553"/>
                  </a:cubicBezTo>
                  <a:cubicBezTo>
                    <a:pt x="507" y="553"/>
                    <a:pt x="507" y="553"/>
                    <a:pt x="508" y="554"/>
                  </a:cubicBezTo>
                  <a:cubicBezTo>
                    <a:pt x="509" y="556"/>
                    <a:pt x="509" y="557"/>
                    <a:pt x="509" y="558"/>
                  </a:cubicBezTo>
                  <a:cubicBezTo>
                    <a:pt x="508" y="559"/>
                    <a:pt x="508" y="559"/>
                    <a:pt x="507" y="559"/>
                  </a:cubicBezTo>
                  <a:cubicBezTo>
                    <a:pt x="507" y="559"/>
                    <a:pt x="507" y="559"/>
                    <a:pt x="506" y="559"/>
                  </a:cubicBezTo>
                  <a:cubicBezTo>
                    <a:pt x="507" y="560"/>
                    <a:pt x="508" y="562"/>
                    <a:pt x="508" y="563"/>
                  </a:cubicBezTo>
                  <a:cubicBezTo>
                    <a:pt x="509" y="565"/>
                    <a:pt x="509" y="567"/>
                    <a:pt x="509" y="569"/>
                  </a:cubicBezTo>
                  <a:cubicBezTo>
                    <a:pt x="508" y="569"/>
                    <a:pt x="507" y="570"/>
                    <a:pt x="507" y="570"/>
                  </a:cubicBezTo>
                  <a:cubicBezTo>
                    <a:pt x="506" y="571"/>
                    <a:pt x="506" y="572"/>
                    <a:pt x="506" y="573"/>
                  </a:cubicBezTo>
                  <a:cubicBezTo>
                    <a:pt x="506" y="575"/>
                    <a:pt x="506" y="576"/>
                    <a:pt x="506" y="577"/>
                  </a:cubicBezTo>
                  <a:cubicBezTo>
                    <a:pt x="508" y="577"/>
                    <a:pt x="509" y="577"/>
                    <a:pt x="510" y="577"/>
                  </a:cubicBezTo>
                  <a:cubicBezTo>
                    <a:pt x="510" y="579"/>
                    <a:pt x="510" y="581"/>
                    <a:pt x="509" y="582"/>
                  </a:cubicBezTo>
                  <a:cubicBezTo>
                    <a:pt x="507" y="582"/>
                    <a:pt x="506" y="583"/>
                    <a:pt x="505" y="584"/>
                  </a:cubicBezTo>
                  <a:lnTo>
                    <a:pt x="505" y="585"/>
                  </a:lnTo>
                  <a:cubicBezTo>
                    <a:pt x="507" y="586"/>
                    <a:pt x="510" y="586"/>
                    <a:pt x="514" y="586"/>
                  </a:cubicBezTo>
                  <a:cubicBezTo>
                    <a:pt x="518" y="585"/>
                    <a:pt x="521" y="585"/>
                    <a:pt x="524" y="585"/>
                  </a:cubicBezTo>
                  <a:cubicBezTo>
                    <a:pt x="524" y="585"/>
                    <a:pt x="525" y="585"/>
                    <a:pt x="525" y="584"/>
                  </a:cubicBezTo>
                  <a:cubicBezTo>
                    <a:pt x="526" y="584"/>
                    <a:pt x="526" y="584"/>
                    <a:pt x="527" y="583"/>
                  </a:cubicBezTo>
                  <a:cubicBezTo>
                    <a:pt x="527" y="582"/>
                    <a:pt x="527" y="581"/>
                    <a:pt x="529" y="580"/>
                  </a:cubicBezTo>
                  <a:cubicBezTo>
                    <a:pt x="530" y="579"/>
                    <a:pt x="531" y="579"/>
                    <a:pt x="532" y="580"/>
                  </a:cubicBezTo>
                  <a:cubicBezTo>
                    <a:pt x="532" y="581"/>
                    <a:pt x="532" y="582"/>
                    <a:pt x="531" y="582"/>
                  </a:cubicBezTo>
                  <a:cubicBezTo>
                    <a:pt x="530" y="583"/>
                    <a:pt x="529" y="584"/>
                    <a:pt x="530" y="585"/>
                  </a:cubicBezTo>
                  <a:cubicBezTo>
                    <a:pt x="530" y="585"/>
                    <a:pt x="531" y="585"/>
                    <a:pt x="531" y="584"/>
                  </a:cubicBezTo>
                  <a:cubicBezTo>
                    <a:pt x="532" y="584"/>
                    <a:pt x="532" y="584"/>
                    <a:pt x="533" y="583"/>
                  </a:cubicBezTo>
                  <a:cubicBezTo>
                    <a:pt x="535" y="583"/>
                    <a:pt x="537" y="583"/>
                    <a:pt x="538" y="583"/>
                  </a:cubicBezTo>
                  <a:cubicBezTo>
                    <a:pt x="540" y="583"/>
                    <a:pt x="542" y="583"/>
                    <a:pt x="543" y="583"/>
                  </a:cubicBezTo>
                  <a:cubicBezTo>
                    <a:pt x="543" y="581"/>
                    <a:pt x="542" y="580"/>
                    <a:pt x="541" y="580"/>
                  </a:cubicBezTo>
                  <a:cubicBezTo>
                    <a:pt x="540" y="579"/>
                    <a:pt x="539" y="579"/>
                    <a:pt x="538" y="580"/>
                  </a:cubicBezTo>
                  <a:cubicBezTo>
                    <a:pt x="537" y="580"/>
                    <a:pt x="537" y="580"/>
                    <a:pt x="536" y="581"/>
                  </a:cubicBezTo>
                  <a:cubicBezTo>
                    <a:pt x="536" y="581"/>
                    <a:pt x="536" y="581"/>
                    <a:pt x="535" y="582"/>
                  </a:cubicBezTo>
                  <a:cubicBezTo>
                    <a:pt x="534" y="582"/>
                    <a:pt x="534" y="581"/>
                    <a:pt x="533" y="580"/>
                  </a:cubicBezTo>
                  <a:cubicBezTo>
                    <a:pt x="533" y="580"/>
                    <a:pt x="532" y="579"/>
                    <a:pt x="533" y="578"/>
                  </a:cubicBezTo>
                  <a:cubicBezTo>
                    <a:pt x="534" y="577"/>
                    <a:pt x="535" y="577"/>
                    <a:pt x="538" y="577"/>
                  </a:cubicBezTo>
                  <a:cubicBezTo>
                    <a:pt x="538" y="575"/>
                    <a:pt x="539" y="574"/>
                    <a:pt x="540" y="574"/>
                  </a:cubicBezTo>
                  <a:cubicBezTo>
                    <a:pt x="542" y="574"/>
                    <a:pt x="543" y="574"/>
                    <a:pt x="545" y="573"/>
                  </a:cubicBezTo>
                  <a:cubicBezTo>
                    <a:pt x="545" y="574"/>
                    <a:pt x="546" y="574"/>
                    <a:pt x="546" y="575"/>
                  </a:cubicBezTo>
                  <a:cubicBezTo>
                    <a:pt x="546" y="576"/>
                    <a:pt x="546" y="577"/>
                    <a:pt x="546" y="578"/>
                  </a:cubicBezTo>
                  <a:cubicBezTo>
                    <a:pt x="548" y="578"/>
                    <a:pt x="549" y="577"/>
                    <a:pt x="550" y="576"/>
                  </a:cubicBezTo>
                  <a:cubicBezTo>
                    <a:pt x="551" y="575"/>
                    <a:pt x="552" y="574"/>
                    <a:pt x="554" y="573"/>
                  </a:cubicBezTo>
                  <a:cubicBezTo>
                    <a:pt x="555" y="574"/>
                    <a:pt x="557" y="575"/>
                    <a:pt x="558" y="577"/>
                  </a:cubicBezTo>
                  <a:cubicBezTo>
                    <a:pt x="559" y="578"/>
                    <a:pt x="559" y="580"/>
                    <a:pt x="558" y="583"/>
                  </a:cubicBezTo>
                  <a:cubicBezTo>
                    <a:pt x="559" y="582"/>
                    <a:pt x="560" y="582"/>
                    <a:pt x="560" y="581"/>
                  </a:cubicBezTo>
                  <a:cubicBezTo>
                    <a:pt x="561" y="580"/>
                    <a:pt x="562" y="579"/>
                    <a:pt x="563" y="580"/>
                  </a:cubicBezTo>
                  <a:cubicBezTo>
                    <a:pt x="564" y="580"/>
                    <a:pt x="564" y="580"/>
                    <a:pt x="564" y="581"/>
                  </a:cubicBezTo>
                  <a:cubicBezTo>
                    <a:pt x="564" y="582"/>
                    <a:pt x="565" y="582"/>
                    <a:pt x="566" y="583"/>
                  </a:cubicBezTo>
                  <a:cubicBezTo>
                    <a:pt x="566" y="582"/>
                    <a:pt x="567" y="582"/>
                    <a:pt x="567" y="581"/>
                  </a:cubicBezTo>
                  <a:cubicBezTo>
                    <a:pt x="567" y="580"/>
                    <a:pt x="567" y="580"/>
                    <a:pt x="567" y="579"/>
                  </a:cubicBezTo>
                  <a:cubicBezTo>
                    <a:pt x="567" y="578"/>
                    <a:pt x="567" y="577"/>
                    <a:pt x="567" y="576"/>
                  </a:cubicBezTo>
                  <a:cubicBezTo>
                    <a:pt x="568" y="576"/>
                    <a:pt x="568" y="575"/>
                    <a:pt x="569" y="575"/>
                  </a:cubicBezTo>
                  <a:cubicBezTo>
                    <a:pt x="569" y="575"/>
                    <a:pt x="570" y="575"/>
                    <a:pt x="571" y="575"/>
                  </a:cubicBezTo>
                  <a:cubicBezTo>
                    <a:pt x="572" y="576"/>
                    <a:pt x="573" y="576"/>
                    <a:pt x="574" y="576"/>
                  </a:cubicBezTo>
                  <a:cubicBezTo>
                    <a:pt x="574" y="575"/>
                    <a:pt x="575" y="575"/>
                    <a:pt x="575" y="575"/>
                  </a:cubicBezTo>
                  <a:cubicBezTo>
                    <a:pt x="575" y="574"/>
                    <a:pt x="576" y="574"/>
                    <a:pt x="576" y="574"/>
                  </a:cubicBezTo>
                  <a:cubicBezTo>
                    <a:pt x="577" y="574"/>
                    <a:pt x="577" y="574"/>
                    <a:pt x="578" y="574"/>
                  </a:cubicBezTo>
                  <a:cubicBezTo>
                    <a:pt x="578" y="575"/>
                    <a:pt x="579" y="575"/>
                    <a:pt x="580" y="574"/>
                  </a:cubicBezTo>
                  <a:cubicBezTo>
                    <a:pt x="580" y="573"/>
                    <a:pt x="581" y="571"/>
                    <a:pt x="581" y="569"/>
                  </a:cubicBezTo>
                  <a:cubicBezTo>
                    <a:pt x="582" y="569"/>
                    <a:pt x="583" y="569"/>
                    <a:pt x="584" y="569"/>
                  </a:cubicBezTo>
                  <a:cubicBezTo>
                    <a:pt x="584" y="568"/>
                    <a:pt x="585" y="568"/>
                    <a:pt x="587" y="568"/>
                  </a:cubicBezTo>
                  <a:cubicBezTo>
                    <a:pt x="587" y="566"/>
                    <a:pt x="586" y="561"/>
                    <a:pt x="584" y="553"/>
                  </a:cubicBezTo>
                  <a:cubicBezTo>
                    <a:pt x="582" y="544"/>
                    <a:pt x="580" y="533"/>
                    <a:pt x="577" y="519"/>
                  </a:cubicBezTo>
                  <a:cubicBezTo>
                    <a:pt x="575" y="505"/>
                    <a:pt x="571" y="489"/>
                    <a:pt x="568" y="471"/>
                  </a:cubicBezTo>
                  <a:cubicBezTo>
                    <a:pt x="564" y="453"/>
                    <a:pt x="561" y="434"/>
                    <a:pt x="557" y="414"/>
                  </a:cubicBezTo>
                  <a:cubicBezTo>
                    <a:pt x="553" y="394"/>
                    <a:pt x="549" y="374"/>
                    <a:pt x="545" y="353"/>
                  </a:cubicBezTo>
                  <a:cubicBezTo>
                    <a:pt x="541" y="332"/>
                    <a:pt x="537" y="311"/>
                    <a:pt x="533" y="291"/>
                  </a:cubicBezTo>
                  <a:cubicBezTo>
                    <a:pt x="529" y="272"/>
                    <a:pt x="525" y="253"/>
                    <a:pt x="522" y="235"/>
                  </a:cubicBezTo>
                  <a:cubicBezTo>
                    <a:pt x="519" y="218"/>
                    <a:pt x="516" y="202"/>
                    <a:pt x="513" y="189"/>
                  </a:cubicBezTo>
                  <a:cubicBezTo>
                    <a:pt x="510" y="176"/>
                    <a:pt x="508" y="165"/>
                    <a:pt x="507" y="157"/>
                  </a:cubicBezTo>
                  <a:cubicBezTo>
                    <a:pt x="506" y="149"/>
                    <a:pt x="505" y="145"/>
                    <a:pt x="505" y="145"/>
                  </a:cubicBezTo>
                  <a:cubicBezTo>
                    <a:pt x="504" y="144"/>
                    <a:pt x="503" y="143"/>
                    <a:pt x="502" y="143"/>
                  </a:cubicBezTo>
                  <a:cubicBezTo>
                    <a:pt x="501" y="144"/>
                    <a:pt x="500" y="144"/>
                    <a:pt x="499" y="144"/>
                  </a:cubicBezTo>
                  <a:cubicBezTo>
                    <a:pt x="499" y="144"/>
                    <a:pt x="498" y="143"/>
                    <a:pt x="497" y="142"/>
                  </a:cubicBezTo>
                  <a:cubicBezTo>
                    <a:pt x="496" y="144"/>
                    <a:pt x="494" y="144"/>
                    <a:pt x="493" y="143"/>
                  </a:cubicBezTo>
                  <a:cubicBezTo>
                    <a:pt x="492" y="142"/>
                    <a:pt x="493" y="140"/>
                    <a:pt x="494" y="139"/>
                  </a:cubicBezTo>
                  <a:cubicBezTo>
                    <a:pt x="493" y="138"/>
                    <a:pt x="493" y="137"/>
                    <a:pt x="492" y="137"/>
                  </a:cubicBezTo>
                  <a:cubicBezTo>
                    <a:pt x="491" y="136"/>
                    <a:pt x="490" y="136"/>
                    <a:pt x="488" y="136"/>
                  </a:cubicBezTo>
                  <a:cubicBezTo>
                    <a:pt x="489" y="136"/>
                    <a:pt x="489" y="137"/>
                    <a:pt x="489" y="137"/>
                  </a:cubicBezTo>
                  <a:cubicBezTo>
                    <a:pt x="489" y="138"/>
                    <a:pt x="489" y="138"/>
                    <a:pt x="489" y="138"/>
                  </a:cubicBezTo>
                  <a:cubicBezTo>
                    <a:pt x="490" y="139"/>
                    <a:pt x="490" y="140"/>
                    <a:pt x="490" y="140"/>
                  </a:cubicBezTo>
                  <a:cubicBezTo>
                    <a:pt x="491" y="140"/>
                    <a:pt x="491" y="141"/>
                    <a:pt x="491" y="142"/>
                  </a:cubicBezTo>
                  <a:cubicBezTo>
                    <a:pt x="490" y="143"/>
                    <a:pt x="490" y="143"/>
                    <a:pt x="489" y="143"/>
                  </a:cubicBezTo>
                  <a:cubicBezTo>
                    <a:pt x="488" y="143"/>
                    <a:pt x="488" y="143"/>
                    <a:pt x="487" y="142"/>
                  </a:cubicBezTo>
                  <a:cubicBezTo>
                    <a:pt x="486" y="142"/>
                    <a:pt x="485" y="141"/>
                    <a:pt x="485" y="140"/>
                  </a:cubicBezTo>
                  <a:cubicBezTo>
                    <a:pt x="485" y="139"/>
                    <a:pt x="485" y="138"/>
                    <a:pt x="485" y="137"/>
                  </a:cubicBezTo>
                  <a:cubicBezTo>
                    <a:pt x="485" y="137"/>
                    <a:pt x="485" y="136"/>
                    <a:pt x="486" y="136"/>
                  </a:cubicBezTo>
                  <a:cubicBezTo>
                    <a:pt x="486" y="136"/>
                    <a:pt x="486" y="136"/>
                    <a:pt x="486" y="136"/>
                  </a:cubicBezTo>
                  <a:cubicBezTo>
                    <a:pt x="485" y="136"/>
                    <a:pt x="484" y="136"/>
                    <a:pt x="484" y="137"/>
                  </a:cubicBezTo>
                  <a:cubicBezTo>
                    <a:pt x="483" y="138"/>
                    <a:pt x="483" y="139"/>
                    <a:pt x="482" y="140"/>
                  </a:cubicBezTo>
                  <a:cubicBezTo>
                    <a:pt x="482" y="140"/>
                    <a:pt x="482" y="140"/>
                    <a:pt x="481" y="140"/>
                  </a:cubicBezTo>
                  <a:cubicBezTo>
                    <a:pt x="481" y="140"/>
                    <a:pt x="480" y="141"/>
                    <a:pt x="480" y="141"/>
                  </a:cubicBezTo>
                  <a:cubicBezTo>
                    <a:pt x="480" y="143"/>
                    <a:pt x="480" y="144"/>
                    <a:pt x="478" y="145"/>
                  </a:cubicBezTo>
                  <a:cubicBezTo>
                    <a:pt x="477" y="146"/>
                    <a:pt x="476" y="147"/>
                    <a:pt x="474" y="146"/>
                  </a:cubicBezTo>
                  <a:cubicBezTo>
                    <a:pt x="474" y="145"/>
                    <a:pt x="474" y="143"/>
                    <a:pt x="475" y="142"/>
                  </a:cubicBezTo>
                  <a:cubicBezTo>
                    <a:pt x="476" y="141"/>
                    <a:pt x="477" y="140"/>
                    <a:pt x="477" y="138"/>
                  </a:cubicBezTo>
                  <a:cubicBezTo>
                    <a:pt x="476" y="138"/>
                    <a:pt x="475" y="138"/>
                    <a:pt x="475" y="139"/>
                  </a:cubicBezTo>
                  <a:cubicBezTo>
                    <a:pt x="474" y="140"/>
                    <a:pt x="474" y="141"/>
                    <a:pt x="473" y="141"/>
                  </a:cubicBezTo>
                  <a:cubicBezTo>
                    <a:pt x="472" y="141"/>
                    <a:pt x="472" y="141"/>
                    <a:pt x="472" y="140"/>
                  </a:cubicBezTo>
                  <a:cubicBezTo>
                    <a:pt x="472" y="139"/>
                    <a:pt x="472" y="139"/>
                    <a:pt x="473" y="139"/>
                  </a:cubicBezTo>
                  <a:cubicBezTo>
                    <a:pt x="473" y="139"/>
                    <a:pt x="473" y="138"/>
                    <a:pt x="474" y="138"/>
                  </a:cubicBezTo>
                  <a:cubicBezTo>
                    <a:pt x="474" y="137"/>
                    <a:pt x="473" y="137"/>
                    <a:pt x="473" y="137"/>
                  </a:cubicBezTo>
                  <a:cubicBezTo>
                    <a:pt x="473" y="137"/>
                    <a:pt x="473" y="136"/>
                    <a:pt x="472" y="136"/>
                  </a:cubicBezTo>
                  <a:cubicBezTo>
                    <a:pt x="469" y="136"/>
                    <a:pt x="465" y="137"/>
                    <a:pt x="462" y="137"/>
                  </a:cubicBezTo>
                  <a:cubicBezTo>
                    <a:pt x="458" y="137"/>
                    <a:pt x="456" y="138"/>
                    <a:pt x="454" y="140"/>
                  </a:cubicBezTo>
                  <a:cubicBezTo>
                    <a:pt x="453" y="138"/>
                    <a:pt x="451" y="138"/>
                    <a:pt x="449" y="138"/>
                  </a:cubicBezTo>
                  <a:moveTo>
                    <a:pt x="659" y="578"/>
                  </a:moveTo>
                  <a:cubicBezTo>
                    <a:pt x="658" y="578"/>
                    <a:pt x="658" y="578"/>
                    <a:pt x="658" y="578"/>
                  </a:cubicBezTo>
                  <a:cubicBezTo>
                    <a:pt x="657" y="577"/>
                    <a:pt x="657" y="577"/>
                    <a:pt x="658" y="577"/>
                  </a:cubicBezTo>
                  <a:cubicBezTo>
                    <a:pt x="658" y="577"/>
                    <a:pt x="658" y="577"/>
                    <a:pt x="659" y="577"/>
                  </a:cubicBezTo>
                  <a:cubicBezTo>
                    <a:pt x="659" y="577"/>
                    <a:pt x="659" y="577"/>
                    <a:pt x="659" y="578"/>
                  </a:cubicBezTo>
                  <a:moveTo>
                    <a:pt x="635" y="579"/>
                  </a:moveTo>
                  <a:cubicBezTo>
                    <a:pt x="635" y="579"/>
                    <a:pt x="635" y="579"/>
                    <a:pt x="635" y="579"/>
                  </a:cubicBezTo>
                  <a:cubicBezTo>
                    <a:pt x="634" y="578"/>
                    <a:pt x="635" y="578"/>
                    <a:pt x="635" y="578"/>
                  </a:cubicBezTo>
                  <a:cubicBezTo>
                    <a:pt x="635" y="578"/>
                    <a:pt x="636" y="578"/>
                    <a:pt x="636" y="578"/>
                  </a:cubicBezTo>
                  <a:cubicBezTo>
                    <a:pt x="636" y="578"/>
                    <a:pt x="636" y="578"/>
                    <a:pt x="635" y="579"/>
                  </a:cubicBezTo>
                  <a:moveTo>
                    <a:pt x="691" y="575"/>
                  </a:moveTo>
                  <a:cubicBezTo>
                    <a:pt x="691" y="575"/>
                    <a:pt x="690" y="575"/>
                    <a:pt x="690" y="575"/>
                  </a:cubicBezTo>
                  <a:cubicBezTo>
                    <a:pt x="690" y="575"/>
                    <a:pt x="690" y="575"/>
                    <a:pt x="690" y="575"/>
                  </a:cubicBezTo>
                  <a:cubicBezTo>
                    <a:pt x="691" y="574"/>
                    <a:pt x="691" y="574"/>
                    <a:pt x="691" y="574"/>
                  </a:cubicBezTo>
                  <a:cubicBezTo>
                    <a:pt x="691" y="575"/>
                    <a:pt x="691" y="575"/>
                    <a:pt x="691" y="575"/>
                  </a:cubicBezTo>
                  <a:moveTo>
                    <a:pt x="611" y="578"/>
                  </a:moveTo>
                  <a:cubicBezTo>
                    <a:pt x="612" y="578"/>
                    <a:pt x="613" y="578"/>
                    <a:pt x="613" y="579"/>
                  </a:cubicBezTo>
                  <a:cubicBezTo>
                    <a:pt x="612" y="581"/>
                    <a:pt x="611" y="581"/>
                    <a:pt x="610" y="580"/>
                  </a:cubicBezTo>
                  <a:cubicBezTo>
                    <a:pt x="610" y="579"/>
                    <a:pt x="611" y="578"/>
                    <a:pt x="611" y="578"/>
                  </a:cubicBezTo>
                  <a:moveTo>
                    <a:pt x="702" y="573"/>
                  </a:moveTo>
                  <a:cubicBezTo>
                    <a:pt x="702" y="573"/>
                    <a:pt x="702" y="573"/>
                    <a:pt x="702" y="573"/>
                  </a:cubicBezTo>
                  <a:cubicBezTo>
                    <a:pt x="701" y="573"/>
                    <a:pt x="701" y="573"/>
                    <a:pt x="702" y="572"/>
                  </a:cubicBezTo>
                  <a:cubicBezTo>
                    <a:pt x="702" y="572"/>
                    <a:pt x="702" y="572"/>
                    <a:pt x="702" y="572"/>
                  </a:cubicBezTo>
                  <a:cubicBezTo>
                    <a:pt x="703" y="572"/>
                    <a:pt x="703" y="573"/>
                    <a:pt x="702" y="573"/>
                  </a:cubicBezTo>
                  <a:moveTo>
                    <a:pt x="672" y="576"/>
                  </a:moveTo>
                  <a:cubicBezTo>
                    <a:pt x="671" y="576"/>
                    <a:pt x="671" y="575"/>
                    <a:pt x="671" y="574"/>
                  </a:cubicBezTo>
                  <a:cubicBezTo>
                    <a:pt x="672" y="573"/>
                    <a:pt x="672" y="573"/>
                    <a:pt x="673" y="574"/>
                  </a:cubicBezTo>
                  <a:cubicBezTo>
                    <a:pt x="673" y="574"/>
                    <a:pt x="674" y="574"/>
                    <a:pt x="674" y="574"/>
                  </a:cubicBezTo>
                  <a:cubicBezTo>
                    <a:pt x="674" y="575"/>
                    <a:pt x="674" y="576"/>
                    <a:pt x="672" y="576"/>
                  </a:cubicBezTo>
                  <a:moveTo>
                    <a:pt x="660" y="576"/>
                  </a:moveTo>
                  <a:cubicBezTo>
                    <a:pt x="660" y="575"/>
                    <a:pt x="660" y="575"/>
                    <a:pt x="659" y="575"/>
                  </a:cubicBezTo>
                  <a:cubicBezTo>
                    <a:pt x="659" y="574"/>
                    <a:pt x="660" y="574"/>
                    <a:pt x="661" y="574"/>
                  </a:cubicBezTo>
                  <a:cubicBezTo>
                    <a:pt x="662" y="574"/>
                    <a:pt x="663" y="575"/>
                    <a:pt x="662" y="576"/>
                  </a:cubicBezTo>
                  <a:lnTo>
                    <a:pt x="660" y="576"/>
                  </a:lnTo>
                  <a:close/>
                  <a:moveTo>
                    <a:pt x="680" y="573"/>
                  </a:moveTo>
                  <a:cubicBezTo>
                    <a:pt x="680" y="573"/>
                    <a:pt x="680" y="572"/>
                    <a:pt x="681" y="572"/>
                  </a:cubicBezTo>
                  <a:cubicBezTo>
                    <a:pt x="681" y="572"/>
                    <a:pt x="681" y="573"/>
                    <a:pt x="681" y="573"/>
                  </a:cubicBezTo>
                  <a:cubicBezTo>
                    <a:pt x="680" y="574"/>
                    <a:pt x="680" y="574"/>
                    <a:pt x="680" y="573"/>
                  </a:cubicBezTo>
                  <a:moveTo>
                    <a:pt x="646" y="575"/>
                  </a:moveTo>
                  <a:cubicBezTo>
                    <a:pt x="646" y="575"/>
                    <a:pt x="646" y="576"/>
                    <a:pt x="645" y="576"/>
                  </a:cubicBezTo>
                  <a:cubicBezTo>
                    <a:pt x="645" y="576"/>
                    <a:pt x="644" y="576"/>
                    <a:pt x="644" y="576"/>
                  </a:cubicBezTo>
                  <a:cubicBezTo>
                    <a:pt x="643" y="576"/>
                    <a:pt x="643" y="575"/>
                    <a:pt x="644" y="574"/>
                  </a:cubicBezTo>
                  <a:cubicBezTo>
                    <a:pt x="646" y="574"/>
                    <a:pt x="646" y="575"/>
                    <a:pt x="646" y="575"/>
                  </a:cubicBezTo>
                  <a:moveTo>
                    <a:pt x="710" y="570"/>
                  </a:moveTo>
                  <a:cubicBezTo>
                    <a:pt x="711" y="570"/>
                    <a:pt x="712" y="570"/>
                    <a:pt x="712" y="572"/>
                  </a:cubicBezTo>
                  <a:lnTo>
                    <a:pt x="710" y="572"/>
                  </a:lnTo>
                  <a:lnTo>
                    <a:pt x="710" y="570"/>
                  </a:lnTo>
                  <a:close/>
                  <a:moveTo>
                    <a:pt x="698" y="571"/>
                  </a:moveTo>
                  <a:cubicBezTo>
                    <a:pt x="698" y="572"/>
                    <a:pt x="697" y="572"/>
                    <a:pt x="697" y="572"/>
                  </a:cubicBezTo>
                  <a:cubicBezTo>
                    <a:pt x="697" y="571"/>
                    <a:pt x="697" y="571"/>
                    <a:pt x="697" y="571"/>
                  </a:cubicBezTo>
                  <a:cubicBezTo>
                    <a:pt x="698" y="570"/>
                    <a:pt x="698" y="570"/>
                    <a:pt x="698" y="571"/>
                  </a:cubicBezTo>
                  <a:cubicBezTo>
                    <a:pt x="698" y="571"/>
                    <a:pt x="698" y="571"/>
                    <a:pt x="698" y="571"/>
                  </a:cubicBezTo>
                  <a:moveTo>
                    <a:pt x="687" y="573"/>
                  </a:moveTo>
                  <a:cubicBezTo>
                    <a:pt x="687" y="571"/>
                    <a:pt x="688" y="571"/>
                    <a:pt x="689" y="571"/>
                  </a:cubicBezTo>
                  <a:cubicBezTo>
                    <a:pt x="690" y="574"/>
                    <a:pt x="689" y="575"/>
                    <a:pt x="686" y="576"/>
                  </a:cubicBezTo>
                  <a:cubicBezTo>
                    <a:pt x="687" y="575"/>
                    <a:pt x="687" y="574"/>
                    <a:pt x="687" y="573"/>
                  </a:cubicBezTo>
                  <a:moveTo>
                    <a:pt x="643" y="573"/>
                  </a:moveTo>
                  <a:cubicBezTo>
                    <a:pt x="643" y="573"/>
                    <a:pt x="643" y="573"/>
                    <a:pt x="643" y="573"/>
                  </a:cubicBezTo>
                  <a:cubicBezTo>
                    <a:pt x="642" y="573"/>
                    <a:pt x="642" y="573"/>
                    <a:pt x="642" y="573"/>
                  </a:cubicBezTo>
                  <a:cubicBezTo>
                    <a:pt x="642" y="572"/>
                    <a:pt x="642" y="572"/>
                    <a:pt x="642" y="571"/>
                  </a:cubicBezTo>
                  <a:cubicBezTo>
                    <a:pt x="643" y="572"/>
                    <a:pt x="644" y="573"/>
                    <a:pt x="643" y="573"/>
                  </a:cubicBezTo>
                  <a:moveTo>
                    <a:pt x="655" y="571"/>
                  </a:moveTo>
                  <a:cubicBezTo>
                    <a:pt x="655" y="571"/>
                    <a:pt x="655" y="571"/>
                    <a:pt x="655" y="571"/>
                  </a:cubicBezTo>
                  <a:cubicBezTo>
                    <a:pt x="654" y="570"/>
                    <a:pt x="655" y="570"/>
                    <a:pt x="655" y="570"/>
                  </a:cubicBezTo>
                  <a:cubicBezTo>
                    <a:pt x="655" y="570"/>
                    <a:pt x="655" y="570"/>
                    <a:pt x="655" y="570"/>
                  </a:cubicBezTo>
                  <a:cubicBezTo>
                    <a:pt x="656" y="570"/>
                    <a:pt x="656" y="570"/>
                    <a:pt x="655" y="571"/>
                  </a:cubicBezTo>
                  <a:moveTo>
                    <a:pt x="639" y="571"/>
                  </a:moveTo>
                  <a:cubicBezTo>
                    <a:pt x="639" y="570"/>
                    <a:pt x="640" y="570"/>
                    <a:pt x="641" y="571"/>
                  </a:cubicBezTo>
                  <a:cubicBezTo>
                    <a:pt x="641" y="572"/>
                    <a:pt x="641" y="572"/>
                    <a:pt x="640" y="572"/>
                  </a:cubicBezTo>
                  <a:cubicBezTo>
                    <a:pt x="639" y="572"/>
                    <a:pt x="639" y="572"/>
                    <a:pt x="639" y="571"/>
                  </a:cubicBezTo>
                  <a:moveTo>
                    <a:pt x="636" y="571"/>
                  </a:moveTo>
                  <a:cubicBezTo>
                    <a:pt x="636" y="572"/>
                    <a:pt x="635" y="572"/>
                    <a:pt x="635" y="571"/>
                  </a:cubicBezTo>
                  <a:cubicBezTo>
                    <a:pt x="635" y="571"/>
                    <a:pt x="635" y="571"/>
                    <a:pt x="635" y="571"/>
                  </a:cubicBezTo>
                  <a:cubicBezTo>
                    <a:pt x="636" y="570"/>
                    <a:pt x="636" y="570"/>
                    <a:pt x="636" y="571"/>
                  </a:cubicBezTo>
                  <a:cubicBezTo>
                    <a:pt x="636" y="571"/>
                    <a:pt x="636" y="571"/>
                    <a:pt x="636" y="571"/>
                  </a:cubicBezTo>
                  <a:close/>
                  <a:moveTo>
                    <a:pt x="634" y="571"/>
                  </a:moveTo>
                  <a:cubicBezTo>
                    <a:pt x="634" y="572"/>
                    <a:pt x="634" y="572"/>
                    <a:pt x="633" y="573"/>
                  </a:cubicBezTo>
                  <a:cubicBezTo>
                    <a:pt x="632" y="574"/>
                    <a:pt x="633" y="575"/>
                    <a:pt x="634" y="575"/>
                  </a:cubicBezTo>
                  <a:cubicBezTo>
                    <a:pt x="635" y="575"/>
                    <a:pt x="635" y="576"/>
                    <a:pt x="634" y="577"/>
                  </a:cubicBezTo>
                  <a:cubicBezTo>
                    <a:pt x="633" y="576"/>
                    <a:pt x="632" y="576"/>
                    <a:pt x="632" y="575"/>
                  </a:cubicBezTo>
                  <a:cubicBezTo>
                    <a:pt x="632" y="574"/>
                    <a:pt x="631" y="574"/>
                    <a:pt x="630" y="574"/>
                  </a:cubicBezTo>
                  <a:cubicBezTo>
                    <a:pt x="631" y="572"/>
                    <a:pt x="632" y="571"/>
                    <a:pt x="634" y="571"/>
                  </a:cubicBezTo>
                  <a:moveTo>
                    <a:pt x="625" y="571"/>
                  </a:moveTo>
                  <a:cubicBezTo>
                    <a:pt x="627" y="571"/>
                    <a:pt x="628" y="571"/>
                    <a:pt x="629" y="571"/>
                  </a:cubicBezTo>
                  <a:cubicBezTo>
                    <a:pt x="629" y="572"/>
                    <a:pt x="629" y="573"/>
                    <a:pt x="628" y="574"/>
                  </a:cubicBezTo>
                  <a:cubicBezTo>
                    <a:pt x="626" y="574"/>
                    <a:pt x="625" y="573"/>
                    <a:pt x="625" y="571"/>
                  </a:cubicBezTo>
                  <a:moveTo>
                    <a:pt x="625" y="575"/>
                  </a:moveTo>
                  <a:cubicBezTo>
                    <a:pt x="625" y="574"/>
                    <a:pt x="625" y="573"/>
                    <a:pt x="627" y="574"/>
                  </a:cubicBezTo>
                  <a:cubicBezTo>
                    <a:pt x="627" y="574"/>
                    <a:pt x="627" y="574"/>
                    <a:pt x="627" y="575"/>
                  </a:cubicBezTo>
                  <a:cubicBezTo>
                    <a:pt x="627" y="576"/>
                    <a:pt x="627" y="576"/>
                    <a:pt x="627" y="576"/>
                  </a:cubicBezTo>
                  <a:cubicBezTo>
                    <a:pt x="626" y="577"/>
                    <a:pt x="625" y="576"/>
                    <a:pt x="625" y="575"/>
                  </a:cubicBezTo>
                  <a:moveTo>
                    <a:pt x="673" y="571"/>
                  </a:moveTo>
                  <a:cubicBezTo>
                    <a:pt x="671" y="571"/>
                    <a:pt x="670" y="570"/>
                    <a:pt x="670" y="568"/>
                  </a:cubicBezTo>
                  <a:lnTo>
                    <a:pt x="672" y="568"/>
                  </a:lnTo>
                  <a:lnTo>
                    <a:pt x="673" y="571"/>
                  </a:lnTo>
                  <a:close/>
                  <a:moveTo>
                    <a:pt x="667" y="569"/>
                  </a:moveTo>
                  <a:cubicBezTo>
                    <a:pt x="667" y="569"/>
                    <a:pt x="666" y="569"/>
                    <a:pt x="666" y="570"/>
                  </a:cubicBezTo>
                  <a:cubicBezTo>
                    <a:pt x="666" y="569"/>
                    <a:pt x="666" y="569"/>
                    <a:pt x="667" y="569"/>
                  </a:cubicBezTo>
                  <a:cubicBezTo>
                    <a:pt x="667" y="569"/>
                    <a:pt x="668" y="569"/>
                    <a:pt x="668" y="569"/>
                  </a:cubicBezTo>
                  <a:cubicBezTo>
                    <a:pt x="668" y="569"/>
                    <a:pt x="668" y="569"/>
                    <a:pt x="667" y="569"/>
                  </a:cubicBezTo>
                  <a:close/>
                  <a:moveTo>
                    <a:pt x="651" y="569"/>
                  </a:moveTo>
                  <a:cubicBezTo>
                    <a:pt x="651" y="569"/>
                    <a:pt x="652" y="569"/>
                    <a:pt x="653" y="569"/>
                  </a:cubicBezTo>
                  <a:cubicBezTo>
                    <a:pt x="653" y="570"/>
                    <a:pt x="652" y="571"/>
                    <a:pt x="650" y="571"/>
                  </a:cubicBezTo>
                  <a:cubicBezTo>
                    <a:pt x="650" y="570"/>
                    <a:pt x="650" y="569"/>
                    <a:pt x="651" y="569"/>
                  </a:cubicBezTo>
                  <a:moveTo>
                    <a:pt x="715" y="566"/>
                  </a:moveTo>
                  <a:cubicBezTo>
                    <a:pt x="715" y="567"/>
                    <a:pt x="715" y="567"/>
                    <a:pt x="715" y="567"/>
                  </a:cubicBezTo>
                  <a:cubicBezTo>
                    <a:pt x="714" y="566"/>
                    <a:pt x="714" y="566"/>
                    <a:pt x="715" y="566"/>
                  </a:cubicBezTo>
                  <a:cubicBezTo>
                    <a:pt x="715" y="566"/>
                    <a:pt x="715" y="566"/>
                    <a:pt x="715" y="566"/>
                  </a:cubicBezTo>
                  <a:cubicBezTo>
                    <a:pt x="716" y="566"/>
                    <a:pt x="716" y="566"/>
                    <a:pt x="715" y="566"/>
                  </a:cubicBezTo>
                  <a:moveTo>
                    <a:pt x="637" y="569"/>
                  </a:moveTo>
                  <a:cubicBezTo>
                    <a:pt x="637" y="569"/>
                    <a:pt x="636" y="569"/>
                    <a:pt x="636" y="569"/>
                  </a:cubicBezTo>
                  <a:cubicBezTo>
                    <a:pt x="636" y="569"/>
                    <a:pt x="636" y="568"/>
                    <a:pt x="636" y="568"/>
                  </a:cubicBezTo>
                  <a:cubicBezTo>
                    <a:pt x="637" y="568"/>
                    <a:pt x="637" y="568"/>
                    <a:pt x="637" y="568"/>
                  </a:cubicBezTo>
                  <a:cubicBezTo>
                    <a:pt x="637" y="568"/>
                    <a:pt x="637" y="568"/>
                    <a:pt x="637" y="569"/>
                  </a:cubicBezTo>
                  <a:moveTo>
                    <a:pt x="632" y="569"/>
                  </a:moveTo>
                  <a:cubicBezTo>
                    <a:pt x="632" y="569"/>
                    <a:pt x="632" y="569"/>
                    <a:pt x="632" y="569"/>
                  </a:cubicBezTo>
                  <a:cubicBezTo>
                    <a:pt x="631" y="570"/>
                    <a:pt x="631" y="570"/>
                    <a:pt x="631" y="570"/>
                  </a:cubicBezTo>
                  <a:cubicBezTo>
                    <a:pt x="631" y="570"/>
                    <a:pt x="631" y="570"/>
                    <a:pt x="631" y="569"/>
                  </a:cubicBezTo>
                  <a:cubicBezTo>
                    <a:pt x="632" y="569"/>
                    <a:pt x="632" y="568"/>
                    <a:pt x="632" y="569"/>
                  </a:cubicBezTo>
                  <a:moveTo>
                    <a:pt x="615" y="570"/>
                  </a:moveTo>
                  <a:cubicBezTo>
                    <a:pt x="614" y="570"/>
                    <a:pt x="614" y="570"/>
                    <a:pt x="614" y="570"/>
                  </a:cubicBezTo>
                  <a:cubicBezTo>
                    <a:pt x="614" y="570"/>
                    <a:pt x="614" y="569"/>
                    <a:pt x="614" y="569"/>
                  </a:cubicBezTo>
                  <a:cubicBezTo>
                    <a:pt x="615" y="569"/>
                    <a:pt x="615" y="569"/>
                    <a:pt x="615" y="569"/>
                  </a:cubicBezTo>
                  <a:cubicBezTo>
                    <a:pt x="615" y="569"/>
                    <a:pt x="615" y="569"/>
                    <a:pt x="615" y="570"/>
                  </a:cubicBezTo>
                  <a:moveTo>
                    <a:pt x="684" y="566"/>
                  </a:moveTo>
                  <a:cubicBezTo>
                    <a:pt x="684" y="566"/>
                    <a:pt x="684" y="566"/>
                    <a:pt x="685" y="566"/>
                  </a:cubicBezTo>
                  <a:cubicBezTo>
                    <a:pt x="685" y="565"/>
                    <a:pt x="685" y="565"/>
                    <a:pt x="686" y="565"/>
                  </a:cubicBezTo>
                  <a:cubicBezTo>
                    <a:pt x="686" y="564"/>
                    <a:pt x="686" y="564"/>
                    <a:pt x="685" y="563"/>
                  </a:cubicBezTo>
                  <a:cubicBezTo>
                    <a:pt x="687" y="563"/>
                    <a:pt x="687" y="564"/>
                    <a:pt x="687" y="565"/>
                  </a:cubicBezTo>
                  <a:cubicBezTo>
                    <a:pt x="686" y="566"/>
                    <a:pt x="686" y="567"/>
                    <a:pt x="685" y="567"/>
                  </a:cubicBezTo>
                  <a:cubicBezTo>
                    <a:pt x="684" y="567"/>
                    <a:pt x="684" y="566"/>
                    <a:pt x="684" y="566"/>
                  </a:cubicBezTo>
                  <a:moveTo>
                    <a:pt x="682" y="564"/>
                  </a:moveTo>
                  <a:cubicBezTo>
                    <a:pt x="682" y="564"/>
                    <a:pt x="681" y="564"/>
                    <a:pt x="681" y="564"/>
                  </a:cubicBezTo>
                  <a:cubicBezTo>
                    <a:pt x="681" y="565"/>
                    <a:pt x="681" y="565"/>
                    <a:pt x="680" y="565"/>
                  </a:cubicBezTo>
                  <a:cubicBezTo>
                    <a:pt x="680" y="565"/>
                    <a:pt x="680" y="565"/>
                    <a:pt x="681" y="564"/>
                  </a:cubicBezTo>
                  <a:cubicBezTo>
                    <a:pt x="682" y="564"/>
                    <a:pt x="682" y="563"/>
                    <a:pt x="682" y="564"/>
                  </a:cubicBezTo>
                  <a:moveTo>
                    <a:pt x="683" y="563"/>
                  </a:moveTo>
                  <a:cubicBezTo>
                    <a:pt x="683" y="563"/>
                    <a:pt x="683" y="562"/>
                    <a:pt x="684" y="563"/>
                  </a:cubicBezTo>
                  <a:cubicBezTo>
                    <a:pt x="684" y="563"/>
                    <a:pt x="684" y="563"/>
                    <a:pt x="684" y="563"/>
                  </a:cubicBezTo>
                  <a:cubicBezTo>
                    <a:pt x="683" y="564"/>
                    <a:pt x="683" y="564"/>
                    <a:pt x="683" y="563"/>
                  </a:cubicBezTo>
                  <a:moveTo>
                    <a:pt x="694" y="544"/>
                  </a:moveTo>
                  <a:cubicBezTo>
                    <a:pt x="694" y="543"/>
                    <a:pt x="694" y="543"/>
                    <a:pt x="693" y="544"/>
                  </a:cubicBezTo>
                  <a:cubicBezTo>
                    <a:pt x="693" y="543"/>
                    <a:pt x="694" y="543"/>
                    <a:pt x="694" y="543"/>
                  </a:cubicBezTo>
                  <a:cubicBezTo>
                    <a:pt x="695" y="543"/>
                    <a:pt x="695" y="543"/>
                    <a:pt x="695" y="543"/>
                  </a:cubicBezTo>
                  <a:cubicBezTo>
                    <a:pt x="695" y="544"/>
                    <a:pt x="695" y="544"/>
                    <a:pt x="694" y="544"/>
                  </a:cubicBezTo>
                  <a:close/>
                  <a:moveTo>
                    <a:pt x="695" y="443"/>
                  </a:moveTo>
                  <a:cubicBezTo>
                    <a:pt x="694" y="443"/>
                    <a:pt x="694" y="442"/>
                    <a:pt x="694" y="442"/>
                  </a:cubicBezTo>
                  <a:cubicBezTo>
                    <a:pt x="694" y="441"/>
                    <a:pt x="695" y="441"/>
                    <a:pt x="695" y="441"/>
                  </a:cubicBezTo>
                  <a:cubicBezTo>
                    <a:pt x="696" y="441"/>
                    <a:pt x="696" y="441"/>
                    <a:pt x="696" y="441"/>
                  </a:cubicBezTo>
                  <a:cubicBezTo>
                    <a:pt x="697" y="442"/>
                    <a:pt x="697" y="442"/>
                    <a:pt x="697" y="442"/>
                  </a:cubicBezTo>
                  <a:cubicBezTo>
                    <a:pt x="697" y="443"/>
                    <a:pt x="696" y="443"/>
                    <a:pt x="696" y="444"/>
                  </a:cubicBezTo>
                  <a:cubicBezTo>
                    <a:pt x="696" y="444"/>
                    <a:pt x="695" y="443"/>
                    <a:pt x="695" y="443"/>
                  </a:cubicBezTo>
                  <a:moveTo>
                    <a:pt x="677" y="428"/>
                  </a:moveTo>
                  <a:cubicBezTo>
                    <a:pt x="676" y="428"/>
                    <a:pt x="676" y="427"/>
                    <a:pt x="678" y="427"/>
                  </a:cubicBezTo>
                  <a:cubicBezTo>
                    <a:pt x="678" y="427"/>
                    <a:pt x="678" y="427"/>
                    <a:pt x="678" y="427"/>
                  </a:cubicBezTo>
                  <a:cubicBezTo>
                    <a:pt x="679" y="428"/>
                    <a:pt x="679" y="428"/>
                    <a:pt x="679" y="428"/>
                  </a:cubicBezTo>
                  <a:cubicBezTo>
                    <a:pt x="679" y="429"/>
                    <a:pt x="678" y="429"/>
                    <a:pt x="677" y="428"/>
                  </a:cubicBezTo>
                  <a:moveTo>
                    <a:pt x="646" y="401"/>
                  </a:moveTo>
                  <a:cubicBezTo>
                    <a:pt x="647" y="401"/>
                    <a:pt x="648" y="400"/>
                    <a:pt x="647" y="399"/>
                  </a:cubicBezTo>
                  <a:cubicBezTo>
                    <a:pt x="648" y="399"/>
                    <a:pt x="649" y="400"/>
                    <a:pt x="649" y="400"/>
                  </a:cubicBezTo>
                  <a:cubicBezTo>
                    <a:pt x="650" y="401"/>
                    <a:pt x="650" y="402"/>
                    <a:pt x="650" y="403"/>
                  </a:cubicBezTo>
                  <a:cubicBezTo>
                    <a:pt x="649" y="403"/>
                    <a:pt x="648" y="404"/>
                    <a:pt x="648" y="404"/>
                  </a:cubicBezTo>
                  <a:cubicBezTo>
                    <a:pt x="647" y="405"/>
                    <a:pt x="647" y="404"/>
                    <a:pt x="646" y="403"/>
                  </a:cubicBezTo>
                  <a:cubicBezTo>
                    <a:pt x="645" y="402"/>
                    <a:pt x="645" y="401"/>
                    <a:pt x="646" y="401"/>
                  </a:cubicBezTo>
                  <a:moveTo>
                    <a:pt x="690" y="389"/>
                  </a:moveTo>
                  <a:cubicBezTo>
                    <a:pt x="689" y="389"/>
                    <a:pt x="689" y="389"/>
                    <a:pt x="688" y="389"/>
                  </a:cubicBezTo>
                  <a:cubicBezTo>
                    <a:pt x="688" y="389"/>
                    <a:pt x="688" y="389"/>
                    <a:pt x="687" y="389"/>
                  </a:cubicBezTo>
                  <a:cubicBezTo>
                    <a:pt x="687" y="388"/>
                    <a:pt x="687" y="388"/>
                    <a:pt x="687" y="387"/>
                  </a:cubicBezTo>
                  <a:cubicBezTo>
                    <a:pt x="688" y="387"/>
                    <a:pt x="689" y="387"/>
                    <a:pt x="689" y="388"/>
                  </a:cubicBezTo>
                  <a:cubicBezTo>
                    <a:pt x="689" y="388"/>
                    <a:pt x="689" y="388"/>
                    <a:pt x="690" y="388"/>
                  </a:cubicBezTo>
                  <a:cubicBezTo>
                    <a:pt x="690" y="389"/>
                    <a:pt x="690" y="389"/>
                    <a:pt x="690" y="389"/>
                  </a:cubicBezTo>
                  <a:moveTo>
                    <a:pt x="716" y="369"/>
                  </a:moveTo>
                  <a:cubicBezTo>
                    <a:pt x="715" y="370"/>
                    <a:pt x="715" y="370"/>
                    <a:pt x="715" y="370"/>
                  </a:cubicBezTo>
                  <a:cubicBezTo>
                    <a:pt x="715" y="369"/>
                    <a:pt x="715" y="369"/>
                    <a:pt x="715" y="369"/>
                  </a:cubicBezTo>
                  <a:cubicBezTo>
                    <a:pt x="715" y="368"/>
                    <a:pt x="715" y="368"/>
                    <a:pt x="716" y="369"/>
                  </a:cubicBezTo>
                  <a:cubicBezTo>
                    <a:pt x="716" y="369"/>
                    <a:pt x="716" y="369"/>
                    <a:pt x="716" y="369"/>
                  </a:cubicBezTo>
                  <a:moveTo>
                    <a:pt x="725" y="345"/>
                  </a:moveTo>
                  <a:cubicBezTo>
                    <a:pt x="726" y="345"/>
                    <a:pt x="727" y="345"/>
                    <a:pt x="728" y="346"/>
                  </a:cubicBezTo>
                  <a:cubicBezTo>
                    <a:pt x="728" y="347"/>
                    <a:pt x="727" y="348"/>
                    <a:pt x="724" y="348"/>
                  </a:cubicBezTo>
                  <a:cubicBezTo>
                    <a:pt x="724" y="346"/>
                    <a:pt x="724" y="346"/>
                    <a:pt x="725" y="345"/>
                  </a:cubicBezTo>
                  <a:moveTo>
                    <a:pt x="721" y="347"/>
                  </a:moveTo>
                  <a:cubicBezTo>
                    <a:pt x="720" y="346"/>
                    <a:pt x="719" y="346"/>
                    <a:pt x="720" y="344"/>
                  </a:cubicBezTo>
                  <a:cubicBezTo>
                    <a:pt x="721" y="344"/>
                    <a:pt x="722" y="344"/>
                    <a:pt x="722" y="345"/>
                  </a:cubicBezTo>
                  <a:cubicBezTo>
                    <a:pt x="722" y="346"/>
                    <a:pt x="723" y="346"/>
                    <a:pt x="723" y="346"/>
                  </a:cubicBezTo>
                  <a:cubicBezTo>
                    <a:pt x="723" y="347"/>
                    <a:pt x="722" y="347"/>
                    <a:pt x="721" y="347"/>
                  </a:cubicBezTo>
                  <a:moveTo>
                    <a:pt x="611" y="339"/>
                  </a:moveTo>
                  <a:cubicBezTo>
                    <a:pt x="611" y="339"/>
                    <a:pt x="610" y="339"/>
                    <a:pt x="610" y="339"/>
                  </a:cubicBezTo>
                  <a:cubicBezTo>
                    <a:pt x="610" y="339"/>
                    <a:pt x="610" y="338"/>
                    <a:pt x="610" y="338"/>
                  </a:cubicBezTo>
                  <a:cubicBezTo>
                    <a:pt x="611" y="338"/>
                    <a:pt x="611" y="338"/>
                    <a:pt x="611" y="338"/>
                  </a:cubicBezTo>
                  <a:cubicBezTo>
                    <a:pt x="611" y="338"/>
                    <a:pt x="611" y="338"/>
                    <a:pt x="611" y="339"/>
                  </a:cubicBezTo>
                  <a:moveTo>
                    <a:pt x="733" y="332"/>
                  </a:moveTo>
                  <a:lnTo>
                    <a:pt x="735" y="331"/>
                  </a:lnTo>
                  <a:lnTo>
                    <a:pt x="735" y="333"/>
                  </a:lnTo>
                  <a:lnTo>
                    <a:pt x="734" y="333"/>
                  </a:lnTo>
                  <a:lnTo>
                    <a:pt x="733" y="332"/>
                  </a:lnTo>
                  <a:close/>
                  <a:moveTo>
                    <a:pt x="612" y="335"/>
                  </a:moveTo>
                  <a:cubicBezTo>
                    <a:pt x="613" y="336"/>
                    <a:pt x="612" y="336"/>
                    <a:pt x="612" y="337"/>
                  </a:cubicBezTo>
                  <a:cubicBezTo>
                    <a:pt x="612" y="337"/>
                    <a:pt x="612" y="337"/>
                    <a:pt x="611" y="337"/>
                  </a:cubicBezTo>
                  <a:cubicBezTo>
                    <a:pt x="611" y="337"/>
                    <a:pt x="611" y="336"/>
                    <a:pt x="611" y="334"/>
                  </a:cubicBezTo>
                  <a:cubicBezTo>
                    <a:pt x="612" y="334"/>
                    <a:pt x="612" y="335"/>
                    <a:pt x="612" y="335"/>
                  </a:cubicBezTo>
                  <a:moveTo>
                    <a:pt x="613" y="331"/>
                  </a:moveTo>
                  <a:cubicBezTo>
                    <a:pt x="613" y="331"/>
                    <a:pt x="613" y="331"/>
                    <a:pt x="612" y="331"/>
                  </a:cubicBezTo>
                  <a:cubicBezTo>
                    <a:pt x="612" y="330"/>
                    <a:pt x="612" y="330"/>
                    <a:pt x="612" y="330"/>
                  </a:cubicBezTo>
                  <a:cubicBezTo>
                    <a:pt x="613" y="330"/>
                    <a:pt x="613" y="330"/>
                    <a:pt x="613" y="330"/>
                  </a:cubicBezTo>
                  <a:cubicBezTo>
                    <a:pt x="614" y="330"/>
                    <a:pt x="614" y="330"/>
                    <a:pt x="613" y="331"/>
                  </a:cubicBezTo>
                  <a:moveTo>
                    <a:pt x="628" y="329"/>
                  </a:moveTo>
                  <a:cubicBezTo>
                    <a:pt x="628" y="329"/>
                    <a:pt x="628" y="329"/>
                    <a:pt x="627" y="329"/>
                  </a:cubicBezTo>
                  <a:cubicBezTo>
                    <a:pt x="628" y="329"/>
                    <a:pt x="628" y="328"/>
                    <a:pt x="628" y="328"/>
                  </a:cubicBezTo>
                  <a:cubicBezTo>
                    <a:pt x="629" y="328"/>
                    <a:pt x="629" y="329"/>
                    <a:pt x="629" y="329"/>
                  </a:cubicBezTo>
                  <a:cubicBezTo>
                    <a:pt x="629" y="330"/>
                    <a:pt x="629" y="330"/>
                    <a:pt x="629" y="329"/>
                  </a:cubicBezTo>
                  <a:moveTo>
                    <a:pt x="636" y="324"/>
                  </a:moveTo>
                  <a:cubicBezTo>
                    <a:pt x="636" y="323"/>
                    <a:pt x="636" y="323"/>
                    <a:pt x="637" y="323"/>
                  </a:cubicBezTo>
                  <a:cubicBezTo>
                    <a:pt x="637" y="323"/>
                    <a:pt x="637" y="323"/>
                    <a:pt x="638" y="322"/>
                  </a:cubicBezTo>
                  <a:cubicBezTo>
                    <a:pt x="638" y="323"/>
                    <a:pt x="637" y="323"/>
                    <a:pt x="636" y="324"/>
                  </a:cubicBezTo>
                  <a:moveTo>
                    <a:pt x="737" y="315"/>
                  </a:moveTo>
                  <a:cubicBezTo>
                    <a:pt x="737" y="315"/>
                    <a:pt x="737" y="315"/>
                    <a:pt x="736" y="316"/>
                  </a:cubicBezTo>
                  <a:cubicBezTo>
                    <a:pt x="736" y="315"/>
                    <a:pt x="737" y="315"/>
                    <a:pt x="738" y="315"/>
                  </a:cubicBezTo>
                  <a:cubicBezTo>
                    <a:pt x="738" y="315"/>
                    <a:pt x="738" y="315"/>
                    <a:pt x="737" y="315"/>
                  </a:cubicBezTo>
                  <a:moveTo>
                    <a:pt x="676" y="316"/>
                  </a:moveTo>
                  <a:cubicBezTo>
                    <a:pt x="676" y="316"/>
                    <a:pt x="676" y="317"/>
                    <a:pt x="675" y="317"/>
                  </a:cubicBezTo>
                  <a:cubicBezTo>
                    <a:pt x="675" y="316"/>
                    <a:pt x="675" y="316"/>
                    <a:pt x="676" y="316"/>
                  </a:cubicBezTo>
                  <a:cubicBezTo>
                    <a:pt x="676" y="315"/>
                    <a:pt x="676" y="315"/>
                    <a:pt x="676" y="315"/>
                  </a:cubicBezTo>
                  <a:cubicBezTo>
                    <a:pt x="676" y="316"/>
                    <a:pt x="676" y="316"/>
                    <a:pt x="676" y="316"/>
                  </a:cubicBezTo>
                  <a:close/>
                  <a:moveTo>
                    <a:pt x="628" y="319"/>
                  </a:moveTo>
                  <a:cubicBezTo>
                    <a:pt x="628" y="319"/>
                    <a:pt x="629" y="320"/>
                    <a:pt x="631" y="320"/>
                  </a:cubicBezTo>
                  <a:cubicBezTo>
                    <a:pt x="630" y="323"/>
                    <a:pt x="629" y="324"/>
                    <a:pt x="626" y="325"/>
                  </a:cubicBezTo>
                  <a:cubicBezTo>
                    <a:pt x="625" y="324"/>
                    <a:pt x="625" y="323"/>
                    <a:pt x="625" y="322"/>
                  </a:cubicBezTo>
                  <a:cubicBezTo>
                    <a:pt x="625" y="322"/>
                    <a:pt x="625" y="321"/>
                    <a:pt x="625" y="319"/>
                  </a:cubicBezTo>
                  <a:cubicBezTo>
                    <a:pt x="627" y="318"/>
                    <a:pt x="628" y="318"/>
                    <a:pt x="628" y="319"/>
                  </a:cubicBezTo>
                  <a:moveTo>
                    <a:pt x="657" y="317"/>
                  </a:moveTo>
                  <a:cubicBezTo>
                    <a:pt x="656" y="317"/>
                    <a:pt x="656" y="317"/>
                    <a:pt x="656" y="316"/>
                  </a:cubicBezTo>
                  <a:cubicBezTo>
                    <a:pt x="656" y="316"/>
                    <a:pt x="656" y="316"/>
                    <a:pt x="657" y="316"/>
                  </a:cubicBezTo>
                  <a:cubicBezTo>
                    <a:pt x="657" y="316"/>
                    <a:pt x="657" y="316"/>
                    <a:pt x="658" y="316"/>
                  </a:cubicBezTo>
                  <a:cubicBezTo>
                    <a:pt x="658" y="317"/>
                    <a:pt x="657" y="317"/>
                    <a:pt x="657" y="317"/>
                  </a:cubicBezTo>
                  <a:moveTo>
                    <a:pt x="634" y="312"/>
                  </a:moveTo>
                  <a:lnTo>
                    <a:pt x="636" y="312"/>
                  </a:lnTo>
                  <a:lnTo>
                    <a:pt x="636" y="314"/>
                  </a:lnTo>
                  <a:lnTo>
                    <a:pt x="634" y="314"/>
                  </a:lnTo>
                  <a:lnTo>
                    <a:pt x="634" y="312"/>
                  </a:lnTo>
                  <a:close/>
                  <a:moveTo>
                    <a:pt x="623" y="313"/>
                  </a:moveTo>
                  <a:cubicBezTo>
                    <a:pt x="623" y="312"/>
                    <a:pt x="623" y="311"/>
                    <a:pt x="624" y="311"/>
                  </a:cubicBezTo>
                  <a:cubicBezTo>
                    <a:pt x="625" y="311"/>
                    <a:pt x="626" y="311"/>
                    <a:pt x="626" y="312"/>
                  </a:cubicBezTo>
                  <a:cubicBezTo>
                    <a:pt x="626" y="313"/>
                    <a:pt x="626" y="314"/>
                    <a:pt x="625" y="314"/>
                  </a:cubicBezTo>
                  <a:cubicBezTo>
                    <a:pt x="624" y="314"/>
                    <a:pt x="623" y="314"/>
                    <a:pt x="623" y="313"/>
                  </a:cubicBezTo>
                  <a:moveTo>
                    <a:pt x="623" y="310"/>
                  </a:moveTo>
                  <a:cubicBezTo>
                    <a:pt x="623" y="310"/>
                    <a:pt x="622" y="310"/>
                    <a:pt x="622" y="310"/>
                  </a:cubicBezTo>
                  <a:cubicBezTo>
                    <a:pt x="622" y="309"/>
                    <a:pt x="623" y="309"/>
                    <a:pt x="624" y="309"/>
                  </a:cubicBezTo>
                  <a:cubicBezTo>
                    <a:pt x="624" y="309"/>
                    <a:pt x="624" y="310"/>
                    <a:pt x="623" y="310"/>
                  </a:cubicBezTo>
                  <a:moveTo>
                    <a:pt x="624" y="306"/>
                  </a:moveTo>
                  <a:cubicBezTo>
                    <a:pt x="625" y="306"/>
                    <a:pt x="625" y="306"/>
                    <a:pt x="625" y="305"/>
                  </a:cubicBezTo>
                  <a:cubicBezTo>
                    <a:pt x="625" y="306"/>
                    <a:pt x="625" y="306"/>
                    <a:pt x="626" y="306"/>
                  </a:cubicBezTo>
                  <a:cubicBezTo>
                    <a:pt x="626" y="306"/>
                    <a:pt x="626" y="306"/>
                    <a:pt x="626" y="306"/>
                  </a:cubicBezTo>
                  <a:cubicBezTo>
                    <a:pt x="626" y="307"/>
                    <a:pt x="626" y="307"/>
                    <a:pt x="626" y="307"/>
                  </a:cubicBezTo>
                  <a:cubicBezTo>
                    <a:pt x="626" y="307"/>
                    <a:pt x="626" y="308"/>
                    <a:pt x="626" y="308"/>
                  </a:cubicBezTo>
                  <a:cubicBezTo>
                    <a:pt x="625" y="308"/>
                    <a:pt x="625" y="308"/>
                    <a:pt x="625" y="308"/>
                  </a:cubicBezTo>
                  <a:cubicBezTo>
                    <a:pt x="625" y="307"/>
                    <a:pt x="624" y="307"/>
                    <a:pt x="624" y="307"/>
                  </a:cubicBezTo>
                  <a:cubicBezTo>
                    <a:pt x="624" y="307"/>
                    <a:pt x="624" y="306"/>
                    <a:pt x="624" y="306"/>
                  </a:cubicBezTo>
                  <a:moveTo>
                    <a:pt x="639" y="302"/>
                  </a:moveTo>
                  <a:cubicBezTo>
                    <a:pt x="638" y="302"/>
                    <a:pt x="638" y="302"/>
                    <a:pt x="638" y="302"/>
                  </a:cubicBezTo>
                  <a:cubicBezTo>
                    <a:pt x="638" y="303"/>
                    <a:pt x="638" y="303"/>
                    <a:pt x="637" y="303"/>
                  </a:cubicBezTo>
                  <a:cubicBezTo>
                    <a:pt x="637" y="303"/>
                    <a:pt x="637" y="303"/>
                    <a:pt x="638" y="302"/>
                  </a:cubicBezTo>
                  <a:cubicBezTo>
                    <a:pt x="638" y="302"/>
                    <a:pt x="639" y="302"/>
                    <a:pt x="639" y="302"/>
                  </a:cubicBezTo>
                  <a:close/>
                  <a:moveTo>
                    <a:pt x="637" y="295"/>
                  </a:moveTo>
                  <a:cubicBezTo>
                    <a:pt x="637" y="295"/>
                    <a:pt x="637" y="295"/>
                    <a:pt x="636" y="295"/>
                  </a:cubicBezTo>
                  <a:cubicBezTo>
                    <a:pt x="636" y="295"/>
                    <a:pt x="636" y="295"/>
                    <a:pt x="636" y="294"/>
                  </a:cubicBezTo>
                  <a:cubicBezTo>
                    <a:pt x="637" y="294"/>
                    <a:pt x="637" y="294"/>
                    <a:pt x="637" y="294"/>
                  </a:cubicBezTo>
                  <a:cubicBezTo>
                    <a:pt x="638" y="295"/>
                    <a:pt x="638" y="295"/>
                    <a:pt x="637" y="295"/>
                  </a:cubicBezTo>
                  <a:moveTo>
                    <a:pt x="608" y="293"/>
                  </a:moveTo>
                  <a:cubicBezTo>
                    <a:pt x="608" y="294"/>
                    <a:pt x="608" y="294"/>
                    <a:pt x="608" y="294"/>
                  </a:cubicBezTo>
                  <a:cubicBezTo>
                    <a:pt x="608" y="295"/>
                    <a:pt x="607" y="295"/>
                    <a:pt x="607" y="295"/>
                  </a:cubicBezTo>
                  <a:cubicBezTo>
                    <a:pt x="607" y="295"/>
                    <a:pt x="607" y="295"/>
                    <a:pt x="607" y="294"/>
                  </a:cubicBezTo>
                  <a:cubicBezTo>
                    <a:pt x="608" y="293"/>
                    <a:pt x="608" y="293"/>
                    <a:pt x="608" y="293"/>
                  </a:cubicBezTo>
                  <a:close/>
                  <a:moveTo>
                    <a:pt x="619" y="284"/>
                  </a:moveTo>
                  <a:cubicBezTo>
                    <a:pt x="618" y="284"/>
                    <a:pt x="618" y="284"/>
                    <a:pt x="618" y="285"/>
                  </a:cubicBezTo>
                  <a:cubicBezTo>
                    <a:pt x="618" y="284"/>
                    <a:pt x="618" y="284"/>
                    <a:pt x="618" y="284"/>
                  </a:cubicBezTo>
                  <a:cubicBezTo>
                    <a:pt x="619" y="284"/>
                    <a:pt x="619" y="284"/>
                    <a:pt x="619" y="284"/>
                  </a:cubicBezTo>
                  <a:cubicBezTo>
                    <a:pt x="619" y="284"/>
                    <a:pt x="619" y="284"/>
                    <a:pt x="619" y="284"/>
                  </a:cubicBezTo>
                  <a:close/>
                  <a:moveTo>
                    <a:pt x="658" y="265"/>
                  </a:moveTo>
                  <a:cubicBezTo>
                    <a:pt x="657" y="265"/>
                    <a:pt x="657" y="264"/>
                    <a:pt x="657" y="264"/>
                  </a:cubicBezTo>
                  <a:cubicBezTo>
                    <a:pt x="656" y="263"/>
                    <a:pt x="656" y="262"/>
                    <a:pt x="656" y="261"/>
                  </a:cubicBezTo>
                  <a:cubicBezTo>
                    <a:pt x="656" y="260"/>
                    <a:pt x="657" y="260"/>
                    <a:pt x="657" y="259"/>
                  </a:cubicBezTo>
                  <a:lnTo>
                    <a:pt x="661" y="259"/>
                  </a:lnTo>
                  <a:cubicBezTo>
                    <a:pt x="662" y="261"/>
                    <a:pt x="662" y="263"/>
                    <a:pt x="661" y="265"/>
                  </a:cubicBezTo>
                  <a:cubicBezTo>
                    <a:pt x="660" y="266"/>
                    <a:pt x="659" y="266"/>
                    <a:pt x="658" y="265"/>
                  </a:cubicBezTo>
                  <a:moveTo>
                    <a:pt x="655" y="256"/>
                  </a:moveTo>
                  <a:cubicBezTo>
                    <a:pt x="654" y="256"/>
                    <a:pt x="654" y="256"/>
                    <a:pt x="653" y="256"/>
                  </a:cubicBezTo>
                  <a:cubicBezTo>
                    <a:pt x="653" y="255"/>
                    <a:pt x="654" y="255"/>
                    <a:pt x="655" y="255"/>
                  </a:cubicBezTo>
                  <a:cubicBezTo>
                    <a:pt x="655" y="255"/>
                    <a:pt x="655" y="256"/>
                    <a:pt x="655" y="256"/>
                  </a:cubicBezTo>
                  <a:moveTo>
                    <a:pt x="650" y="251"/>
                  </a:moveTo>
                  <a:cubicBezTo>
                    <a:pt x="650" y="250"/>
                    <a:pt x="650" y="249"/>
                    <a:pt x="650" y="249"/>
                  </a:cubicBezTo>
                  <a:cubicBezTo>
                    <a:pt x="652" y="249"/>
                    <a:pt x="652" y="250"/>
                    <a:pt x="652" y="251"/>
                  </a:cubicBezTo>
                  <a:cubicBezTo>
                    <a:pt x="651" y="252"/>
                    <a:pt x="650" y="252"/>
                    <a:pt x="650" y="251"/>
                  </a:cubicBezTo>
                  <a:moveTo>
                    <a:pt x="658" y="247"/>
                  </a:moveTo>
                  <a:cubicBezTo>
                    <a:pt x="659" y="247"/>
                    <a:pt x="660" y="247"/>
                    <a:pt x="660" y="248"/>
                  </a:cubicBezTo>
                  <a:cubicBezTo>
                    <a:pt x="660" y="248"/>
                    <a:pt x="660" y="248"/>
                    <a:pt x="660" y="249"/>
                  </a:cubicBezTo>
                  <a:cubicBezTo>
                    <a:pt x="660" y="249"/>
                    <a:pt x="660" y="250"/>
                    <a:pt x="660" y="250"/>
                  </a:cubicBezTo>
                  <a:cubicBezTo>
                    <a:pt x="660" y="250"/>
                    <a:pt x="659" y="251"/>
                    <a:pt x="659" y="250"/>
                  </a:cubicBezTo>
                  <a:lnTo>
                    <a:pt x="658" y="247"/>
                  </a:lnTo>
                  <a:close/>
                  <a:moveTo>
                    <a:pt x="597" y="251"/>
                  </a:moveTo>
                  <a:cubicBezTo>
                    <a:pt x="598" y="250"/>
                    <a:pt x="598" y="249"/>
                    <a:pt x="598" y="247"/>
                  </a:cubicBezTo>
                  <a:cubicBezTo>
                    <a:pt x="599" y="248"/>
                    <a:pt x="599" y="248"/>
                    <a:pt x="600" y="249"/>
                  </a:cubicBezTo>
                  <a:cubicBezTo>
                    <a:pt x="600" y="249"/>
                    <a:pt x="600" y="250"/>
                    <a:pt x="600" y="251"/>
                  </a:cubicBezTo>
                  <a:cubicBezTo>
                    <a:pt x="599" y="252"/>
                    <a:pt x="599" y="252"/>
                    <a:pt x="599" y="253"/>
                  </a:cubicBezTo>
                  <a:cubicBezTo>
                    <a:pt x="598" y="254"/>
                    <a:pt x="598" y="254"/>
                    <a:pt x="598" y="254"/>
                  </a:cubicBezTo>
                  <a:cubicBezTo>
                    <a:pt x="597" y="254"/>
                    <a:pt x="597" y="253"/>
                    <a:pt x="597" y="251"/>
                  </a:cubicBezTo>
                  <a:moveTo>
                    <a:pt x="656" y="234"/>
                  </a:moveTo>
                  <a:cubicBezTo>
                    <a:pt x="656" y="234"/>
                    <a:pt x="657" y="234"/>
                    <a:pt x="657" y="234"/>
                  </a:cubicBezTo>
                  <a:cubicBezTo>
                    <a:pt x="658" y="235"/>
                    <a:pt x="658" y="235"/>
                    <a:pt x="658" y="236"/>
                  </a:cubicBezTo>
                  <a:cubicBezTo>
                    <a:pt x="658" y="236"/>
                    <a:pt x="658" y="236"/>
                    <a:pt x="657" y="237"/>
                  </a:cubicBezTo>
                  <a:cubicBezTo>
                    <a:pt x="657" y="237"/>
                    <a:pt x="657" y="237"/>
                    <a:pt x="656" y="237"/>
                  </a:cubicBezTo>
                  <a:lnTo>
                    <a:pt x="656" y="234"/>
                  </a:lnTo>
                  <a:close/>
                  <a:moveTo>
                    <a:pt x="659" y="227"/>
                  </a:moveTo>
                  <a:lnTo>
                    <a:pt x="661" y="227"/>
                  </a:lnTo>
                  <a:lnTo>
                    <a:pt x="661" y="229"/>
                  </a:lnTo>
                  <a:lnTo>
                    <a:pt x="659" y="229"/>
                  </a:lnTo>
                  <a:lnTo>
                    <a:pt x="659" y="227"/>
                  </a:lnTo>
                  <a:close/>
                  <a:moveTo>
                    <a:pt x="655" y="201"/>
                  </a:moveTo>
                  <a:cubicBezTo>
                    <a:pt x="654" y="201"/>
                    <a:pt x="654" y="201"/>
                    <a:pt x="654" y="201"/>
                  </a:cubicBezTo>
                  <a:cubicBezTo>
                    <a:pt x="654" y="200"/>
                    <a:pt x="654" y="200"/>
                    <a:pt x="654" y="200"/>
                  </a:cubicBezTo>
                  <a:cubicBezTo>
                    <a:pt x="655" y="200"/>
                    <a:pt x="655" y="200"/>
                    <a:pt x="655" y="201"/>
                  </a:cubicBezTo>
                  <a:cubicBezTo>
                    <a:pt x="655" y="201"/>
                    <a:pt x="655" y="202"/>
                    <a:pt x="655" y="201"/>
                  </a:cubicBezTo>
                  <a:moveTo>
                    <a:pt x="707" y="193"/>
                  </a:moveTo>
                  <a:cubicBezTo>
                    <a:pt x="707" y="193"/>
                    <a:pt x="707" y="193"/>
                    <a:pt x="707" y="192"/>
                  </a:cubicBezTo>
                  <a:cubicBezTo>
                    <a:pt x="707" y="192"/>
                    <a:pt x="707" y="192"/>
                    <a:pt x="708" y="192"/>
                  </a:cubicBezTo>
                  <a:cubicBezTo>
                    <a:pt x="708" y="192"/>
                    <a:pt x="708" y="192"/>
                    <a:pt x="708" y="192"/>
                  </a:cubicBezTo>
                  <a:cubicBezTo>
                    <a:pt x="708" y="193"/>
                    <a:pt x="708" y="193"/>
                    <a:pt x="707" y="193"/>
                  </a:cubicBezTo>
                  <a:moveTo>
                    <a:pt x="718" y="169"/>
                  </a:moveTo>
                  <a:cubicBezTo>
                    <a:pt x="718" y="169"/>
                    <a:pt x="718" y="169"/>
                    <a:pt x="718" y="168"/>
                  </a:cubicBezTo>
                  <a:cubicBezTo>
                    <a:pt x="719" y="168"/>
                    <a:pt x="720" y="168"/>
                    <a:pt x="720" y="169"/>
                  </a:cubicBezTo>
                  <a:cubicBezTo>
                    <a:pt x="720" y="169"/>
                    <a:pt x="720" y="170"/>
                    <a:pt x="719" y="170"/>
                  </a:cubicBezTo>
                  <a:cubicBezTo>
                    <a:pt x="719" y="171"/>
                    <a:pt x="719" y="171"/>
                    <a:pt x="718" y="171"/>
                  </a:cubicBezTo>
                  <a:cubicBezTo>
                    <a:pt x="718" y="171"/>
                    <a:pt x="717" y="171"/>
                    <a:pt x="717" y="171"/>
                  </a:cubicBezTo>
                  <a:cubicBezTo>
                    <a:pt x="717" y="170"/>
                    <a:pt x="717" y="170"/>
                    <a:pt x="718" y="169"/>
                  </a:cubicBezTo>
                  <a:moveTo>
                    <a:pt x="713" y="170"/>
                  </a:moveTo>
                  <a:cubicBezTo>
                    <a:pt x="712" y="169"/>
                    <a:pt x="712" y="169"/>
                    <a:pt x="712" y="167"/>
                  </a:cubicBezTo>
                  <a:cubicBezTo>
                    <a:pt x="713" y="167"/>
                    <a:pt x="714" y="167"/>
                    <a:pt x="714" y="168"/>
                  </a:cubicBezTo>
                  <a:cubicBezTo>
                    <a:pt x="714" y="169"/>
                    <a:pt x="715" y="169"/>
                    <a:pt x="716" y="169"/>
                  </a:cubicBezTo>
                  <a:cubicBezTo>
                    <a:pt x="715" y="170"/>
                    <a:pt x="715" y="170"/>
                    <a:pt x="713" y="170"/>
                  </a:cubicBezTo>
                  <a:moveTo>
                    <a:pt x="729" y="139"/>
                  </a:moveTo>
                  <a:cubicBezTo>
                    <a:pt x="729" y="139"/>
                    <a:pt x="729" y="139"/>
                    <a:pt x="729" y="138"/>
                  </a:cubicBezTo>
                  <a:cubicBezTo>
                    <a:pt x="729" y="138"/>
                    <a:pt x="729" y="138"/>
                    <a:pt x="729" y="138"/>
                  </a:cubicBezTo>
                  <a:cubicBezTo>
                    <a:pt x="730" y="138"/>
                    <a:pt x="730" y="138"/>
                    <a:pt x="730" y="138"/>
                  </a:cubicBezTo>
                  <a:cubicBezTo>
                    <a:pt x="730" y="139"/>
                    <a:pt x="730" y="139"/>
                    <a:pt x="729" y="139"/>
                  </a:cubicBezTo>
                  <a:close/>
                  <a:moveTo>
                    <a:pt x="749" y="136"/>
                  </a:moveTo>
                  <a:cubicBezTo>
                    <a:pt x="748" y="136"/>
                    <a:pt x="748" y="136"/>
                    <a:pt x="748" y="136"/>
                  </a:cubicBezTo>
                  <a:cubicBezTo>
                    <a:pt x="748" y="135"/>
                    <a:pt x="748" y="135"/>
                    <a:pt x="748" y="135"/>
                  </a:cubicBezTo>
                  <a:cubicBezTo>
                    <a:pt x="748" y="135"/>
                    <a:pt x="749" y="135"/>
                    <a:pt x="749" y="135"/>
                  </a:cubicBezTo>
                  <a:cubicBezTo>
                    <a:pt x="749" y="135"/>
                    <a:pt x="749" y="136"/>
                    <a:pt x="749" y="136"/>
                  </a:cubicBezTo>
                  <a:close/>
                  <a:moveTo>
                    <a:pt x="752" y="136"/>
                  </a:moveTo>
                  <a:cubicBezTo>
                    <a:pt x="751" y="135"/>
                    <a:pt x="750" y="134"/>
                    <a:pt x="750" y="133"/>
                  </a:cubicBezTo>
                  <a:cubicBezTo>
                    <a:pt x="752" y="133"/>
                    <a:pt x="752" y="133"/>
                    <a:pt x="753" y="134"/>
                  </a:cubicBezTo>
                  <a:cubicBezTo>
                    <a:pt x="753" y="134"/>
                    <a:pt x="753" y="135"/>
                    <a:pt x="754" y="135"/>
                  </a:cubicBezTo>
                  <a:cubicBezTo>
                    <a:pt x="754" y="136"/>
                    <a:pt x="753" y="136"/>
                    <a:pt x="752" y="136"/>
                  </a:cubicBezTo>
                  <a:moveTo>
                    <a:pt x="743" y="134"/>
                  </a:moveTo>
                  <a:cubicBezTo>
                    <a:pt x="744" y="134"/>
                    <a:pt x="744" y="134"/>
                    <a:pt x="744" y="134"/>
                  </a:cubicBezTo>
                  <a:cubicBezTo>
                    <a:pt x="745" y="134"/>
                    <a:pt x="745" y="134"/>
                    <a:pt x="745" y="135"/>
                  </a:cubicBezTo>
                  <a:cubicBezTo>
                    <a:pt x="744" y="135"/>
                    <a:pt x="744" y="136"/>
                    <a:pt x="743" y="136"/>
                  </a:cubicBezTo>
                  <a:cubicBezTo>
                    <a:pt x="743" y="137"/>
                    <a:pt x="742" y="137"/>
                    <a:pt x="741" y="137"/>
                  </a:cubicBezTo>
                  <a:cubicBezTo>
                    <a:pt x="741" y="137"/>
                    <a:pt x="741" y="136"/>
                    <a:pt x="741" y="134"/>
                  </a:cubicBezTo>
                  <a:cubicBezTo>
                    <a:pt x="741" y="134"/>
                    <a:pt x="742" y="134"/>
                    <a:pt x="743" y="134"/>
                  </a:cubicBezTo>
                  <a:moveTo>
                    <a:pt x="757" y="133"/>
                  </a:moveTo>
                  <a:cubicBezTo>
                    <a:pt x="755" y="133"/>
                    <a:pt x="755" y="132"/>
                    <a:pt x="756" y="131"/>
                  </a:cubicBezTo>
                  <a:cubicBezTo>
                    <a:pt x="756" y="131"/>
                    <a:pt x="757" y="131"/>
                    <a:pt x="757" y="131"/>
                  </a:cubicBezTo>
                  <a:cubicBezTo>
                    <a:pt x="757" y="132"/>
                    <a:pt x="758" y="132"/>
                    <a:pt x="758" y="132"/>
                  </a:cubicBezTo>
                  <a:cubicBezTo>
                    <a:pt x="759" y="133"/>
                    <a:pt x="758" y="133"/>
                    <a:pt x="757" y="133"/>
                  </a:cubicBezTo>
                  <a:moveTo>
                    <a:pt x="713" y="132"/>
                  </a:moveTo>
                  <a:cubicBezTo>
                    <a:pt x="713" y="134"/>
                    <a:pt x="712" y="134"/>
                    <a:pt x="711" y="134"/>
                  </a:cubicBezTo>
                  <a:cubicBezTo>
                    <a:pt x="711" y="133"/>
                    <a:pt x="712" y="132"/>
                    <a:pt x="713" y="132"/>
                  </a:cubicBezTo>
                  <a:close/>
                  <a:moveTo>
                    <a:pt x="769" y="130"/>
                  </a:moveTo>
                  <a:cubicBezTo>
                    <a:pt x="768" y="130"/>
                    <a:pt x="768" y="130"/>
                    <a:pt x="767" y="130"/>
                  </a:cubicBezTo>
                  <a:cubicBezTo>
                    <a:pt x="767" y="129"/>
                    <a:pt x="768" y="129"/>
                    <a:pt x="768" y="129"/>
                  </a:cubicBezTo>
                  <a:cubicBezTo>
                    <a:pt x="769" y="129"/>
                    <a:pt x="769" y="129"/>
                    <a:pt x="770" y="129"/>
                  </a:cubicBezTo>
                  <a:cubicBezTo>
                    <a:pt x="770" y="129"/>
                    <a:pt x="769" y="130"/>
                    <a:pt x="769" y="130"/>
                  </a:cubicBezTo>
                  <a:moveTo>
                    <a:pt x="766" y="130"/>
                  </a:moveTo>
                  <a:cubicBezTo>
                    <a:pt x="766" y="130"/>
                    <a:pt x="765" y="130"/>
                    <a:pt x="765" y="130"/>
                  </a:cubicBezTo>
                  <a:cubicBezTo>
                    <a:pt x="765" y="129"/>
                    <a:pt x="765" y="129"/>
                    <a:pt x="765" y="129"/>
                  </a:cubicBezTo>
                  <a:cubicBezTo>
                    <a:pt x="766" y="129"/>
                    <a:pt x="766" y="129"/>
                    <a:pt x="766" y="129"/>
                  </a:cubicBezTo>
                  <a:cubicBezTo>
                    <a:pt x="767" y="129"/>
                    <a:pt x="767" y="130"/>
                    <a:pt x="766" y="130"/>
                  </a:cubicBezTo>
                  <a:close/>
                  <a:moveTo>
                    <a:pt x="762" y="130"/>
                  </a:moveTo>
                  <a:cubicBezTo>
                    <a:pt x="761" y="130"/>
                    <a:pt x="761" y="130"/>
                    <a:pt x="761" y="130"/>
                  </a:cubicBezTo>
                  <a:cubicBezTo>
                    <a:pt x="760" y="130"/>
                    <a:pt x="760" y="129"/>
                    <a:pt x="761" y="129"/>
                  </a:cubicBezTo>
                  <a:cubicBezTo>
                    <a:pt x="761" y="129"/>
                    <a:pt x="761" y="129"/>
                    <a:pt x="762" y="129"/>
                  </a:cubicBezTo>
                  <a:cubicBezTo>
                    <a:pt x="762" y="129"/>
                    <a:pt x="762" y="130"/>
                    <a:pt x="762" y="130"/>
                  </a:cubicBezTo>
                  <a:close/>
                  <a:moveTo>
                    <a:pt x="745" y="130"/>
                  </a:moveTo>
                  <a:cubicBezTo>
                    <a:pt x="745" y="130"/>
                    <a:pt x="745" y="131"/>
                    <a:pt x="744" y="131"/>
                  </a:cubicBezTo>
                  <a:cubicBezTo>
                    <a:pt x="744" y="130"/>
                    <a:pt x="744" y="130"/>
                    <a:pt x="745" y="130"/>
                  </a:cubicBezTo>
                  <a:cubicBezTo>
                    <a:pt x="745" y="130"/>
                    <a:pt x="745" y="130"/>
                    <a:pt x="746" y="130"/>
                  </a:cubicBezTo>
                  <a:cubicBezTo>
                    <a:pt x="746" y="130"/>
                    <a:pt x="746" y="130"/>
                    <a:pt x="745" y="130"/>
                  </a:cubicBezTo>
                  <a:moveTo>
                    <a:pt x="742" y="131"/>
                  </a:moveTo>
                  <a:cubicBezTo>
                    <a:pt x="741" y="131"/>
                    <a:pt x="741" y="131"/>
                    <a:pt x="741" y="131"/>
                  </a:cubicBezTo>
                  <a:cubicBezTo>
                    <a:pt x="741" y="131"/>
                    <a:pt x="741" y="131"/>
                    <a:pt x="741" y="131"/>
                  </a:cubicBezTo>
                  <a:cubicBezTo>
                    <a:pt x="742" y="131"/>
                    <a:pt x="742" y="130"/>
                    <a:pt x="742" y="130"/>
                  </a:cubicBezTo>
                  <a:cubicBezTo>
                    <a:pt x="742" y="131"/>
                    <a:pt x="742" y="131"/>
                    <a:pt x="742" y="131"/>
                  </a:cubicBezTo>
                  <a:moveTo>
                    <a:pt x="727" y="131"/>
                  </a:moveTo>
                  <a:cubicBezTo>
                    <a:pt x="726" y="131"/>
                    <a:pt x="726" y="131"/>
                    <a:pt x="726" y="131"/>
                  </a:cubicBezTo>
                  <a:cubicBezTo>
                    <a:pt x="726" y="131"/>
                    <a:pt x="726" y="131"/>
                    <a:pt x="726" y="131"/>
                  </a:cubicBezTo>
                  <a:cubicBezTo>
                    <a:pt x="727" y="131"/>
                    <a:pt x="727" y="131"/>
                    <a:pt x="727" y="131"/>
                  </a:cubicBezTo>
                  <a:cubicBezTo>
                    <a:pt x="727" y="131"/>
                    <a:pt x="727" y="131"/>
                    <a:pt x="727" y="131"/>
                  </a:cubicBezTo>
                  <a:moveTo>
                    <a:pt x="645" y="135"/>
                  </a:moveTo>
                  <a:cubicBezTo>
                    <a:pt x="644" y="135"/>
                    <a:pt x="644" y="135"/>
                    <a:pt x="643" y="135"/>
                  </a:cubicBezTo>
                  <a:cubicBezTo>
                    <a:pt x="643" y="135"/>
                    <a:pt x="644" y="135"/>
                    <a:pt x="644" y="135"/>
                  </a:cubicBezTo>
                  <a:cubicBezTo>
                    <a:pt x="644" y="134"/>
                    <a:pt x="645" y="134"/>
                    <a:pt x="645" y="134"/>
                  </a:cubicBezTo>
                  <a:cubicBezTo>
                    <a:pt x="645" y="135"/>
                    <a:pt x="645" y="135"/>
                    <a:pt x="645" y="135"/>
                  </a:cubicBezTo>
                  <a:moveTo>
                    <a:pt x="779" y="127"/>
                  </a:moveTo>
                  <a:cubicBezTo>
                    <a:pt x="781" y="128"/>
                    <a:pt x="781" y="129"/>
                    <a:pt x="780" y="130"/>
                  </a:cubicBezTo>
                  <a:cubicBezTo>
                    <a:pt x="779" y="131"/>
                    <a:pt x="777" y="131"/>
                    <a:pt x="776" y="131"/>
                  </a:cubicBezTo>
                  <a:lnTo>
                    <a:pt x="776" y="128"/>
                  </a:lnTo>
                  <a:cubicBezTo>
                    <a:pt x="776" y="128"/>
                    <a:pt x="777" y="128"/>
                    <a:pt x="777" y="128"/>
                  </a:cubicBezTo>
                  <a:cubicBezTo>
                    <a:pt x="777" y="129"/>
                    <a:pt x="778" y="129"/>
                    <a:pt x="778" y="129"/>
                  </a:cubicBezTo>
                  <a:cubicBezTo>
                    <a:pt x="779" y="129"/>
                    <a:pt x="779" y="129"/>
                    <a:pt x="779" y="127"/>
                  </a:cubicBezTo>
                  <a:moveTo>
                    <a:pt x="639" y="133"/>
                  </a:moveTo>
                  <a:cubicBezTo>
                    <a:pt x="639" y="134"/>
                    <a:pt x="639" y="134"/>
                    <a:pt x="638" y="134"/>
                  </a:cubicBezTo>
                  <a:cubicBezTo>
                    <a:pt x="638" y="133"/>
                    <a:pt x="638" y="133"/>
                    <a:pt x="638" y="133"/>
                  </a:cubicBezTo>
                  <a:cubicBezTo>
                    <a:pt x="639" y="133"/>
                    <a:pt x="639" y="133"/>
                    <a:pt x="639" y="133"/>
                  </a:cubicBezTo>
                  <a:cubicBezTo>
                    <a:pt x="640" y="133"/>
                    <a:pt x="640" y="133"/>
                    <a:pt x="639" y="133"/>
                  </a:cubicBezTo>
                  <a:moveTo>
                    <a:pt x="720" y="132"/>
                  </a:moveTo>
                  <a:cubicBezTo>
                    <a:pt x="719" y="132"/>
                    <a:pt x="718" y="132"/>
                    <a:pt x="716" y="132"/>
                  </a:cubicBezTo>
                  <a:cubicBezTo>
                    <a:pt x="716" y="129"/>
                    <a:pt x="717" y="128"/>
                    <a:pt x="718" y="128"/>
                  </a:cubicBezTo>
                  <a:lnTo>
                    <a:pt x="719" y="132"/>
                  </a:lnTo>
                  <a:cubicBezTo>
                    <a:pt x="719" y="132"/>
                    <a:pt x="719" y="132"/>
                    <a:pt x="719" y="131"/>
                  </a:cubicBezTo>
                  <a:cubicBezTo>
                    <a:pt x="719" y="131"/>
                    <a:pt x="719" y="130"/>
                    <a:pt x="720" y="130"/>
                  </a:cubicBezTo>
                  <a:cubicBezTo>
                    <a:pt x="720" y="129"/>
                    <a:pt x="720" y="129"/>
                    <a:pt x="720" y="129"/>
                  </a:cubicBezTo>
                  <a:cubicBezTo>
                    <a:pt x="720" y="129"/>
                    <a:pt x="721" y="129"/>
                    <a:pt x="722" y="129"/>
                  </a:cubicBezTo>
                  <a:cubicBezTo>
                    <a:pt x="722" y="131"/>
                    <a:pt x="721" y="132"/>
                    <a:pt x="720" y="132"/>
                  </a:cubicBezTo>
                  <a:moveTo>
                    <a:pt x="729" y="128"/>
                  </a:moveTo>
                  <a:cubicBezTo>
                    <a:pt x="729" y="128"/>
                    <a:pt x="728" y="128"/>
                    <a:pt x="728" y="128"/>
                  </a:cubicBezTo>
                  <a:cubicBezTo>
                    <a:pt x="728" y="128"/>
                    <a:pt x="728" y="127"/>
                    <a:pt x="728" y="127"/>
                  </a:cubicBezTo>
                  <a:cubicBezTo>
                    <a:pt x="729" y="127"/>
                    <a:pt x="729" y="127"/>
                    <a:pt x="729" y="127"/>
                  </a:cubicBezTo>
                  <a:cubicBezTo>
                    <a:pt x="729" y="127"/>
                    <a:pt x="729" y="128"/>
                    <a:pt x="729" y="128"/>
                  </a:cubicBezTo>
                  <a:moveTo>
                    <a:pt x="714" y="130"/>
                  </a:moveTo>
                  <a:cubicBezTo>
                    <a:pt x="713" y="129"/>
                    <a:pt x="714" y="128"/>
                    <a:pt x="716" y="127"/>
                  </a:cubicBezTo>
                  <a:cubicBezTo>
                    <a:pt x="715" y="130"/>
                    <a:pt x="715" y="130"/>
                    <a:pt x="714" y="130"/>
                  </a:cubicBezTo>
                  <a:close/>
                  <a:moveTo>
                    <a:pt x="630" y="132"/>
                  </a:moveTo>
                  <a:cubicBezTo>
                    <a:pt x="630" y="132"/>
                    <a:pt x="630" y="132"/>
                    <a:pt x="629" y="132"/>
                  </a:cubicBezTo>
                  <a:cubicBezTo>
                    <a:pt x="629" y="132"/>
                    <a:pt x="629" y="132"/>
                    <a:pt x="629" y="131"/>
                  </a:cubicBezTo>
                  <a:cubicBezTo>
                    <a:pt x="630" y="131"/>
                    <a:pt x="630" y="131"/>
                    <a:pt x="630" y="131"/>
                  </a:cubicBezTo>
                  <a:cubicBezTo>
                    <a:pt x="631" y="132"/>
                    <a:pt x="631" y="132"/>
                    <a:pt x="630" y="132"/>
                  </a:cubicBezTo>
                  <a:moveTo>
                    <a:pt x="620" y="577"/>
                  </a:moveTo>
                  <a:cubicBezTo>
                    <a:pt x="620" y="577"/>
                    <a:pt x="620" y="576"/>
                    <a:pt x="620" y="576"/>
                  </a:cubicBezTo>
                  <a:cubicBezTo>
                    <a:pt x="621" y="576"/>
                    <a:pt x="621" y="576"/>
                    <a:pt x="621" y="577"/>
                  </a:cubicBezTo>
                  <a:cubicBezTo>
                    <a:pt x="621" y="577"/>
                    <a:pt x="621" y="578"/>
                    <a:pt x="621" y="578"/>
                  </a:cubicBezTo>
                  <a:cubicBezTo>
                    <a:pt x="620" y="578"/>
                    <a:pt x="620" y="578"/>
                    <a:pt x="620" y="577"/>
                  </a:cubicBezTo>
                  <a:moveTo>
                    <a:pt x="643" y="133"/>
                  </a:moveTo>
                  <a:cubicBezTo>
                    <a:pt x="643" y="133"/>
                    <a:pt x="644" y="132"/>
                    <a:pt x="643" y="132"/>
                  </a:cubicBezTo>
                  <a:cubicBezTo>
                    <a:pt x="642" y="132"/>
                    <a:pt x="641" y="132"/>
                    <a:pt x="640" y="132"/>
                  </a:cubicBezTo>
                  <a:cubicBezTo>
                    <a:pt x="639" y="131"/>
                    <a:pt x="638" y="130"/>
                    <a:pt x="637" y="131"/>
                  </a:cubicBezTo>
                  <a:cubicBezTo>
                    <a:pt x="636" y="132"/>
                    <a:pt x="635" y="132"/>
                    <a:pt x="634" y="132"/>
                  </a:cubicBezTo>
                  <a:cubicBezTo>
                    <a:pt x="634" y="131"/>
                    <a:pt x="634" y="131"/>
                    <a:pt x="634" y="131"/>
                  </a:cubicBezTo>
                  <a:cubicBezTo>
                    <a:pt x="635" y="131"/>
                    <a:pt x="635" y="130"/>
                    <a:pt x="635" y="129"/>
                  </a:cubicBezTo>
                  <a:cubicBezTo>
                    <a:pt x="633" y="130"/>
                    <a:pt x="630" y="130"/>
                    <a:pt x="628" y="130"/>
                  </a:cubicBezTo>
                  <a:cubicBezTo>
                    <a:pt x="626" y="130"/>
                    <a:pt x="625" y="130"/>
                    <a:pt x="623" y="130"/>
                  </a:cubicBezTo>
                  <a:cubicBezTo>
                    <a:pt x="623" y="131"/>
                    <a:pt x="623" y="133"/>
                    <a:pt x="624" y="133"/>
                  </a:cubicBezTo>
                  <a:cubicBezTo>
                    <a:pt x="624" y="134"/>
                    <a:pt x="624" y="135"/>
                    <a:pt x="623" y="135"/>
                  </a:cubicBezTo>
                  <a:cubicBezTo>
                    <a:pt x="622" y="136"/>
                    <a:pt x="621" y="136"/>
                    <a:pt x="621" y="136"/>
                  </a:cubicBezTo>
                  <a:cubicBezTo>
                    <a:pt x="621" y="135"/>
                    <a:pt x="620" y="135"/>
                    <a:pt x="620" y="135"/>
                  </a:cubicBezTo>
                  <a:cubicBezTo>
                    <a:pt x="619" y="135"/>
                    <a:pt x="619" y="134"/>
                    <a:pt x="619" y="134"/>
                  </a:cubicBezTo>
                  <a:cubicBezTo>
                    <a:pt x="618" y="134"/>
                    <a:pt x="618" y="135"/>
                    <a:pt x="618" y="135"/>
                  </a:cubicBezTo>
                  <a:cubicBezTo>
                    <a:pt x="619" y="135"/>
                    <a:pt x="619" y="136"/>
                    <a:pt x="619" y="136"/>
                  </a:cubicBezTo>
                  <a:cubicBezTo>
                    <a:pt x="618" y="137"/>
                    <a:pt x="617" y="137"/>
                    <a:pt x="616" y="137"/>
                  </a:cubicBezTo>
                  <a:cubicBezTo>
                    <a:pt x="616" y="137"/>
                    <a:pt x="615" y="137"/>
                    <a:pt x="615" y="136"/>
                  </a:cubicBezTo>
                  <a:cubicBezTo>
                    <a:pt x="615" y="135"/>
                    <a:pt x="615" y="135"/>
                    <a:pt x="614" y="136"/>
                  </a:cubicBezTo>
                  <a:cubicBezTo>
                    <a:pt x="614" y="136"/>
                    <a:pt x="613" y="137"/>
                    <a:pt x="613" y="137"/>
                  </a:cubicBezTo>
                  <a:cubicBezTo>
                    <a:pt x="612" y="137"/>
                    <a:pt x="611" y="137"/>
                    <a:pt x="610" y="137"/>
                  </a:cubicBezTo>
                  <a:cubicBezTo>
                    <a:pt x="609" y="137"/>
                    <a:pt x="608" y="137"/>
                    <a:pt x="607" y="137"/>
                  </a:cubicBezTo>
                  <a:cubicBezTo>
                    <a:pt x="606" y="136"/>
                    <a:pt x="605" y="136"/>
                    <a:pt x="605" y="136"/>
                  </a:cubicBezTo>
                  <a:cubicBezTo>
                    <a:pt x="605" y="138"/>
                    <a:pt x="604" y="138"/>
                    <a:pt x="603" y="137"/>
                  </a:cubicBezTo>
                  <a:cubicBezTo>
                    <a:pt x="602" y="137"/>
                    <a:pt x="601" y="136"/>
                    <a:pt x="601" y="136"/>
                  </a:cubicBezTo>
                  <a:cubicBezTo>
                    <a:pt x="600" y="136"/>
                    <a:pt x="599" y="137"/>
                    <a:pt x="599" y="137"/>
                  </a:cubicBezTo>
                  <a:cubicBezTo>
                    <a:pt x="599" y="138"/>
                    <a:pt x="599" y="138"/>
                    <a:pt x="598" y="138"/>
                  </a:cubicBezTo>
                  <a:cubicBezTo>
                    <a:pt x="599" y="137"/>
                    <a:pt x="599" y="135"/>
                    <a:pt x="599" y="134"/>
                  </a:cubicBezTo>
                  <a:cubicBezTo>
                    <a:pt x="599" y="132"/>
                    <a:pt x="598" y="132"/>
                    <a:pt x="596" y="134"/>
                  </a:cubicBezTo>
                  <a:cubicBezTo>
                    <a:pt x="597" y="134"/>
                    <a:pt x="597" y="134"/>
                    <a:pt x="597" y="134"/>
                  </a:cubicBezTo>
                  <a:cubicBezTo>
                    <a:pt x="598" y="134"/>
                    <a:pt x="598" y="134"/>
                    <a:pt x="598" y="135"/>
                  </a:cubicBezTo>
                  <a:cubicBezTo>
                    <a:pt x="596" y="135"/>
                    <a:pt x="594" y="135"/>
                    <a:pt x="594" y="135"/>
                  </a:cubicBezTo>
                  <a:cubicBezTo>
                    <a:pt x="593" y="135"/>
                    <a:pt x="592" y="135"/>
                    <a:pt x="591" y="135"/>
                  </a:cubicBezTo>
                  <a:cubicBezTo>
                    <a:pt x="591" y="170"/>
                    <a:pt x="592" y="205"/>
                    <a:pt x="594" y="240"/>
                  </a:cubicBezTo>
                  <a:cubicBezTo>
                    <a:pt x="596" y="275"/>
                    <a:pt x="598" y="311"/>
                    <a:pt x="599" y="346"/>
                  </a:cubicBezTo>
                  <a:cubicBezTo>
                    <a:pt x="600" y="347"/>
                    <a:pt x="601" y="347"/>
                    <a:pt x="602" y="347"/>
                  </a:cubicBezTo>
                  <a:cubicBezTo>
                    <a:pt x="603" y="346"/>
                    <a:pt x="603" y="346"/>
                    <a:pt x="603" y="348"/>
                  </a:cubicBezTo>
                  <a:cubicBezTo>
                    <a:pt x="603" y="348"/>
                    <a:pt x="603" y="348"/>
                    <a:pt x="603" y="349"/>
                  </a:cubicBezTo>
                  <a:cubicBezTo>
                    <a:pt x="603" y="349"/>
                    <a:pt x="603" y="350"/>
                    <a:pt x="603" y="350"/>
                  </a:cubicBezTo>
                  <a:cubicBezTo>
                    <a:pt x="602" y="350"/>
                    <a:pt x="601" y="350"/>
                    <a:pt x="601" y="349"/>
                  </a:cubicBezTo>
                  <a:cubicBezTo>
                    <a:pt x="601" y="348"/>
                    <a:pt x="600" y="347"/>
                    <a:pt x="599" y="347"/>
                  </a:cubicBezTo>
                  <a:cubicBezTo>
                    <a:pt x="600" y="366"/>
                    <a:pt x="601" y="386"/>
                    <a:pt x="602" y="406"/>
                  </a:cubicBezTo>
                  <a:cubicBezTo>
                    <a:pt x="603" y="427"/>
                    <a:pt x="604" y="447"/>
                    <a:pt x="604" y="467"/>
                  </a:cubicBezTo>
                  <a:cubicBezTo>
                    <a:pt x="605" y="487"/>
                    <a:pt x="606" y="507"/>
                    <a:pt x="607" y="527"/>
                  </a:cubicBezTo>
                  <a:cubicBezTo>
                    <a:pt x="608" y="546"/>
                    <a:pt x="609" y="564"/>
                    <a:pt x="610" y="581"/>
                  </a:cubicBezTo>
                  <a:cubicBezTo>
                    <a:pt x="614" y="581"/>
                    <a:pt x="616" y="580"/>
                    <a:pt x="617" y="578"/>
                  </a:cubicBezTo>
                  <a:cubicBezTo>
                    <a:pt x="617" y="577"/>
                    <a:pt x="617" y="576"/>
                    <a:pt x="616" y="576"/>
                  </a:cubicBezTo>
                  <a:cubicBezTo>
                    <a:pt x="616" y="576"/>
                    <a:pt x="615" y="576"/>
                    <a:pt x="614" y="576"/>
                  </a:cubicBezTo>
                  <a:cubicBezTo>
                    <a:pt x="613" y="576"/>
                    <a:pt x="612" y="576"/>
                    <a:pt x="612" y="576"/>
                  </a:cubicBezTo>
                  <a:cubicBezTo>
                    <a:pt x="611" y="575"/>
                    <a:pt x="611" y="575"/>
                    <a:pt x="612" y="574"/>
                  </a:cubicBezTo>
                  <a:cubicBezTo>
                    <a:pt x="612" y="573"/>
                    <a:pt x="613" y="572"/>
                    <a:pt x="613" y="572"/>
                  </a:cubicBezTo>
                  <a:cubicBezTo>
                    <a:pt x="614" y="572"/>
                    <a:pt x="614" y="572"/>
                    <a:pt x="615" y="573"/>
                  </a:cubicBezTo>
                  <a:cubicBezTo>
                    <a:pt x="615" y="573"/>
                    <a:pt x="615" y="573"/>
                    <a:pt x="615" y="574"/>
                  </a:cubicBezTo>
                  <a:cubicBezTo>
                    <a:pt x="616" y="575"/>
                    <a:pt x="616" y="575"/>
                    <a:pt x="616" y="575"/>
                  </a:cubicBezTo>
                  <a:cubicBezTo>
                    <a:pt x="616" y="575"/>
                    <a:pt x="617" y="576"/>
                    <a:pt x="617" y="575"/>
                  </a:cubicBezTo>
                  <a:cubicBezTo>
                    <a:pt x="618" y="575"/>
                    <a:pt x="618" y="575"/>
                    <a:pt x="619" y="575"/>
                  </a:cubicBezTo>
                  <a:cubicBezTo>
                    <a:pt x="619" y="574"/>
                    <a:pt x="619" y="574"/>
                    <a:pt x="619" y="574"/>
                  </a:cubicBezTo>
                  <a:cubicBezTo>
                    <a:pt x="620" y="574"/>
                    <a:pt x="620" y="574"/>
                    <a:pt x="620" y="575"/>
                  </a:cubicBezTo>
                  <a:cubicBezTo>
                    <a:pt x="619" y="576"/>
                    <a:pt x="619" y="577"/>
                    <a:pt x="618" y="577"/>
                  </a:cubicBezTo>
                  <a:cubicBezTo>
                    <a:pt x="617" y="578"/>
                    <a:pt x="617" y="579"/>
                    <a:pt x="617" y="580"/>
                  </a:cubicBezTo>
                  <a:cubicBezTo>
                    <a:pt x="619" y="581"/>
                    <a:pt x="622" y="581"/>
                    <a:pt x="626" y="580"/>
                  </a:cubicBezTo>
                  <a:cubicBezTo>
                    <a:pt x="629" y="580"/>
                    <a:pt x="632" y="580"/>
                    <a:pt x="635" y="580"/>
                  </a:cubicBezTo>
                  <a:cubicBezTo>
                    <a:pt x="636" y="580"/>
                    <a:pt x="636" y="579"/>
                    <a:pt x="636" y="578"/>
                  </a:cubicBezTo>
                  <a:cubicBezTo>
                    <a:pt x="636" y="577"/>
                    <a:pt x="637" y="576"/>
                    <a:pt x="637" y="576"/>
                  </a:cubicBezTo>
                  <a:cubicBezTo>
                    <a:pt x="638" y="576"/>
                    <a:pt x="638" y="576"/>
                    <a:pt x="638" y="577"/>
                  </a:cubicBezTo>
                  <a:cubicBezTo>
                    <a:pt x="638" y="577"/>
                    <a:pt x="638" y="578"/>
                    <a:pt x="638" y="578"/>
                  </a:cubicBezTo>
                  <a:cubicBezTo>
                    <a:pt x="638" y="579"/>
                    <a:pt x="638" y="579"/>
                    <a:pt x="638" y="579"/>
                  </a:cubicBezTo>
                  <a:cubicBezTo>
                    <a:pt x="639" y="580"/>
                    <a:pt x="639" y="580"/>
                    <a:pt x="640" y="579"/>
                  </a:cubicBezTo>
                  <a:cubicBezTo>
                    <a:pt x="643" y="579"/>
                    <a:pt x="645" y="579"/>
                    <a:pt x="647" y="579"/>
                  </a:cubicBezTo>
                  <a:cubicBezTo>
                    <a:pt x="648" y="579"/>
                    <a:pt x="650" y="579"/>
                    <a:pt x="652" y="577"/>
                  </a:cubicBezTo>
                  <a:cubicBezTo>
                    <a:pt x="653" y="578"/>
                    <a:pt x="654" y="579"/>
                    <a:pt x="655" y="579"/>
                  </a:cubicBezTo>
                  <a:cubicBezTo>
                    <a:pt x="656" y="579"/>
                    <a:pt x="658" y="579"/>
                    <a:pt x="659" y="579"/>
                  </a:cubicBezTo>
                  <a:cubicBezTo>
                    <a:pt x="660" y="579"/>
                    <a:pt x="662" y="579"/>
                    <a:pt x="663" y="578"/>
                  </a:cubicBezTo>
                  <a:cubicBezTo>
                    <a:pt x="665" y="578"/>
                    <a:pt x="666" y="579"/>
                    <a:pt x="668" y="579"/>
                  </a:cubicBezTo>
                  <a:cubicBezTo>
                    <a:pt x="667" y="578"/>
                    <a:pt x="667" y="578"/>
                    <a:pt x="667" y="577"/>
                  </a:cubicBezTo>
                  <a:cubicBezTo>
                    <a:pt x="667" y="577"/>
                    <a:pt x="668" y="576"/>
                    <a:pt x="668" y="576"/>
                  </a:cubicBezTo>
                  <a:cubicBezTo>
                    <a:pt x="669" y="578"/>
                    <a:pt x="669" y="578"/>
                    <a:pt x="670" y="578"/>
                  </a:cubicBezTo>
                  <a:cubicBezTo>
                    <a:pt x="671" y="577"/>
                    <a:pt x="671" y="577"/>
                    <a:pt x="672" y="578"/>
                  </a:cubicBezTo>
                  <a:cubicBezTo>
                    <a:pt x="674" y="578"/>
                    <a:pt x="675" y="577"/>
                    <a:pt x="676" y="576"/>
                  </a:cubicBezTo>
                  <a:cubicBezTo>
                    <a:pt x="677" y="575"/>
                    <a:pt x="679" y="575"/>
                    <a:pt x="681" y="575"/>
                  </a:cubicBezTo>
                  <a:cubicBezTo>
                    <a:pt x="682" y="575"/>
                    <a:pt x="683" y="576"/>
                    <a:pt x="683" y="577"/>
                  </a:cubicBezTo>
                  <a:cubicBezTo>
                    <a:pt x="683" y="578"/>
                    <a:pt x="684" y="578"/>
                    <a:pt x="685" y="577"/>
                  </a:cubicBezTo>
                  <a:lnTo>
                    <a:pt x="712" y="576"/>
                  </a:lnTo>
                  <a:cubicBezTo>
                    <a:pt x="713" y="576"/>
                    <a:pt x="714" y="575"/>
                    <a:pt x="715" y="574"/>
                  </a:cubicBezTo>
                  <a:cubicBezTo>
                    <a:pt x="715" y="574"/>
                    <a:pt x="716" y="573"/>
                    <a:pt x="717" y="573"/>
                  </a:cubicBezTo>
                  <a:lnTo>
                    <a:pt x="726" y="573"/>
                  </a:lnTo>
                  <a:lnTo>
                    <a:pt x="718" y="386"/>
                  </a:lnTo>
                  <a:lnTo>
                    <a:pt x="791" y="383"/>
                  </a:lnTo>
                  <a:lnTo>
                    <a:pt x="787" y="298"/>
                  </a:lnTo>
                  <a:lnTo>
                    <a:pt x="715" y="301"/>
                  </a:lnTo>
                  <a:cubicBezTo>
                    <a:pt x="714" y="286"/>
                    <a:pt x="714" y="272"/>
                    <a:pt x="713" y="257"/>
                  </a:cubicBezTo>
                  <a:cubicBezTo>
                    <a:pt x="712" y="242"/>
                    <a:pt x="711" y="228"/>
                    <a:pt x="712" y="214"/>
                  </a:cubicBezTo>
                  <a:lnTo>
                    <a:pt x="792" y="211"/>
                  </a:lnTo>
                  <a:cubicBezTo>
                    <a:pt x="791" y="196"/>
                    <a:pt x="790" y="182"/>
                    <a:pt x="790" y="167"/>
                  </a:cubicBezTo>
                  <a:cubicBezTo>
                    <a:pt x="790" y="153"/>
                    <a:pt x="789" y="139"/>
                    <a:pt x="787" y="125"/>
                  </a:cubicBezTo>
                  <a:cubicBezTo>
                    <a:pt x="786" y="126"/>
                    <a:pt x="786" y="127"/>
                    <a:pt x="786" y="129"/>
                  </a:cubicBezTo>
                  <a:cubicBezTo>
                    <a:pt x="787" y="131"/>
                    <a:pt x="786" y="132"/>
                    <a:pt x="785" y="133"/>
                  </a:cubicBezTo>
                  <a:cubicBezTo>
                    <a:pt x="785" y="132"/>
                    <a:pt x="785" y="131"/>
                    <a:pt x="785" y="130"/>
                  </a:cubicBezTo>
                  <a:cubicBezTo>
                    <a:pt x="784" y="130"/>
                    <a:pt x="784" y="129"/>
                    <a:pt x="784" y="129"/>
                  </a:cubicBezTo>
                  <a:cubicBezTo>
                    <a:pt x="784" y="129"/>
                    <a:pt x="783" y="129"/>
                    <a:pt x="783" y="128"/>
                  </a:cubicBezTo>
                  <a:cubicBezTo>
                    <a:pt x="783" y="128"/>
                    <a:pt x="784" y="128"/>
                    <a:pt x="785" y="127"/>
                  </a:cubicBezTo>
                  <a:cubicBezTo>
                    <a:pt x="784" y="127"/>
                    <a:pt x="783" y="127"/>
                    <a:pt x="782" y="127"/>
                  </a:cubicBezTo>
                  <a:cubicBezTo>
                    <a:pt x="782" y="127"/>
                    <a:pt x="781" y="126"/>
                    <a:pt x="781" y="126"/>
                  </a:cubicBezTo>
                  <a:cubicBezTo>
                    <a:pt x="780" y="126"/>
                    <a:pt x="780" y="126"/>
                    <a:pt x="779" y="126"/>
                  </a:cubicBezTo>
                  <a:cubicBezTo>
                    <a:pt x="779" y="125"/>
                    <a:pt x="778" y="125"/>
                    <a:pt x="777" y="126"/>
                  </a:cubicBezTo>
                  <a:cubicBezTo>
                    <a:pt x="776" y="125"/>
                    <a:pt x="776" y="124"/>
                    <a:pt x="776" y="123"/>
                  </a:cubicBezTo>
                  <a:cubicBezTo>
                    <a:pt x="773" y="124"/>
                    <a:pt x="769" y="124"/>
                    <a:pt x="764" y="124"/>
                  </a:cubicBezTo>
                  <a:cubicBezTo>
                    <a:pt x="760" y="124"/>
                    <a:pt x="755" y="124"/>
                    <a:pt x="751" y="124"/>
                  </a:cubicBezTo>
                  <a:cubicBezTo>
                    <a:pt x="751" y="125"/>
                    <a:pt x="751" y="126"/>
                    <a:pt x="752" y="126"/>
                  </a:cubicBezTo>
                  <a:cubicBezTo>
                    <a:pt x="752" y="126"/>
                    <a:pt x="752" y="126"/>
                    <a:pt x="752" y="126"/>
                  </a:cubicBezTo>
                  <a:cubicBezTo>
                    <a:pt x="753" y="127"/>
                    <a:pt x="753" y="127"/>
                    <a:pt x="753" y="127"/>
                  </a:cubicBezTo>
                  <a:cubicBezTo>
                    <a:pt x="752" y="127"/>
                    <a:pt x="752" y="128"/>
                    <a:pt x="752" y="129"/>
                  </a:cubicBezTo>
                  <a:cubicBezTo>
                    <a:pt x="751" y="129"/>
                    <a:pt x="750" y="129"/>
                    <a:pt x="750" y="128"/>
                  </a:cubicBezTo>
                  <a:cubicBezTo>
                    <a:pt x="750" y="127"/>
                    <a:pt x="749" y="127"/>
                    <a:pt x="748" y="127"/>
                  </a:cubicBezTo>
                  <a:cubicBezTo>
                    <a:pt x="747" y="128"/>
                    <a:pt x="748" y="129"/>
                    <a:pt x="749" y="130"/>
                  </a:cubicBezTo>
                  <a:cubicBezTo>
                    <a:pt x="748" y="131"/>
                    <a:pt x="747" y="132"/>
                    <a:pt x="747" y="132"/>
                  </a:cubicBezTo>
                  <a:cubicBezTo>
                    <a:pt x="747" y="130"/>
                    <a:pt x="746" y="128"/>
                    <a:pt x="745" y="126"/>
                  </a:cubicBezTo>
                  <a:cubicBezTo>
                    <a:pt x="745" y="125"/>
                    <a:pt x="743" y="124"/>
                    <a:pt x="740" y="125"/>
                  </a:cubicBezTo>
                  <a:cubicBezTo>
                    <a:pt x="739" y="125"/>
                    <a:pt x="739" y="126"/>
                    <a:pt x="739" y="126"/>
                  </a:cubicBezTo>
                  <a:cubicBezTo>
                    <a:pt x="739" y="127"/>
                    <a:pt x="739" y="128"/>
                    <a:pt x="739" y="128"/>
                  </a:cubicBezTo>
                  <a:cubicBezTo>
                    <a:pt x="739" y="129"/>
                    <a:pt x="739" y="130"/>
                    <a:pt x="739" y="131"/>
                  </a:cubicBezTo>
                  <a:cubicBezTo>
                    <a:pt x="739" y="131"/>
                    <a:pt x="739" y="132"/>
                    <a:pt x="738" y="133"/>
                  </a:cubicBezTo>
                  <a:cubicBezTo>
                    <a:pt x="737" y="131"/>
                    <a:pt x="737" y="129"/>
                    <a:pt x="737" y="129"/>
                  </a:cubicBezTo>
                  <a:cubicBezTo>
                    <a:pt x="737" y="128"/>
                    <a:pt x="737" y="127"/>
                    <a:pt x="736" y="125"/>
                  </a:cubicBezTo>
                  <a:lnTo>
                    <a:pt x="711" y="126"/>
                  </a:lnTo>
                  <a:cubicBezTo>
                    <a:pt x="711" y="127"/>
                    <a:pt x="711" y="128"/>
                    <a:pt x="712" y="128"/>
                  </a:cubicBezTo>
                  <a:cubicBezTo>
                    <a:pt x="712" y="128"/>
                    <a:pt x="712" y="129"/>
                    <a:pt x="712" y="130"/>
                  </a:cubicBezTo>
                  <a:cubicBezTo>
                    <a:pt x="711" y="129"/>
                    <a:pt x="710" y="128"/>
                    <a:pt x="709" y="127"/>
                  </a:cubicBezTo>
                  <a:cubicBezTo>
                    <a:pt x="707" y="126"/>
                    <a:pt x="706" y="126"/>
                    <a:pt x="704" y="127"/>
                  </a:cubicBezTo>
                  <a:cubicBezTo>
                    <a:pt x="705" y="128"/>
                    <a:pt x="707" y="128"/>
                    <a:pt x="709" y="128"/>
                  </a:cubicBezTo>
                  <a:cubicBezTo>
                    <a:pt x="708" y="129"/>
                    <a:pt x="708" y="129"/>
                    <a:pt x="707" y="130"/>
                  </a:cubicBezTo>
                  <a:cubicBezTo>
                    <a:pt x="707" y="130"/>
                    <a:pt x="707" y="131"/>
                    <a:pt x="708" y="131"/>
                  </a:cubicBezTo>
                  <a:cubicBezTo>
                    <a:pt x="708" y="131"/>
                    <a:pt x="708" y="131"/>
                    <a:pt x="709" y="132"/>
                  </a:cubicBezTo>
                  <a:cubicBezTo>
                    <a:pt x="709" y="132"/>
                    <a:pt x="709" y="133"/>
                    <a:pt x="710" y="133"/>
                  </a:cubicBezTo>
                  <a:cubicBezTo>
                    <a:pt x="708" y="133"/>
                    <a:pt x="706" y="133"/>
                    <a:pt x="704" y="133"/>
                  </a:cubicBezTo>
                  <a:cubicBezTo>
                    <a:pt x="703" y="134"/>
                    <a:pt x="701" y="133"/>
                    <a:pt x="700" y="131"/>
                  </a:cubicBezTo>
                  <a:cubicBezTo>
                    <a:pt x="700" y="132"/>
                    <a:pt x="699" y="133"/>
                    <a:pt x="698" y="132"/>
                  </a:cubicBezTo>
                  <a:cubicBezTo>
                    <a:pt x="697" y="132"/>
                    <a:pt x="695" y="132"/>
                    <a:pt x="694" y="133"/>
                  </a:cubicBezTo>
                  <a:cubicBezTo>
                    <a:pt x="694" y="132"/>
                    <a:pt x="694" y="131"/>
                    <a:pt x="694" y="131"/>
                  </a:cubicBezTo>
                  <a:cubicBezTo>
                    <a:pt x="694" y="131"/>
                    <a:pt x="693" y="130"/>
                    <a:pt x="692" y="130"/>
                  </a:cubicBezTo>
                  <a:cubicBezTo>
                    <a:pt x="692" y="130"/>
                    <a:pt x="691" y="130"/>
                    <a:pt x="690" y="130"/>
                  </a:cubicBezTo>
                  <a:cubicBezTo>
                    <a:pt x="690" y="130"/>
                    <a:pt x="689" y="130"/>
                    <a:pt x="689" y="129"/>
                  </a:cubicBezTo>
                  <a:cubicBezTo>
                    <a:pt x="690" y="129"/>
                    <a:pt x="691" y="129"/>
                    <a:pt x="692" y="128"/>
                  </a:cubicBezTo>
                  <a:cubicBezTo>
                    <a:pt x="691" y="127"/>
                    <a:pt x="690" y="127"/>
                    <a:pt x="689" y="128"/>
                  </a:cubicBezTo>
                  <a:cubicBezTo>
                    <a:pt x="688" y="128"/>
                    <a:pt x="687" y="129"/>
                    <a:pt x="687" y="129"/>
                  </a:cubicBezTo>
                  <a:cubicBezTo>
                    <a:pt x="686" y="130"/>
                    <a:pt x="686" y="130"/>
                    <a:pt x="685" y="131"/>
                  </a:cubicBezTo>
                  <a:cubicBezTo>
                    <a:pt x="684" y="131"/>
                    <a:pt x="684" y="131"/>
                    <a:pt x="683" y="130"/>
                  </a:cubicBezTo>
                  <a:cubicBezTo>
                    <a:pt x="684" y="130"/>
                    <a:pt x="685" y="130"/>
                    <a:pt x="685" y="129"/>
                  </a:cubicBezTo>
                  <a:cubicBezTo>
                    <a:pt x="685" y="129"/>
                    <a:pt x="685" y="129"/>
                    <a:pt x="686" y="128"/>
                  </a:cubicBezTo>
                  <a:cubicBezTo>
                    <a:pt x="684" y="128"/>
                    <a:pt x="684" y="128"/>
                    <a:pt x="683" y="128"/>
                  </a:cubicBezTo>
                  <a:cubicBezTo>
                    <a:pt x="683" y="127"/>
                    <a:pt x="682" y="127"/>
                    <a:pt x="681" y="127"/>
                  </a:cubicBezTo>
                  <a:cubicBezTo>
                    <a:pt x="681" y="127"/>
                    <a:pt x="680" y="127"/>
                    <a:pt x="680" y="128"/>
                  </a:cubicBezTo>
                  <a:cubicBezTo>
                    <a:pt x="680" y="128"/>
                    <a:pt x="680" y="128"/>
                    <a:pt x="680" y="129"/>
                  </a:cubicBezTo>
                  <a:cubicBezTo>
                    <a:pt x="679" y="129"/>
                    <a:pt x="679" y="129"/>
                    <a:pt x="679" y="129"/>
                  </a:cubicBezTo>
                  <a:cubicBezTo>
                    <a:pt x="679" y="130"/>
                    <a:pt x="679" y="129"/>
                    <a:pt x="678" y="129"/>
                  </a:cubicBezTo>
                  <a:cubicBezTo>
                    <a:pt x="676" y="127"/>
                    <a:pt x="673" y="127"/>
                    <a:pt x="671" y="128"/>
                  </a:cubicBezTo>
                  <a:cubicBezTo>
                    <a:pt x="668" y="128"/>
                    <a:pt x="665" y="129"/>
                    <a:pt x="663" y="129"/>
                  </a:cubicBezTo>
                  <a:cubicBezTo>
                    <a:pt x="662" y="129"/>
                    <a:pt x="661" y="129"/>
                    <a:pt x="660" y="129"/>
                  </a:cubicBezTo>
                  <a:cubicBezTo>
                    <a:pt x="659" y="128"/>
                    <a:pt x="658" y="128"/>
                    <a:pt x="657" y="128"/>
                  </a:cubicBezTo>
                  <a:cubicBezTo>
                    <a:pt x="656" y="128"/>
                    <a:pt x="655" y="129"/>
                    <a:pt x="654" y="129"/>
                  </a:cubicBezTo>
                  <a:cubicBezTo>
                    <a:pt x="653" y="129"/>
                    <a:pt x="652" y="129"/>
                    <a:pt x="650" y="129"/>
                  </a:cubicBezTo>
                  <a:cubicBezTo>
                    <a:pt x="649" y="130"/>
                    <a:pt x="648" y="129"/>
                    <a:pt x="646" y="129"/>
                  </a:cubicBezTo>
                  <a:cubicBezTo>
                    <a:pt x="645" y="129"/>
                    <a:pt x="644" y="129"/>
                    <a:pt x="643" y="129"/>
                  </a:cubicBezTo>
                  <a:cubicBezTo>
                    <a:pt x="642" y="129"/>
                    <a:pt x="642" y="129"/>
                    <a:pt x="641" y="130"/>
                  </a:cubicBezTo>
                  <a:cubicBezTo>
                    <a:pt x="641" y="130"/>
                    <a:pt x="640" y="130"/>
                    <a:pt x="640" y="129"/>
                  </a:cubicBezTo>
                  <a:cubicBezTo>
                    <a:pt x="640" y="130"/>
                    <a:pt x="640" y="131"/>
                    <a:pt x="641" y="131"/>
                  </a:cubicBezTo>
                  <a:cubicBezTo>
                    <a:pt x="642" y="131"/>
                    <a:pt x="643" y="131"/>
                    <a:pt x="644" y="131"/>
                  </a:cubicBezTo>
                  <a:cubicBezTo>
                    <a:pt x="646" y="131"/>
                    <a:pt x="647" y="131"/>
                    <a:pt x="648" y="131"/>
                  </a:cubicBezTo>
                  <a:cubicBezTo>
                    <a:pt x="649" y="131"/>
                    <a:pt x="649" y="131"/>
                    <a:pt x="649" y="132"/>
                  </a:cubicBezTo>
                  <a:cubicBezTo>
                    <a:pt x="646" y="131"/>
                    <a:pt x="644" y="131"/>
                    <a:pt x="643" y="133"/>
                  </a:cubicBezTo>
                  <a:moveTo>
                    <a:pt x="855" y="556"/>
                  </a:moveTo>
                  <a:cubicBezTo>
                    <a:pt x="856" y="557"/>
                    <a:pt x="856" y="557"/>
                    <a:pt x="857" y="557"/>
                  </a:cubicBezTo>
                  <a:cubicBezTo>
                    <a:pt x="858" y="557"/>
                    <a:pt x="858" y="557"/>
                    <a:pt x="859" y="557"/>
                  </a:cubicBezTo>
                  <a:cubicBezTo>
                    <a:pt x="860" y="557"/>
                    <a:pt x="860" y="557"/>
                    <a:pt x="861" y="557"/>
                  </a:cubicBezTo>
                  <a:cubicBezTo>
                    <a:pt x="861" y="556"/>
                    <a:pt x="860" y="555"/>
                    <a:pt x="859" y="554"/>
                  </a:cubicBezTo>
                  <a:cubicBezTo>
                    <a:pt x="858" y="554"/>
                    <a:pt x="856" y="554"/>
                    <a:pt x="855" y="554"/>
                  </a:cubicBezTo>
                  <a:cubicBezTo>
                    <a:pt x="855" y="555"/>
                    <a:pt x="855" y="556"/>
                    <a:pt x="855" y="556"/>
                  </a:cubicBezTo>
                  <a:moveTo>
                    <a:pt x="843" y="563"/>
                  </a:moveTo>
                  <a:cubicBezTo>
                    <a:pt x="844" y="562"/>
                    <a:pt x="846" y="562"/>
                    <a:pt x="848" y="562"/>
                  </a:cubicBezTo>
                  <a:cubicBezTo>
                    <a:pt x="848" y="560"/>
                    <a:pt x="847" y="560"/>
                    <a:pt x="846" y="559"/>
                  </a:cubicBezTo>
                  <a:cubicBezTo>
                    <a:pt x="845" y="559"/>
                    <a:pt x="844" y="559"/>
                    <a:pt x="842" y="559"/>
                  </a:cubicBezTo>
                  <a:cubicBezTo>
                    <a:pt x="842" y="561"/>
                    <a:pt x="842" y="563"/>
                    <a:pt x="843" y="563"/>
                  </a:cubicBezTo>
                  <a:moveTo>
                    <a:pt x="864" y="566"/>
                  </a:moveTo>
                  <a:cubicBezTo>
                    <a:pt x="864" y="568"/>
                    <a:pt x="864" y="569"/>
                    <a:pt x="866" y="569"/>
                  </a:cubicBezTo>
                  <a:cubicBezTo>
                    <a:pt x="866" y="569"/>
                    <a:pt x="866" y="568"/>
                    <a:pt x="866" y="568"/>
                  </a:cubicBezTo>
                  <a:cubicBezTo>
                    <a:pt x="867" y="567"/>
                    <a:pt x="867" y="566"/>
                    <a:pt x="868" y="566"/>
                  </a:cubicBezTo>
                  <a:cubicBezTo>
                    <a:pt x="868" y="566"/>
                    <a:pt x="869" y="565"/>
                    <a:pt x="869" y="565"/>
                  </a:cubicBezTo>
                  <a:cubicBezTo>
                    <a:pt x="870" y="565"/>
                    <a:pt x="870" y="566"/>
                    <a:pt x="871" y="566"/>
                  </a:cubicBezTo>
                  <a:cubicBezTo>
                    <a:pt x="871" y="567"/>
                    <a:pt x="870" y="568"/>
                    <a:pt x="869" y="568"/>
                  </a:cubicBezTo>
                  <a:cubicBezTo>
                    <a:pt x="869" y="568"/>
                    <a:pt x="868" y="569"/>
                    <a:pt x="869" y="570"/>
                  </a:cubicBezTo>
                  <a:cubicBezTo>
                    <a:pt x="870" y="570"/>
                    <a:pt x="871" y="570"/>
                    <a:pt x="872" y="569"/>
                  </a:cubicBezTo>
                  <a:cubicBezTo>
                    <a:pt x="873" y="568"/>
                    <a:pt x="874" y="567"/>
                    <a:pt x="874" y="566"/>
                  </a:cubicBezTo>
                  <a:cubicBezTo>
                    <a:pt x="875" y="566"/>
                    <a:pt x="876" y="566"/>
                    <a:pt x="877" y="566"/>
                  </a:cubicBezTo>
                  <a:cubicBezTo>
                    <a:pt x="877" y="566"/>
                    <a:pt x="878" y="565"/>
                    <a:pt x="878" y="564"/>
                  </a:cubicBezTo>
                  <a:cubicBezTo>
                    <a:pt x="876" y="563"/>
                    <a:pt x="874" y="563"/>
                    <a:pt x="872" y="562"/>
                  </a:cubicBezTo>
                  <a:cubicBezTo>
                    <a:pt x="870" y="562"/>
                    <a:pt x="868" y="562"/>
                    <a:pt x="865" y="562"/>
                  </a:cubicBezTo>
                  <a:cubicBezTo>
                    <a:pt x="865" y="563"/>
                    <a:pt x="865" y="565"/>
                    <a:pt x="864" y="566"/>
                  </a:cubicBezTo>
                  <a:moveTo>
                    <a:pt x="882" y="565"/>
                  </a:moveTo>
                  <a:cubicBezTo>
                    <a:pt x="882" y="565"/>
                    <a:pt x="882" y="564"/>
                    <a:pt x="882" y="564"/>
                  </a:cubicBezTo>
                  <a:cubicBezTo>
                    <a:pt x="881" y="564"/>
                    <a:pt x="881" y="564"/>
                    <a:pt x="881" y="564"/>
                  </a:cubicBezTo>
                  <a:cubicBezTo>
                    <a:pt x="880" y="564"/>
                    <a:pt x="880" y="565"/>
                    <a:pt x="881" y="565"/>
                  </a:cubicBezTo>
                  <a:cubicBezTo>
                    <a:pt x="881" y="565"/>
                    <a:pt x="881" y="565"/>
                    <a:pt x="882" y="565"/>
                  </a:cubicBezTo>
                  <a:moveTo>
                    <a:pt x="1032" y="557"/>
                  </a:moveTo>
                  <a:cubicBezTo>
                    <a:pt x="1032" y="560"/>
                    <a:pt x="1032" y="562"/>
                    <a:pt x="1034" y="563"/>
                  </a:cubicBezTo>
                  <a:cubicBezTo>
                    <a:pt x="1034" y="561"/>
                    <a:pt x="1034" y="560"/>
                    <a:pt x="1035" y="559"/>
                  </a:cubicBezTo>
                  <a:cubicBezTo>
                    <a:pt x="1035" y="559"/>
                    <a:pt x="1036" y="558"/>
                    <a:pt x="1036" y="557"/>
                  </a:cubicBezTo>
                  <a:lnTo>
                    <a:pt x="1032" y="557"/>
                  </a:lnTo>
                  <a:close/>
                  <a:moveTo>
                    <a:pt x="1039" y="559"/>
                  </a:moveTo>
                  <a:cubicBezTo>
                    <a:pt x="1039" y="559"/>
                    <a:pt x="1039" y="559"/>
                    <a:pt x="1039" y="558"/>
                  </a:cubicBezTo>
                  <a:cubicBezTo>
                    <a:pt x="1039" y="558"/>
                    <a:pt x="1039" y="557"/>
                    <a:pt x="1039" y="557"/>
                  </a:cubicBezTo>
                  <a:cubicBezTo>
                    <a:pt x="1039" y="557"/>
                    <a:pt x="1038" y="557"/>
                    <a:pt x="1038" y="558"/>
                  </a:cubicBezTo>
                  <a:cubicBezTo>
                    <a:pt x="1038" y="558"/>
                    <a:pt x="1038" y="559"/>
                    <a:pt x="1039" y="559"/>
                  </a:cubicBezTo>
                  <a:moveTo>
                    <a:pt x="905" y="567"/>
                  </a:moveTo>
                  <a:cubicBezTo>
                    <a:pt x="905" y="567"/>
                    <a:pt x="905" y="567"/>
                    <a:pt x="905" y="568"/>
                  </a:cubicBezTo>
                  <a:lnTo>
                    <a:pt x="907" y="568"/>
                  </a:lnTo>
                  <a:cubicBezTo>
                    <a:pt x="908" y="567"/>
                    <a:pt x="908" y="566"/>
                    <a:pt x="906" y="565"/>
                  </a:cubicBezTo>
                  <a:cubicBezTo>
                    <a:pt x="906" y="566"/>
                    <a:pt x="906" y="566"/>
                    <a:pt x="905" y="567"/>
                  </a:cubicBezTo>
                  <a:moveTo>
                    <a:pt x="1015" y="561"/>
                  </a:moveTo>
                  <a:cubicBezTo>
                    <a:pt x="1014" y="562"/>
                    <a:pt x="1014" y="563"/>
                    <a:pt x="1013" y="564"/>
                  </a:cubicBezTo>
                  <a:cubicBezTo>
                    <a:pt x="1014" y="563"/>
                    <a:pt x="1015" y="563"/>
                    <a:pt x="1016" y="563"/>
                  </a:cubicBezTo>
                  <a:cubicBezTo>
                    <a:pt x="1017" y="562"/>
                    <a:pt x="1018" y="562"/>
                    <a:pt x="1018" y="560"/>
                  </a:cubicBezTo>
                  <a:cubicBezTo>
                    <a:pt x="1016" y="560"/>
                    <a:pt x="1015" y="561"/>
                    <a:pt x="1015" y="561"/>
                  </a:cubicBezTo>
                  <a:moveTo>
                    <a:pt x="884" y="568"/>
                  </a:moveTo>
                  <a:cubicBezTo>
                    <a:pt x="884" y="568"/>
                    <a:pt x="884" y="567"/>
                    <a:pt x="884" y="567"/>
                  </a:cubicBezTo>
                  <a:cubicBezTo>
                    <a:pt x="884" y="567"/>
                    <a:pt x="883" y="567"/>
                    <a:pt x="883" y="567"/>
                  </a:cubicBezTo>
                  <a:cubicBezTo>
                    <a:pt x="882" y="568"/>
                    <a:pt x="882" y="568"/>
                    <a:pt x="883" y="568"/>
                  </a:cubicBezTo>
                  <a:cubicBezTo>
                    <a:pt x="883" y="568"/>
                    <a:pt x="884" y="568"/>
                    <a:pt x="884" y="568"/>
                  </a:cubicBezTo>
                  <a:moveTo>
                    <a:pt x="949" y="566"/>
                  </a:moveTo>
                  <a:cubicBezTo>
                    <a:pt x="949" y="566"/>
                    <a:pt x="950" y="566"/>
                    <a:pt x="950" y="565"/>
                  </a:cubicBezTo>
                  <a:cubicBezTo>
                    <a:pt x="950" y="565"/>
                    <a:pt x="949" y="566"/>
                    <a:pt x="949" y="566"/>
                  </a:cubicBezTo>
                  <a:cubicBezTo>
                    <a:pt x="948" y="566"/>
                    <a:pt x="948" y="566"/>
                    <a:pt x="948" y="566"/>
                  </a:cubicBezTo>
                  <a:cubicBezTo>
                    <a:pt x="948" y="566"/>
                    <a:pt x="948" y="566"/>
                    <a:pt x="949" y="566"/>
                  </a:cubicBezTo>
                  <a:close/>
                  <a:moveTo>
                    <a:pt x="1038" y="562"/>
                  </a:moveTo>
                  <a:cubicBezTo>
                    <a:pt x="1039" y="562"/>
                    <a:pt x="1039" y="562"/>
                    <a:pt x="1038" y="561"/>
                  </a:cubicBezTo>
                  <a:cubicBezTo>
                    <a:pt x="1038" y="561"/>
                    <a:pt x="1038" y="561"/>
                    <a:pt x="1037" y="562"/>
                  </a:cubicBezTo>
                  <a:cubicBezTo>
                    <a:pt x="1037" y="562"/>
                    <a:pt x="1037" y="562"/>
                    <a:pt x="1037" y="563"/>
                  </a:cubicBezTo>
                  <a:cubicBezTo>
                    <a:pt x="1038" y="563"/>
                    <a:pt x="1038" y="563"/>
                    <a:pt x="1038" y="562"/>
                  </a:cubicBezTo>
                  <a:moveTo>
                    <a:pt x="981" y="561"/>
                  </a:moveTo>
                  <a:cubicBezTo>
                    <a:pt x="981" y="561"/>
                    <a:pt x="980" y="561"/>
                    <a:pt x="980" y="561"/>
                  </a:cubicBezTo>
                  <a:cubicBezTo>
                    <a:pt x="980" y="560"/>
                    <a:pt x="981" y="560"/>
                    <a:pt x="981" y="560"/>
                  </a:cubicBezTo>
                  <a:cubicBezTo>
                    <a:pt x="981" y="560"/>
                    <a:pt x="981" y="560"/>
                    <a:pt x="981" y="561"/>
                  </a:cubicBezTo>
                  <a:cubicBezTo>
                    <a:pt x="981" y="561"/>
                    <a:pt x="981" y="562"/>
                    <a:pt x="981" y="561"/>
                  </a:cubicBezTo>
                  <a:moveTo>
                    <a:pt x="906" y="558"/>
                  </a:moveTo>
                  <a:lnTo>
                    <a:pt x="908" y="558"/>
                  </a:lnTo>
                  <a:lnTo>
                    <a:pt x="908" y="560"/>
                  </a:lnTo>
                  <a:lnTo>
                    <a:pt x="906" y="560"/>
                  </a:lnTo>
                  <a:lnTo>
                    <a:pt x="906" y="558"/>
                  </a:lnTo>
                  <a:close/>
                  <a:moveTo>
                    <a:pt x="1024" y="556"/>
                  </a:moveTo>
                  <a:cubicBezTo>
                    <a:pt x="1023" y="555"/>
                    <a:pt x="1022" y="554"/>
                    <a:pt x="1022" y="553"/>
                  </a:cubicBezTo>
                  <a:cubicBezTo>
                    <a:pt x="1023" y="553"/>
                    <a:pt x="1025" y="553"/>
                    <a:pt x="1026" y="553"/>
                  </a:cubicBezTo>
                  <a:cubicBezTo>
                    <a:pt x="1028" y="553"/>
                    <a:pt x="1028" y="554"/>
                    <a:pt x="1028" y="556"/>
                  </a:cubicBezTo>
                  <a:cubicBezTo>
                    <a:pt x="1028" y="557"/>
                    <a:pt x="1026" y="557"/>
                    <a:pt x="1024" y="556"/>
                  </a:cubicBezTo>
                  <a:moveTo>
                    <a:pt x="923" y="557"/>
                  </a:moveTo>
                  <a:cubicBezTo>
                    <a:pt x="925" y="557"/>
                    <a:pt x="926" y="557"/>
                    <a:pt x="927" y="558"/>
                  </a:cubicBezTo>
                  <a:cubicBezTo>
                    <a:pt x="927" y="559"/>
                    <a:pt x="927" y="560"/>
                    <a:pt x="927" y="561"/>
                  </a:cubicBezTo>
                  <a:cubicBezTo>
                    <a:pt x="924" y="561"/>
                    <a:pt x="923" y="560"/>
                    <a:pt x="923" y="557"/>
                  </a:cubicBezTo>
                  <a:moveTo>
                    <a:pt x="917" y="557"/>
                  </a:moveTo>
                  <a:cubicBezTo>
                    <a:pt x="918" y="557"/>
                    <a:pt x="919" y="557"/>
                    <a:pt x="919" y="557"/>
                  </a:cubicBezTo>
                  <a:cubicBezTo>
                    <a:pt x="920" y="557"/>
                    <a:pt x="920" y="558"/>
                    <a:pt x="920" y="558"/>
                  </a:cubicBezTo>
                  <a:cubicBezTo>
                    <a:pt x="920" y="559"/>
                    <a:pt x="920" y="560"/>
                    <a:pt x="919" y="560"/>
                  </a:cubicBezTo>
                  <a:cubicBezTo>
                    <a:pt x="919" y="561"/>
                    <a:pt x="918" y="561"/>
                    <a:pt x="918" y="560"/>
                  </a:cubicBezTo>
                  <a:lnTo>
                    <a:pt x="917" y="557"/>
                  </a:lnTo>
                  <a:close/>
                  <a:moveTo>
                    <a:pt x="910" y="558"/>
                  </a:moveTo>
                  <a:cubicBezTo>
                    <a:pt x="910" y="558"/>
                    <a:pt x="909" y="558"/>
                    <a:pt x="909" y="558"/>
                  </a:cubicBezTo>
                  <a:cubicBezTo>
                    <a:pt x="909" y="558"/>
                    <a:pt x="909" y="558"/>
                    <a:pt x="910" y="558"/>
                  </a:cubicBezTo>
                  <a:cubicBezTo>
                    <a:pt x="910" y="558"/>
                    <a:pt x="911" y="557"/>
                    <a:pt x="911" y="557"/>
                  </a:cubicBezTo>
                  <a:cubicBezTo>
                    <a:pt x="911" y="558"/>
                    <a:pt x="911" y="558"/>
                    <a:pt x="910" y="558"/>
                  </a:cubicBezTo>
                  <a:close/>
                  <a:moveTo>
                    <a:pt x="897" y="557"/>
                  </a:moveTo>
                  <a:cubicBezTo>
                    <a:pt x="897" y="557"/>
                    <a:pt x="896" y="557"/>
                    <a:pt x="896" y="557"/>
                  </a:cubicBezTo>
                  <a:cubicBezTo>
                    <a:pt x="896" y="556"/>
                    <a:pt x="896" y="556"/>
                    <a:pt x="897" y="556"/>
                  </a:cubicBezTo>
                  <a:cubicBezTo>
                    <a:pt x="898" y="556"/>
                    <a:pt x="898" y="556"/>
                    <a:pt x="898" y="557"/>
                  </a:cubicBezTo>
                  <a:cubicBezTo>
                    <a:pt x="898" y="558"/>
                    <a:pt x="897" y="558"/>
                    <a:pt x="897" y="557"/>
                  </a:cubicBezTo>
                  <a:close/>
                  <a:moveTo>
                    <a:pt x="891" y="556"/>
                  </a:moveTo>
                  <a:cubicBezTo>
                    <a:pt x="892" y="556"/>
                    <a:pt x="892" y="556"/>
                    <a:pt x="892" y="555"/>
                  </a:cubicBezTo>
                  <a:cubicBezTo>
                    <a:pt x="893" y="555"/>
                    <a:pt x="893" y="555"/>
                    <a:pt x="893" y="555"/>
                  </a:cubicBezTo>
                  <a:cubicBezTo>
                    <a:pt x="894" y="556"/>
                    <a:pt x="894" y="556"/>
                    <a:pt x="894" y="557"/>
                  </a:cubicBezTo>
                  <a:cubicBezTo>
                    <a:pt x="894" y="557"/>
                    <a:pt x="893" y="558"/>
                    <a:pt x="893" y="558"/>
                  </a:cubicBezTo>
                  <a:cubicBezTo>
                    <a:pt x="893" y="558"/>
                    <a:pt x="892" y="558"/>
                    <a:pt x="891" y="558"/>
                  </a:cubicBezTo>
                  <a:lnTo>
                    <a:pt x="891" y="556"/>
                  </a:lnTo>
                  <a:close/>
                  <a:moveTo>
                    <a:pt x="1025" y="548"/>
                  </a:moveTo>
                  <a:cubicBezTo>
                    <a:pt x="1027" y="548"/>
                    <a:pt x="1028" y="548"/>
                    <a:pt x="1028" y="550"/>
                  </a:cubicBezTo>
                  <a:lnTo>
                    <a:pt x="1025" y="550"/>
                  </a:lnTo>
                  <a:lnTo>
                    <a:pt x="1025" y="548"/>
                  </a:lnTo>
                  <a:close/>
                  <a:moveTo>
                    <a:pt x="996" y="551"/>
                  </a:moveTo>
                  <a:cubicBezTo>
                    <a:pt x="997" y="550"/>
                    <a:pt x="999" y="549"/>
                    <a:pt x="1000" y="550"/>
                  </a:cubicBezTo>
                  <a:cubicBezTo>
                    <a:pt x="999" y="550"/>
                    <a:pt x="999" y="551"/>
                    <a:pt x="998" y="552"/>
                  </a:cubicBezTo>
                  <a:cubicBezTo>
                    <a:pt x="998" y="552"/>
                    <a:pt x="998" y="553"/>
                    <a:pt x="997" y="554"/>
                  </a:cubicBezTo>
                  <a:cubicBezTo>
                    <a:pt x="997" y="554"/>
                    <a:pt x="997" y="555"/>
                    <a:pt x="996" y="556"/>
                  </a:cubicBezTo>
                  <a:cubicBezTo>
                    <a:pt x="995" y="556"/>
                    <a:pt x="994" y="556"/>
                    <a:pt x="993" y="556"/>
                  </a:cubicBezTo>
                  <a:cubicBezTo>
                    <a:pt x="993" y="554"/>
                    <a:pt x="994" y="552"/>
                    <a:pt x="996" y="551"/>
                  </a:cubicBezTo>
                  <a:moveTo>
                    <a:pt x="1032" y="547"/>
                  </a:moveTo>
                  <a:lnTo>
                    <a:pt x="1035" y="547"/>
                  </a:lnTo>
                  <a:lnTo>
                    <a:pt x="1035" y="548"/>
                  </a:lnTo>
                  <a:lnTo>
                    <a:pt x="1033" y="549"/>
                  </a:lnTo>
                  <a:lnTo>
                    <a:pt x="1032" y="547"/>
                  </a:lnTo>
                  <a:close/>
                  <a:moveTo>
                    <a:pt x="945" y="554"/>
                  </a:moveTo>
                  <a:cubicBezTo>
                    <a:pt x="947" y="553"/>
                    <a:pt x="948" y="552"/>
                    <a:pt x="948" y="550"/>
                  </a:cubicBezTo>
                  <a:lnTo>
                    <a:pt x="955" y="550"/>
                  </a:lnTo>
                  <a:cubicBezTo>
                    <a:pt x="955" y="551"/>
                    <a:pt x="954" y="552"/>
                    <a:pt x="953" y="552"/>
                  </a:cubicBezTo>
                  <a:cubicBezTo>
                    <a:pt x="952" y="552"/>
                    <a:pt x="951" y="552"/>
                    <a:pt x="949" y="552"/>
                  </a:cubicBezTo>
                  <a:cubicBezTo>
                    <a:pt x="948" y="553"/>
                    <a:pt x="947" y="554"/>
                    <a:pt x="947" y="555"/>
                  </a:cubicBezTo>
                  <a:cubicBezTo>
                    <a:pt x="946" y="557"/>
                    <a:pt x="945" y="557"/>
                    <a:pt x="943" y="557"/>
                  </a:cubicBezTo>
                  <a:cubicBezTo>
                    <a:pt x="943" y="555"/>
                    <a:pt x="944" y="554"/>
                    <a:pt x="945" y="554"/>
                  </a:cubicBezTo>
                  <a:moveTo>
                    <a:pt x="896" y="553"/>
                  </a:moveTo>
                  <a:cubicBezTo>
                    <a:pt x="898" y="552"/>
                    <a:pt x="899" y="553"/>
                    <a:pt x="899" y="554"/>
                  </a:cubicBezTo>
                  <a:lnTo>
                    <a:pt x="895" y="555"/>
                  </a:lnTo>
                  <a:lnTo>
                    <a:pt x="896" y="553"/>
                  </a:lnTo>
                  <a:close/>
                  <a:moveTo>
                    <a:pt x="984" y="548"/>
                  </a:moveTo>
                  <a:cubicBezTo>
                    <a:pt x="984" y="548"/>
                    <a:pt x="984" y="549"/>
                    <a:pt x="983" y="549"/>
                  </a:cubicBezTo>
                  <a:cubicBezTo>
                    <a:pt x="983" y="548"/>
                    <a:pt x="983" y="548"/>
                    <a:pt x="984" y="548"/>
                  </a:cubicBezTo>
                  <a:cubicBezTo>
                    <a:pt x="984" y="548"/>
                    <a:pt x="985" y="548"/>
                    <a:pt x="985" y="548"/>
                  </a:cubicBezTo>
                  <a:cubicBezTo>
                    <a:pt x="985" y="548"/>
                    <a:pt x="985" y="548"/>
                    <a:pt x="984" y="548"/>
                  </a:cubicBezTo>
                  <a:close/>
                  <a:moveTo>
                    <a:pt x="1018" y="546"/>
                  </a:moveTo>
                  <a:cubicBezTo>
                    <a:pt x="1019" y="546"/>
                    <a:pt x="1019" y="545"/>
                    <a:pt x="1019" y="544"/>
                  </a:cubicBezTo>
                  <a:cubicBezTo>
                    <a:pt x="1020" y="544"/>
                    <a:pt x="1021" y="544"/>
                    <a:pt x="1021" y="545"/>
                  </a:cubicBezTo>
                  <a:cubicBezTo>
                    <a:pt x="1022" y="545"/>
                    <a:pt x="1022" y="546"/>
                    <a:pt x="1022" y="547"/>
                  </a:cubicBezTo>
                  <a:cubicBezTo>
                    <a:pt x="1022" y="547"/>
                    <a:pt x="1022" y="548"/>
                    <a:pt x="1021" y="548"/>
                  </a:cubicBezTo>
                  <a:cubicBezTo>
                    <a:pt x="1020" y="549"/>
                    <a:pt x="1019" y="549"/>
                    <a:pt x="1018" y="549"/>
                  </a:cubicBezTo>
                  <a:cubicBezTo>
                    <a:pt x="1018" y="548"/>
                    <a:pt x="1018" y="547"/>
                    <a:pt x="1018" y="546"/>
                  </a:cubicBezTo>
                  <a:moveTo>
                    <a:pt x="911" y="551"/>
                  </a:moveTo>
                  <a:cubicBezTo>
                    <a:pt x="911" y="549"/>
                    <a:pt x="912" y="548"/>
                    <a:pt x="914" y="548"/>
                  </a:cubicBezTo>
                  <a:cubicBezTo>
                    <a:pt x="914" y="549"/>
                    <a:pt x="914" y="550"/>
                    <a:pt x="913" y="551"/>
                  </a:cubicBezTo>
                  <a:cubicBezTo>
                    <a:pt x="913" y="551"/>
                    <a:pt x="913" y="552"/>
                    <a:pt x="913" y="553"/>
                  </a:cubicBezTo>
                  <a:cubicBezTo>
                    <a:pt x="911" y="553"/>
                    <a:pt x="910" y="552"/>
                    <a:pt x="911" y="551"/>
                  </a:cubicBezTo>
                  <a:moveTo>
                    <a:pt x="969" y="548"/>
                  </a:moveTo>
                  <a:cubicBezTo>
                    <a:pt x="969" y="548"/>
                    <a:pt x="969" y="548"/>
                    <a:pt x="968" y="547"/>
                  </a:cubicBezTo>
                  <a:cubicBezTo>
                    <a:pt x="968" y="547"/>
                    <a:pt x="968" y="546"/>
                    <a:pt x="968" y="546"/>
                  </a:cubicBezTo>
                  <a:cubicBezTo>
                    <a:pt x="968" y="546"/>
                    <a:pt x="968" y="545"/>
                    <a:pt x="969" y="545"/>
                  </a:cubicBezTo>
                  <a:cubicBezTo>
                    <a:pt x="969" y="546"/>
                    <a:pt x="970" y="547"/>
                    <a:pt x="971" y="548"/>
                  </a:cubicBezTo>
                  <a:cubicBezTo>
                    <a:pt x="972" y="549"/>
                    <a:pt x="972" y="550"/>
                    <a:pt x="972" y="552"/>
                  </a:cubicBezTo>
                  <a:cubicBezTo>
                    <a:pt x="972" y="552"/>
                    <a:pt x="971" y="551"/>
                    <a:pt x="970" y="551"/>
                  </a:cubicBezTo>
                  <a:cubicBezTo>
                    <a:pt x="968" y="551"/>
                    <a:pt x="967" y="551"/>
                    <a:pt x="966" y="551"/>
                  </a:cubicBezTo>
                  <a:cubicBezTo>
                    <a:pt x="964" y="550"/>
                    <a:pt x="964" y="548"/>
                    <a:pt x="964" y="546"/>
                  </a:cubicBezTo>
                  <a:cubicBezTo>
                    <a:pt x="965" y="546"/>
                    <a:pt x="965" y="546"/>
                    <a:pt x="965" y="547"/>
                  </a:cubicBezTo>
                  <a:cubicBezTo>
                    <a:pt x="966" y="547"/>
                    <a:pt x="966" y="548"/>
                    <a:pt x="966" y="548"/>
                  </a:cubicBezTo>
                  <a:cubicBezTo>
                    <a:pt x="966" y="549"/>
                    <a:pt x="966" y="549"/>
                    <a:pt x="966" y="550"/>
                  </a:cubicBezTo>
                  <a:cubicBezTo>
                    <a:pt x="966" y="550"/>
                    <a:pt x="967" y="550"/>
                    <a:pt x="968" y="549"/>
                  </a:cubicBezTo>
                  <a:cubicBezTo>
                    <a:pt x="968" y="549"/>
                    <a:pt x="969" y="549"/>
                    <a:pt x="969" y="548"/>
                  </a:cubicBezTo>
                  <a:moveTo>
                    <a:pt x="1012" y="549"/>
                  </a:moveTo>
                  <a:cubicBezTo>
                    <a:pt x="1012" y="549"/>
                    <a:pt x="1012" y="548"/>
                    <a:pt x="1012" y="547"/>
                  </a:cubicBezTo>
                  <a:cubicBezTo>
                    <a:pt x="1012" y="547"/>
                    <a:pt x="1012" y="546"/>
                    <a:pt x="1012" y="545"/>
                  </a:cubicBezTo>
                  <a:cubicBezTo>
                    <a:pt x="1012" y="544"/>
                    <a:pt x="1012" y="543"/>
                    <a:pt x="1011" y="542"/>
                  </a:cubicBezTo>
                  <a:cubicBezTo>
                    <a:pt x="1012" y="543"/>
                    <a:pt x="1014" y="543"/>
                    <a:pt x="1016" y="543"/>
                  </a:cubicBezTo>
                  <a:cubicBezTo>
                    <a:pt x="1016" y="546"/>
                    <a:pt x="1015" y="549"/>
                    <a:pt x="1014" y="550"/>
                  </a:cubicBezTo>
                  <a:cubicBezTo>
                    <a:pt x="1013" y="550"/>
                    <a:pt x="1012" y="550"/>
                    <a:pt x="1012" y="549"/>
                  </a:cubicBezTo>
                  <a:moveTo>
                    <a:pt x="1006" y="548"/>
                  </a:moveTo>
                  <a:cubicBezTo>
                    <a:pt x="1006" y="547"/>
                    <a:pt x="1007" y="547"/>
                    <a:pt x="1007" y="546"/>
                  </a:cubicBezTo>
                  <a:cubicBezTo>
                    <a:pt x="1008" y="546"/>
                    <a:pt x="1009" y="545"/>
                    <a:pt x="1009" y="545"/>
                  </a:cubicBezTo>
                  <a:cubicBezTo>
                    <a:pt x="1010" y="544"/>
                    <a:pt x="1011" y="545"/>
                    <a:pt x="1012" y="546"/>
                  </a:cubicBezTo>
                  <a:cubicBezTo>
                    <a:pt x="1012" y="547"/>
                    <a:pt x="1011" y="548"/>
                    <a:pt x="1009" y="549"/>
                  </a:cubicBezTo>
                  <a:cubicBezTo>
                    <a:pt x="1007" y="549"/>
                    <a:pt x="1006" y="551"/>
                    <a:pt x="1006" y="552"/>
                  </a:cubicBezTo>
                  <a:cubicBezTo>
                    <a:pt x="1005" y="552"/>
                    <a:pt x="1005" y="551"/>
                    <a:pt x="1004" y="550"/>
                  </a:cubicBezTo>
                  <a:cubicBezTo>
                    <a:pt x="1003" y="550"/>
                    <a:pt x="1003" y="548"/>
                    <a:pt x="1003" y="547"/>
                  </a:cubicBezTo>
                  <a:cubicBezTo>
                    <a:pt x="1004" y="548"/>
                    <a:pt x="1005" y="548"/>
                    <a:pt x="1006" y="548"/>
                  </a:cubicBezTo>
                  <a:moveTo>
                    <a:pt x="1003" y="543"/>
                  </a:moveTo>
                  <a:cubicBezTo>
                    <a:pt x="1004" y="544"/>
                    <a:pt x="1005" y="544"/>
                    <a:pt x="1007" y="543"/>
                  </a:cubicBezTo>
                  <a:cubicBezTo>
                    <a:pt x="1005" y="544"/>
                    <a:pt x="1002" y="545"/>
                    <a:pt x="1001" y="546"/>
                  </a:cubicBezTo>
                  <a:cubicBezTo>
                    <a:pt x="999" y="546"/>
                    <a:pt x="996" y="547"/>
                    <a:pt x="993" y="548"/>
                  </a:cubicBezTo>
                  <a:cubicBezTo>
                    <a:pt x="993" y="547"/>
                    <a:pt x="993" y="546"/>
                    <a:pt x="994" y="546"/>
                  </a:cubicBezTo>
                  <a:cubicBezTo>
                    <a:pt x="994" y="546"/>
                    <a:pt x="995" y="545"/>
                    <a:pt x="996" y="545"/>
                  </a:cubicBezTo>
                  <a:cubicBezTo>
                    <a:pt x="997" y="545"/>
                    <a:pt x="997" y="545"/>
                    <a:pt x="998" y="544"/>
                  </a:cubicBezTo>
                  <a:cubicBezTo>
                    <a:pt x="999" y="544"/>
                    <a:pt x="999" y="543"/>
                    <a:pt x="999" y="543"/>
                  </a:cubicBezTo>
                  <a:cubicBezTo>
                    <a:pt x="1001" y="542"/>
                    <a:pt x="1002" y="542"/>
                    <a:pt x="1003" y="543"/>
                  </a:cubicBezTo>
                  <a:moveTo>
                    <a:pt x="1029" y="542"/>
                  </a:moveTo>
                  <a:cubicBezTo>
                    <a:pt x="1029" y="544"/>
                    <a:pt x="1028" y="545"/>
                    <a:pt x="1026" y="544"/>
                  </a:cubicBezTo>
                  <a:cubicBezTo>
                    <a:pt x="1025" y="544"/>
                    <a:pt x="1024" y="542"/>
                    <a:pt x="1024" y="540"/>
                  </a:cubicBezTo>
                  <a:lnTo>
                    <a:pt x="1029" y="542"/>
                  </a:lnTo>
                  <a:close/>
                  <a:moveTo>
                    <a:pt x="972" y="543"/>
                  </a:moveTo>
                  <a:cubicBezTo>
                    <a:pt x="972" y="543"/>
                    <a:pt x="972" y="543"/>
                    <a:pt x="972" y="543"/>
                  </a:cubicBezTo>
                  <a:cubicBezTo>
                    <a:pt x="972" y="542"/>
                    <a:pt x="972" y="542"/>
                    <a:pt x="972" y="542"/>
                  </a:cubicBezTo>
                  <a:cubicBezTo>
                    <a:pt x="973" y="542"/>
                    <a:pt x="973" y="542"/>
                    <a:pt x="973" y="542"/>
                  </a:cubicBezTo>
                  <a:cubicBezTo>
                    <a:pt x="973" y="543"/>
                    <a:pt x="973" y="544"/>
                    <a:pt x="972" y="543"/>
                  </a:cubicBezTo>
                  <a:close/>
                  <a:moveTo>
                    <a:pt x="1008" y="539"/>
                  </a:moveTo>
                  <a:cubicBezTo>
                    <a:pt x="1009" y="539"/>
                    <a:pt x="1010" y="540"/>
                    <a:pt x="1010" y="542"/>
                  </a:cubicBezTo>
                  <a:cubicBezTo>
                    <a:pt x="1009" y="542"/>
                    <a:pt x="1008" y="541"/>
                    <a:pt x="1008" y="539"/>
                  </a:cubicBezTo>
                  <a:close/>
                  <a:moveTo>
                    <a:pt x="884" y="545"/>
                  </a:moveTo>
                  <a:cubicBezTo>
                    <a:pt x="884" y="545"/>
                    <a:pt x="883" y="545"/>
                    <a:pt x="883" y="545"/>
                  </a:cubicBezTo>
                  <a:cubicBezTo>
                    <a:pt x="883" y="545"/>
                    <a:pt x="884" y="544"/>
                    <a:pt x="885" y="544"/>
                  </a:cubicBezTo>
                  <a:cubicBezTo>
                    <a:pt x="885" y="545"/>
                    <a:pt x="885" y="545"/>
                    <a:pt x="884" y="545"/>
                  </a:cubicBezTo>
                  <a:close/>
                  <a:moveTo>
                    <a:pt x="897" y="544"/>
                  </a:moveTo>
                  <a:cubicBezTo>
                    <a:pt x="897" y="543"/>
                    <a:pt x="898" y="543"/>
                    <a:pt x="898" y="543"/>
                  </a:cubicBezTo>
                  <a:cubicBezTo>
                    <a:pt x="899" y="542"/>
                    <a:pt x="900" y="542"/>
                    <a:pt x="900" y="542"/>
                  </a:cubicBezTo>
                  <a:cubicBezTo>
                    <a:pt x="901" y="542"/>
                    <a:pt x="902" y="542"/>
                    <a:pt x="902" y="543"/>
                  </a:cubicBezTo>
                  <a:cubicBezTo>
                    <a:pt x="903" y="543"/>
                    <a:pt x="903" y="544"/>
                    <a:pt x="903" y="544"/>
                  </a:cubicBezTo>
                  <a:cubicBezTo>
                    <a:pt x="901" y="545"/>
                    <a:pt x="899" y="545"/>
                    <a:pt x="897" y="544"/>
                  </a:cubicBezTo>
                  <a:moveTo>
                    <a:pt x="1016" y="537"/>
                  </a:moveTo>
                  <a:cubicBezTo>
                    <a:pt x="1017" y="536"/>
                    <a:pt x="1018" y="536"/>
                    <a:pt x="1020" y="536"/>
                  </a:cubicBezTo>
                  <a:cubicBezTo>
                    <a:pt x="1021" y="539"/>
                    <a:pt x="1019" y="540"/>
                    <a:pt x="1016" y="540"/>
                  </a:cubicBezTo>
                  <a:cubicBezTo>
                    <a:pt x="1015" y="538"/>
                    <a:pt x="1015" y="537"/>
                    <a:pt x="1016" y="537"/>
                  </a:cubicBezTo>
                  <a:moveTo>
                    <a:pt x="955" y="542"/>
                  </a:moveTo>
                  <a:cubicBezTo>
                    <a:pt x="954" y="543"/>
                    <a:pt x="952" y="543"/>
                    <a:pt x="951" y="543"/>
                  </a:cubicBezTo>
                  <a:cubicBezTo>
                    <a:pt x="950" y="543"/>
                    <a:pt x="949" y="543"/>
                    <a:pt x="948" y="543"/>
                  </a:cubicBezTo>
                  <a:cubicBezTo>
                    <a:pt x="947" y="543"/>
                    <a:pt x="947" y="542"/>
                    <a:pt x="947" y="540"/>
                  </a:cubicBezTo>
                  <a:lnTo>
                    <a:pt x="949" y="539"/>
                  </a:lnTo>
                  <a:cubicBezTo>
                    <a:pt x="949" y="540"/>
                    <a:pt x="950" y="540"/>
                    <a:pt x="951" y="540"/>
                  </a:cubicBezTo>
                  <a:cubicBezTo>
                    <a:pt x="952" y="540"/>
                    <a:pt x="953" y="540"/>
                    <a:pt x="954" y="540"/>
                  </a:cubicBezTo>
                  <a:cubicBezTo>
                    <a:pt x="955" y="540"/>
                    <a:pt x="957" y="540"/>
                    <a:pt x="958" y="540"/>
                  </a:cubicBezTo>
                  <a:cubicBezTo>
                    <a:pt x="959" y="540"/>
                    <a:pt x="959" y="541"/>
                    <a:pt x="960" y="542"/>
                  </a:cubicBezTo>
                  <a:cubicBezTo>
                    <a:pt x="958" y="542"/>
                    <a:pt x="957" y="542"/>
                    <a:pt x="955" y="542"/>
                  </a:cubicBezTo>
                  <a:moveTo>
                    <a:pt x="929" y="542"/>
                  </a:moveTo>
                  <a:cubicBezTo>
                    <a:pt x="930" y="542"/>
                    <a:pt x="932" y="541"/>
                    <a:pt x="933" y="541"/>
                  </a:cubicBezTo>
                  <a:cubicBezTo>
                    <a:pt x="934" y="540"/>
                    <a:pt x="935" y="540"/>
                    <a:pt x="936" y="541"/>
                  </a:cubicBezTo>
                  <a:cubicBezTo>
                    <a:pt x="937" y="541"/>
                    <a:pt x="937" y="542"/>
                    <a:pt x="938" y="543"/>
                  </a:cubicBezTo>
                  <a:cubicBezTo>
                    <a:pt x="932" y="543"/>
                    <a:pt x="927" y="543"/>
                    <a:pt x="923" y="544"/>
                  </a:cubicBezTo>
                  <a:cubicBezTo>
                    <a:pt x="919" y="546"/>
                    <a:pt x="915" y="545"/>
                    <a:pt x="912" y="543"/>
                  </a:cubicBezTo>
                  <a:cubicBezTo>
                    <a:pt x="912" y="542"/>
                    <a:pt x="912" y="541"/>
                    <a:pt x="914" y="541"/>
                  </a:cubicBezTo>
                  <a:cubicBezTo>
                    <a:pt x="916" y="541"/>
                    <a:pt x="918" y="541"/>
                    <a:pt x="919" y="541"/>
                  </a:cubicBezTo>
                  <a:cubicBezTo>
                    <a:pt x="920" y="541"/>
                    <a:pt x="921" y="541"/>
                    <a:pt x="922" y="542"/>
                  </a:cubicBezTo>
                  <a:cubicBezTo>
                    <a:pt x="923" y="542"/>
                    <a:pt x="924" y="542"/>
                    <a:pt x="926" y="543"/>
                  </a:cubicBezTo>
                  <a:cubicBezTo>
                    <a:pt x="927" y="543"/>
                    <a:pt x="928" y="542"/>
                    <a:pt x="929" y="542"/>
                  </a:cubicBezTo>
                  <a:moveTo>
                    <a:pt x="974" y="553"/>
                  </a:moveTo>
                  <a:cubicBezTo>
                    <a:pt x="974" y="552"/>
                    <a:pt x="974" y="551"/>
                    <a:pt x="975" y="551"/>
                  </a:cubicBezTo>
                  <a:cubicBezTo>
                    <a:pt x="975" y="550"/>
                    <a:pt x="975" y="549"/>
                    <a:pt x="976" y="549"/>
                  </a:cubicBezTo>
                  <a:cubicBezTo>
                    <a:pt x="976" y="548"/>
                    <a:pt x="977" y="548"/>
                    <a:pt x="978" y="548"/>
                  </a:cubicBezTo>
                  <a:cubicBezTo>
                    <a:pt x="977" y="547"/>
                    <a:pt x="977" y="546"/>
                    <a:pt x="976" y="545"/>
                  </a:cubicBezTo>
                  <a:cubicBezTo>
                    <a:pt x="975" y="543"/>
                    <a:pt x="975" y="542"/>
                    <a:pt x="974" y="541"/>
                  </a:cubicBezTo>
                  <a:cubicBezTo>
                    <a:pt x="974" y="539"/>
                    <a:pt x="974" y="538"/>
                    <a:pt x="974" y="537"/>
                  </a:cubicBezTo>
                  <a:cubicBezTo>
                    <a:pt x="974" y="536"/>
                    <a:pt x="975" y="536"/>
                    <a:pt x="977" y="535"/>
                  </a:cubicBezTo>
                  <a:cubicBezTo>
                    <a:pt x="977" y="536"/>
                    <a:pt x="977" y="537"/>
                    <a:pt x="978" y="537"/>
                  </a:cubicBezTo>
                  <a:cubicBezTo>
                    <a:pt x="979" y="538"/>
                    <a:pt x="979" y="538"/>
                    <a:pt x="978" y="539"/>
                  </a:cubicBezTo>
                  <a:cubicBezTo>
                    <a:pt x="977" y="539"/>
                    <a:pt x="976" y="539"/>
                    <a:pt x="976" y="539"/>
                  </a:cubicBezTo>
                  <a:cubicBezTo>
                    <a:pt x="976" y="540"/>
                    <a:pt x="977" y="541"/>
                    <a:pt x="977" y="542"/>
                  </a:cubicBezTo>
                  <a:cubicBezTo>
                    <a:pt x="978" y="543"/>
                    <a:pt x="979" y="545"/>
                    <a:pt x="979" y="546"/>
                  </a:cubicBezTo>
                  <a:cubicBezTo>
                    <a:pt x="979" y="547"/>
                    <a:pt x="978" y="549"/>
                    <a:pt x="977" y="550"/>
                  </a:cubicBezTo>
                  <a:cubicBezTo>
                    <a:pt x="976" y="551"/>
                    <a:pt x="976" y="553"/>
                    <a:pt x="976" y="554"/>
                  </a:cubicBezTo>
                  <a:cubicBezTo>
                    <a:pt x="975" y="554"/>
                    <a:pt x="975" y="554"/>
                    <a:pt x="974" y="553"/>
                  </a:cubicBezTo>
                  <a:moveTo>
                    <a:pt x="952" y="537"/>
                  </a:moveTo>
                  <a:cubicBezTo>
                    <a:pt x="951" y="537"/>
                    <a:pt x="951" y="537"/>
                    <a:pt x="951" y="537"/>
                  </a:cubicBezTo>
                  <a:cubicBezTo>
                    <a:pt x="950" y="537"/>
                    <a:pt x="950" y="536"/>
                    <a:pt x="951" y="536"/>
                  </a:cubicBezTo>
                  <a:cubicBezTo>
                    <a:pt x="951" y="536"/>
                    <a:pt x="951" y="536"/>
                    <a:pt x="952" y="536"/>
                  </a:cubicBezTo>
                  <a:cubicBezTo>
                    <a:pt x="952" y="536"/>
                    <a:pt x="952" y="537"/>
                    <a:pt x="952" y="537"/>
                  </a:cubicBezTo>
                  <a:moveTo>
                    <a:pt x="1007" y="534"/>
                  </a:moveTo>
                  <a:cubicBezTo>
                    <a:pt x="1008" y="534"/>
                    <a:pt x="1008" y="534"/>
                    <a:pt x="1008" y="536"/>
                  </a:cubicBezTo>
                  <a:cubicBezTo>
                    <a:pt x="1005" y="536"/>
                    <a:pt x="1004" y="536"/>
                    <a:pt x="1004" y="537"/>
                  </a:cubicBezTo>
                  <a:cubicBezTo>
                    <a:pt x="1004" y="537"/>
                    <a:pt x="1003" y="538"/>
                    <a:pt x="1002" y="540"/>
                  </a:cubicBezTo>
                  <a:lnTo>
                    <a:pt x="1000" y="540"/>
                  </a:lnTo>
                  <a:cubicBezTo>
                    <a:pt x="1000" y="539"/>
                    <a:pt x="1000" y="538"/>
                    <a:pt x="1000" y="538"/>
                  </a:cubicBezTo>
                  <a:cubicBezTo>
                    <a:pt x="1000" y="538"/>
                    <a:pt x="1001" y="537"/>
                    <a:pt x="1001" y="537"/>
                  </a:cubicBezTo>
                  <a:cubicBezTo>
                    <a:pt x="1002" y="537"/>
                    <a:pt x="1002" y="536"/>
                    <a:pt x="1002" y="536"/>
                  </a:cubicBezTo>
                  <a:cubicBezTo>
                    <a:pt x="1003" y="536"/>
                    <a:pt x="1002" y="535"/>
                    <a:pt x="1002" y="534"/>
                  </a:cubicBezTo>
                  <a:cubicBezTo>
                    <a:pt x="1003" y="534"/>
                    <a:pt x="1004" y="534"/>
                    <a:pt x="1004" y="533"/>
                  </a:cubicBezTo>
                  <a:cubicBezTo>
                    <a:pt x="1005" y="533"/>
                    <a:pt x="1006" y="534"/>
                    <a:pt x="1007" y="534"/>
                  </a:cubicBezTo>
                  <a:moveTo>
                    <a:pt x="993" y="531"/>
                  </a:moveTo>
                  <a:lnTo>
                    <a:pt x="995" y="531"/>
                  </a:lnTo>
                  <a:lnTo>
                    <a:pt x="996" y="533"/>
                  </a:lnTo>
                  <a:lnTo>
                    <a:pt x="993" y="533"/>
                  </a:lnTo>
                  <a:lnTo>
                    <a:pt x="993" y="531"/>
                  </a:lnTo>
                  <a:close/>
                  <a:moveTo>
                    <a:pt x="970" y="534"/>
                  </a:moveTo>
                  <a:cubicBezTo>
                    <a:pt x="970" y="533"/>
                    <a:pt x="970" y="532"/>
                    <a:pt x="970" y="531"/>
                  </a:cubicBezTo>
                  <a:cubicBezTo>
                    <a:pt x="972" y="531"/>
                    <a:pt x="973" y="532"/>
                    <a:pt x="973" y="535"/>
                  </a:cubicBezTo>
                  <a:cubicBezTo>
                    <a:pt x="971" y="536"/>
                    <a:pt x="970" y="535"/>
                    <a:pt x="970" y="534"/>
                  </a:cubicBezTo>
                  <a:moveTo>
                    <a:pt x="976" y="533"/>
                  </a:moveTo>
                  <a:cubicBezTo>
                    <a:pt x="975" y="532"/>
                    <a:pt x="974" y="531"/>
                    <a:pt x="975" y="530"/>
                  </a:cubicBezTo>
                  <a:cubicBezTo>
                    <a:pt x="977" y="529"/>
                    <a:pt x="978" y="531"/>
                    <a:pt x="978" y="534"/>
                  </a:cubicBezTo>
                  <a:cubicBezTo>
                    <a:pt x="977" y="534"/>
                    <a:pt x="976" y="533"/>
                    <a:pt x="976" y="533"/>
                  </a:cubicBezTo>
                  <a:moveTo>
                    <a:pt x="892" y="536"/>
                  </a:moveTo>
                  <a:cubicBezTo>
                    <a:pt x="892" y="536"/>
                    <a:pt x="892" y="536"/>
                    <a:pt x="891" y="535"/>
                  </a:cubicBezTo>
                  <a:cubicBezTo>
                    <a:pt x="891" y="535"/>
                    <a:pt x="890" y="535"/>
                    <a:pt x="890" y="535"/>
                  </a:cubicBezTo>
                  <a:cubicBezTo>
                    <a:pt x="890" y="535"/>
                    <a:pt x="890" y="534"/>
                    <a:pt x="890" y="533"/>
                  </a:cubicBezTo>
                  <a:cubicBezTo>
                    <a:pt x="892" y="533"/>
                    <a:pt x="893" y="533"/>
                    <a:pt x="894" y="534"/>
                  </a:cubicBezTo>
                  <a:cubicBezTo>
                    <a:pt x="894" y="535"/>
                    <a:pt x="895" y="536"/>
                    <a:pt x="896" y="537"/>
                  </a:cubicBezTo>
                  <a:cubicBezTo>
                    <a:pt x="896" y="539"/>
                    <a:pt x="895" y="539"/>
                    <a:pt x="894" y="539"/>
                  </a:cubicBezTo>
                  <a:cubicBezTo>
                    <a:pt x="892" y="538"/>
                    <a:pt x="891" y="538"/>
                    <a:pt x="890" y="539"/>
                  </a:cubicBezTo>
                  <a:cubicBezTo>
                    <a:pt x="890" y="538"/>
                    <a:pt x="890" y="538"/>
                    <a:pt x="891" y="538"/>
                  </a:cubicBezTo>
                  <a:cubicBezTo>
                    <a:pt x="892" y="538"/>
                    <a:pt x="892" y="538"/>
                    <a:pt x="892" y="537"/>
                  </a:cubicBezTo>
                  <a:cubicBezTo>
                    <a:pt x="893" y="537"/>
                    <a:pt x="893" y="536"/>
                    <a:pt x="892" y="536"/>
                  </a:cubicBezTo>
                  <a:moveTo>
                    <a:pt x="904" y="532"/>
                  </a:moveTo>
                  <a:cubicBezTo>
                    <a:pt x="903" y="532"/>
                    <a:pt x="903" y="533"/>
                    <a:pt x="902" y="533"/>
                  </a:cubicBezTo>
                  <a:cubicBezTo>
                    <a:pt x="902" y="532"/>
                    <a:pt x="902" y="532"/>
                    <a:pt x="903" y="532"/>
                  </a:cubicBezTo>
                  <a:cubicBezTo>
                    <a:pt x="904" y="532"/>
                    <a:pt x="904" y="532"/>
                    <a:pt x="904" y="532"/>
                  </a:cubicBezTo>
                  <a:cubicBezTo>
                    <a:pt x="904" y="532"/>
                    <a:pt x="904" y="532"/>
                    <a:pt x="904" y="532"/>
                  </a:cubicBezTo>
                  <a:moveTo>
                    <a:pt x="898" y="535"/>
                  </a:moveTo>
                  <a:cubicBezTo>
                    <a:pt x="896" y="534"/>
                    <a:pt x="895" y="533"/>
                    <a:pt x="896" y="532"/>
                  </a:cubicBezTo>
                  <a:cubicBezTo>
                    <a:pt x="897" y="532"/>
                    <a:pt x="898" y="532"/>
                    <a:pt x="898" y="533"/>
                  </a:cubicBezTo>
                  <a:cubicBezTo>
                    <a:pt x="899" y="534"/>
                    <a:pt x="899" y="534"/>
                    <a:pt x="900" y="534"/>
                  </a:cubicBezTo>
                  <a:cubicBezTo>
                    <a:pt x="900" y="535"/>
                    <a:pt x="899" y="535"/>
                    <a:pt x="898" y="535"/>
                  </a:cubicBezTo>
                  <a:moveTo>
                    <a:pt x="883" y="534"/>
                  </a:moveTo>
                  <a:cubicBezTo>
                    <a:pt x="883" y="534"/>
                    <a:pt x="882" y="535"/>
                    <a:pt x="881" y="535"/>
                  </a:cubicBezTo>
                  <a:cubicBezTo>
                    <a:pt x="881" y="535"/>
                    <a:pt x="880" y="535"/>
                    <a:pt x="880" y="535"/>
                  </a:cubicBezTo>
                  <a:cubicBezTo>
                    <a:pt x="879" y="535"/>
                    <a:pt x="879" y="534"/>
                    <a:pt x="880" y="533"/>
                  </a:cubicBezTo>
                  <a:cubicBezTo>
                    <a:pt x="882" y="533"/>
                    <a:pt x="883" y="533"/>
                    <a:pt x="883" y="534"/>
                  </a:cubicBezTo>
                  <a:moveTo>
                    <a:pt x="907" y="531"/>
                  </a:moveTo>
                  <a:cubicBezTo>
                    <a:pt x="906" y="531"/>
                    <a:pt x="906" y="531"/>
                    <a:pt x="906" y="532"/>
                  </a:cubicBezTo>
                  <a:cubicBezTo>
                    <a:pt x="905" y="531"/>
                    <a:pt x="906" y="531"/>
                    <a:pt x="906" y="531"/>
                  </a:cubicBezTo>
                  <a:cubicBezTo>
                    <a:pt x="907" y="531"/>
                    <a:pt x="907" y="531"/>
                    <a:pt x="908" y="530"/>
                  </a:cubicBezTo>
                  <a:cubicBezTo>
                    <a:pt x="908" y="531"/>
                    <a:pt x="907" y="531"/>
                    <a:pt x="907" y="531"/>
                  </a:cubicBezTo>
                  <a:close/>
                  <a:moveTo>
                    <a:pt x="860" y="533"/>
                  </a:moveTo>
                  <a:cubicBezTo>
                    <a:pt x="859" y="533"/>
                    <a:pt x="859" y="533"/>
                    <a:pt x="859" y="534"/>
                  </a:cubicBezTo>
                  <a:cubicBezTo>
                    <a:pt x="858" y="533"/>
                    <a:pt x="859" y="533"/>
                    <a:pt x="859" y="533"/>
                  </a:cubicBezTo>
                  <a:cubicBezTo>
                    <a:pt x="860" y="533"/>
                    <a:pt x="860" y="533"/>
                    <a:pt x="861" y="532"/>
                  </a:cubicBezTo>
                  <a:cubicBezTo>
                    <a:pt x="861" y="533"/>
                    <a:pt x="860" y="533"/>
                    <a:pt x="860" y="533"/>
                  </a:cubicBezTo>
                  <a:close/>
                  <a:moveTo>
                    <a:pt x="851" y="533"/>
                  </a:moveTo>
                  <a:cubicBezTo>
                    <a:pt x="852" y="533"/>
                    <a:pt x="852" y="533"/>
                    <a:pt x="853" y="533"/>
                  </a:cubicBezTo>
                  <a:cubicBezTo>
                    <a:pt x="853" y="533"/>
                    <a:pt x="854" y="532"/>
                    <a:pt x="854" y="532"/>
                  </a:cubicBezTo>
                  <a:cubicBezTo>
                    <a:pt x="856" y="532"/>
                    <a:pt x="856" y="533"/>
                    <a:pt x="855" y="534"/>
                  </a:cubicBezTo>
                  <a:cubicBezTo>
                    <a:pt x="854" y="536"/>
                    <a:pt x="853" y="536"/>
                    <a:pt x="851" y="536"/>
                  </a:cubicBezTo>
                  <a:lnTo>
                    <a:pt x="851" y="533"/>
                  </a:lnTo>
                  <a:close/>
                  <a:moveTo>
                    <a:pt x="921" y="534"/>
                  </a:moveTo>
                  <a:cubicBezTo>
                    <a:pt x="920" y="534"/>
                    <a:pt x="920" y="533"/>
                    <a:pt x="919" y="532"/>
                  </a:cubicBezTo>
                  <a:cubicBezTo>
                    <a:pt x="919" y="532"/>
                    <a:pt x="918" y="531"/>
                    <a:pt x="918" y="530"/>
                  </a:cubicBezTo>
                  <a:cubicBezTo>
                    <a:pt x="918" y="530"/>
                    <a:pt x="917" y="529"/>
                    <a:pt x="916" y="529"/>
                  </a:cubicBezTo>
                  <a:cubicBezTo>
                    <a:pt x="917" y="528"/>
                    <a:pt x="917" y="527"/>
                    <a:pt x="918" y="528"/>
                  </a:cubicBezTo>
                  <a:cubicBezTo>
                    <a:pt x="919" y="530"/>
                    <a:pt x="920" y="530"/>
                    <a:pt x="920" y="531"/>
                  </a:cubicBezTo>
                  <a:cubicBezTo>
                    <a:pt x="923" y="530"/>
                    <a:pt x="924" y="531"/>
                    <a:pt x="924" y="534"/>
                  </a:cubicBezTo>
                  <a:cubicBezTo>
                    <a:pt x="923" y="534"/>
                    <a:pt x="922" y="534"/>
                    <a:pt x="921" y="534"/>
                  </a:cubicBezTo>
                  <a:moveTo>
                    <a:pt x="895" y="530"/>
                  </a:moveTo>
                  <a:cubicBezTo>
                    <a:pt x="895" y="529"/>
                    <a:pt x="895" y="529"/>
                    <a:pt x="896" y="529"/>
                  </a:cubicBezTo>
                  <a:cubicBezTo>
                    <a:pt x="896" y="529"/>
                    <a:pt x="897" y="529"/>
                    <a:pt x="897" y="530"/>
                  </a:cubicBezTo>
                  <a:cubicBezTo>
                    <a:pt x="895" y="531"/>
                    <a:pt x="895" y="531"/>
                    <a:pt x="895" y="530"/>
                  </a:cubicBezTo>
                  <a:moveTo>
                    <a:pt x="873" y="531"/>
                  </a:moveTo>
                  <a:cubicBezTo>
                    <a:pt x="873" y="531"/>
                    <a:pt x="873" y="531"/>
                    <a:pt x="873" y="531"/>
                  </a:cubicBezTo>
                  <a:cubicBezTo>
                    <a:pt x="873" y="530"/>
                    <a:pt x="873" y="530"/>
                    <a:pt x="873" y="530"/>
                  </a:cubicBezTo>
                  <a:cubicBezTo>
                    <a:pt x="874" y="530"/>
                    <a:pt x="874" y="530"/>
                    <a:pt x="874" y="531"/>
                  </a:cubicBezTo>
                  <a:cubicBezTo>
                    <a:pt x="874" y="531"/>
                    <a:pt x="873" y="532"/>
                    <a:pt x="873" y="531"/>
                  </a:cubicBezTo>
                  <a:close/>
                  <a:moveTo>
                    <a:pt x="924" y="527"/>
                  </a:moveTo>
                  <a:cubicBezTo>
                    <a:pt x="925" y="528"/>
                    <a:pt x="925" y="527"/>
                    <a:pt x="925" y="526"/>
                  </a:cubicBezTo>
                  <a:cubicBezTo>
                    <a:pt x="926" y="526"/>
                    <a:pt x="926" y="526"/>
                    <a:pt x="926" y="527"/>
                  </a:cubicBezTo>
                  <a:cubicBezTo>
                    <a:pt x="926" y="527"/>
                    <a:pt x="926" y="528"/>
                    <a:pt x="926" y="528"/>
                  </a:cubicBezTo>
                  <a:cubicBezTo>
                    <a:pt x="926" y="529"/>
                    <a:pt x="926" y="529"/>
                    <a:pt x="926" y="530"/>
                  </a:cubicBezTo>
                  <a:cubicBezTo>
                    <a:pt x="925" y="530"/>
                    <a:pt x="925" y="530"/>
                    <a:pt x="924" y="530"/>
                  </a:cubicBezTo>
                  <a:lnTo>
                    <a:pt x="924" y="527"/>
                  </a:lnTo>
                  <a:close/>
                  <a:moveTo>
                    <a:pt x="957" y="525"/>
                  </a:moveTo>
                  <a:cubicBezTo>
                    <a:pt x="956" y="525"/>
                    <a:pt x="956" y="525"/>
                    <a:pt x="956" y="525"/>
                  </a:cubicBezTo>
                  <a:cubicBezTo>
                    <a:pt x="956" y="524"/>
                    <a:pt x="956" y="524"/>
                    <a:pt x="956" y="524"/>
                  </a:cubicBezTo>
                  <a:cubicBezTo>
                    <a:pt x="957" y="524"/>
                    <a:pt x="957" y="524"/>
                    <a:pt x="958" y="524"/>
                  </a:cubicBezTo>
                  <a:cubicBezTo>
                    <a:pt x="958" y="524"/>
                    <a:pt x="958" y="524"/>
                    <a:pt x="957" y="525"/>
                  </a:cubicBezTo>
                  <a:close/>
                  <a:moveTo>
                    <a:pt x="889" y="526"/>
                  </a:moveTo>
                  <a:lnTo>
                    <a:pt x="891" y="525"/>
                  </a:lnTo>
                  <a:lnTo>
                    <a:pt x="891" y="528"/>
                  </a:lnTo>
                  <a:lnTo>
                    <a:pt x="889" y="528"/>
                  </a:lnTo>
                  <a:lnTo>
                    <a:pt x="889" y="526"/>
                  </a:lnTo>
                  <a:close/>
                  <a:moveTo>
                    <a:pt x="886" y="530"/>
                  </a:moveTo>
                  <a:cubicBezTo>
                    <a:pt x="885" y="529"/>
                    <a:pt x="884" y="528"/>
                    <a:pt x="883" y="526"/>
                  </a:cubicBezTo>
                  <a:cubicBezTo>
                    <a:pt x="884" y="526"/>
                    <a:pt x="885" y="526"/>
                    <a:pt x="886" y="526"/>
                  </a:cubicBezTo>
                  <a:cubicBezTo>
                    <a:pt x="887" y="527"/>
                    <a:pt x="887" y="527"/>
                    <a:pt x="888" y="528"/>
                  </a:cubicBezTo>
                  <a:cubicBezTo>
                    <a:pt x="888" y="528"/>
                    <a:pt x="889" y="529"/>
                    <a:pt x="890" y="529"/>
                  </a:cubicBezTo>
                  <a:cubicBezTo>
                    <a:pt x="891" y="529"/>
                    <a:pt x="892" y="530"/>
                    <a:pt x="891" y="531"/>
                  </a:cubicBezTo>
                  <a:cubicBezTo>
                    <a:pt x="889" y="531"/>
                    <a:pt x="887" y="530"/>
                    <a:pt x="886" y="530"/>
                  </a:cubicBezTo>
                  <a:moveTo>
                    <a:pt x="972" y="523"/>
                  </a:moveTo>
                  <a:cubicBezTo>
                    <a:pt x="973" y="522"/>
                    <a:pt x="973" y="522"/>
                    <a:pt x="973" y="521"/>
                  </a:cubicBezTo>
                  <a:cubicBezTo>
                    <a:pt x="975" y="521"/>
                    <a:pt x="975" y="522"/>
                    <a:pt x="975" y="523"/>
                  </a:cubicBezTo>
                  <a:cubicBezTo>
                    <a:pt x="975" y="525"/>
                    <a:pt x="974" y="526"/>
                    <a:pt x="972" y="525"/>
                  </a:cubicBezTo>
                  <a:cubicBezTo>
                    <a:pt x="972" y="524"/>
                    <a:pt x="972" y="523"/>
                    <a:pt x="972" y="523"/>
                  </a:cubicBezTo>
                  <a:moveTo>
                    <a:pt x="895" y="525"/>
                  </a:moveTo>
                  <a:cubicBezTo>
                    <a:pt x="895" y="526"/>
                    <a:pt x="895" y="526"/>
                    <a:pt x="894" y="525"/>
                  </a:cubicBezTo>
                  <a:cubicBezTo>
                    <a:pt x="894" y="525"/>
                    <a:pt x="894" y="525"/>
                    <a:pt x="894" y="524"/>
                  </a:cubicBezTo>
                  <a:cubicBezTo>
                    <a:pt x="895" y="524"/>
                    <a:pt x="895" y="524"/>
                    <a:pt x="895" y="524"/>
                  </a:cubicBezTo>
                  <a:cubicBezTo>
                    <a:pt x="896" y="525"/>
                    <a:pt x="896" y="525"/>
                    <a:pt x="895" y="525"/>
                  </a:cubicBezTo>
                  <a:close/>
                  <a:moveTo>
                    <a:pt x="858" y="526"/>
                  </a:moveTo>
                  <a:cubicBezTo>
                    <a:pt x="858" y="526"/>
                    <a:pt x="857" y="526"/>
                    <a:pt x="857" y="526"/>
                  </a:cubicBezTo>
                  <a:cubicBezTo>
                    <a:pt x="857" y="526"/>
                    <a:pt x="857" y="525"/>
                    <a:pt x="857" y="525"/>
                  </a:cubicBezTo>
                  <a:cubicBezTo>
                    <a:pt x="858" y="525"/>
                    <a:pt x="858" y="525"/>
                    <a:pt x="858" y="525"/>
                  </a:cubicBezTo>
                  <a:cubicBezTo>
                    <a:pt x="859" y="525"/>
                    <a:pt x="858" y="526"/>
                    <a:pt x="858" y="526"/>
                  </a:cubicBezTo>
                  <a:close/>
                  <a:moveTo>
                    <a:pt x="890" y="524"/>
                  </a:moveTo>
                  <a:cubicBezTo>
                    <a:pt x="890" y="523"/>
                    <a:pt x="890" y="523"/>
                    <a:pt x="890" y="522"/>
                  </a:cubicBezTo>
                  <a:cubicBezTo>
                    <a:pt x="890" y="521"/>
                    <a:pt x="890" y="521"/>
                    <a:pt x="890" y="522"/>
                  </a:cubicBezTo>
                  <a:cubicBezTo>
                    <a:pt x="891" y="522"/>
                    <a:pt x="891" y="523"/>
                    <a:pt x="891" y="523"/>
                  </a:cubicBezTo>
                  <a:cubicBezTo>
                    <a:pt x="891" y="524"/>
                    <a:pt x="890" y="524"/>
                    <a:pt x="890" y="524"/>
                  </a:cubicBezTo>
                  <a:close/>
                  <a:moveTo>
                    <a:pt x="940" y="519"/>
                  </a:moveTo>
                  <a:cubicBezTo>
                    <a:pt x="940" y="519"/>
                    <a:pt x="940" y="519"/>
                    <a:pt x="940" y="518"/>
                  </a:cubicBezTo>
                  <a:cubicBezTo>
                    <a:pt x="940" y="518"/>
                    <a:pt x="941" y="518"/>
                    <a:pt x="941" y="519"/>
                  </a:cubicBezTo>
                  <a:cubicBezTo>
                    <a:pt x="941" y="519"/>
                    <a:pt x="942" y="519"/>
                    <a:pt x="942" y="519"/>
                  </a:cubicBezTo>
                  <a:cubicBezTo>
                    <a:pt x="942" y="519"/>
                    <a:pt x="942" y="520"/>
                    <a:pt x="942" y="520"/>
                  </a:cubicBezTo>
                  <a:cubicBezTo>
                    <a:pt x="941" y="520"/>
                    <a:pt x="941" y="521"/>
                    <a:pt x="941" y="521"/>
                  </a:cubicBezTo>
                  <a:cubicBezTo>
                    <a:pt x="941" y="521"/>
                    <a:pt x="941" y="521"/>
                    <a:pt x="940" y="521"/>
                  </a:cubicBezTo>
                  <a:cubicBezTo>
                    <a:pt x="940" y="520"/>
                    <a:pt x="940" y="520"/>
                    <a:pt x="939" y="520"/>
                  </a:cubicBezTo>
                  <a:cubicBezTo>
                    <a:pt x="939" y="520"/>
                    <a:pt x="939" y="520"/>
                    <a:pt x="940" y="519"/>
                  </a:cubicBezTo>
                  <a:close/>
                  <a:moveTo>
                    <a:pt x="910" y="522"/>
                  </a:moveTo>
                  <a:cubicBezTo>
                    <a:pt x="911" y="521"/>
                    <a:pt x="912" y="520"/>
                    <a:pt x="912" y="518"/>
                  </a:cubicBezTo>
                  <a:cubicBezTo>
                    <a:pt x="913" y="518"/>
                    <a:pt x="913" y="519"/>
                    <a:pt x="914" y="520"/>
                  </a:cubicBezTo>
                  <a:cubicBezTo>
                    <a:pt x="914" y="521"/>
                    <a:pt x="914" y="522"/>
                    <a:pt x="914" y="523"/>
                  </a:cubicBezTo>
                  <a:cubicBezTo>
                    <a:pt x="913" y="524"/>
                    <a:pt x="913" y="525"/>
                    <a:pt x="912" y="526"/>
                  </a:cubicBezTo>
                  <a:cubicBezTo>
                    <a:pt x="911" y="526"/>
                    <a:pt x="910" y="526"/>
                    <a:pt x="908" y="526"/>
                  </a:cubicBezTo>
                  <a:cubicBezTo>
                    <a:pt x="908" y="524"/>
                    <a:pt x="909" y="523"/>
                    <a:pt x="910" y="522"/>
                  </a:cubicBezTo>
                  <a:moveTo>
                    <a:pt x="885" y="518"/>
                  </a:moveTo>
                  <a:cubicBezTo>
                    <a:pt x="886" y="518"/>
                    <a:pt x="887" y="518"/>
                    <a:pt x="888" y="519"/>
                  </a:cubicBezTo>
                  <a:cubicBezTo>
                    <a:pt x="888" y="519"/>
                    <a:pt x="888" y="520"/>
                    <a:pt x="888" y="521"/>
                  </a:cubicBezTo>
                  <a:cubicBezTo>
                    <a:pt x="888" y="522"/>
                    <a:pt x="888" y="523"/>
                    <a:pt x="887" y="524"/>
                  </a:cubicBezTo>
                  <a:cubicBezTo>
                    <a:pt x="887" y="524"/>
                    <a:pt x="886" y="525"/>
                    <a:pt x="885" y="525"/>
                  </a:cubicBezTo>
                  <a:lnTo>
                    <a:pt x="885" y="518"/>
                  </a:lnTo>
                  <a:close/>
                  <a:moveTo>
                    <a:pt x="893" y="521"/>
                  </a:moveTo>
                  <a:cubicBezTo>
                    <a:pt x="893" y="521"/>
                    <a:pt x="893" y="521"/>
                    <a:pt x="893" y="520"/>
                  </a:cubicBezTo>
                  <a:cubicBezTo>
                    <a:pt x="893" y="520"/>
                    <a:pt x="894" y="519"/>
                    <a:pt x="894" y="518"/>
                  </a:cubicBezTo>
                  <a:cubicBezTo>
                    <a:pt x="894" y="518"/>
                    <a:pt x="894" y="517"/>
                    <a:pt x="894" y="517"/>
                  </a:cubicBezTo>
                  <a:cubicBezTo>
                    <a:pt x="895" y="517"/>
                    <a:pt x="896" y="517"/>
                    <a:pt x="896" y="517"/>
                  </a:cubicBezTo>
                  <a:cubicBezTo>
                    <a:pt x="896" y="518"/>
                    <a:pt x="896" y="518"/>
                    <a:pt x="896" y="519"/>
                  </a:cubicBezTo>
                  <a:cubicBezTo>
                    <a:pt x="896" y="520"/>
                    <a:pt x="896" y="520"/>
                    <a:pt x="895" y="521"/>
                  </a:cubicBezTo>
                  <a:cubicBezTo>
                    <a:pt x="895" y="522"/>
                    <a:pt x="894" y="522"/>
                    <a:pt x="894" y="522"/>
                  </a:cubicBezTo>
                  <a:cubicBezTo>
                    <a:pt x="893" y="522"/>
                    <a:pt x="893" y="522"/>
                    <a:pt x="893" y="521"/>
                  </a:cubicBezTo>
                  <a:moveTo>
                    <a:pt x="973" y="511"/>
                  </a:moveTo>
                  <a:cubicBezTo>
                    <a:pt x="973" y="510"/>
                    <a:pt x="973" y="510"/>
                    <a:pt x="974" y="509"/>
                  </a:cubicBezTo>
                  <a:cubicBezTo>
                    <a:pt x="975" y="509"/>
                    <a:pt x="976" y="510"/>
                    <a:pt x="976" y="511"/>
                  </a:cubicBezTo>
                  <a:cubicBezTo>
                    <a:pt x="975" y="513"/>
                    <a:pt x="974" y="513"/>
                    <a:pt x="973" y="513"/>
                  </a:cubicBezTo>
                  <a:cubicBezTo>
                    <a:pt x="972" y="512"/>
                    <a:pt x="972" y="511"/>
                    <a:pt x="973" y="511"/>
                  </a:cubicBezTo>
                  <a:moveTo>
                    <a:pt x="975" y="508"/>
                  </a:moveTo>
                  <a:cubicBezTo>
                    <a:pt x="974" y="508"/>
                    <a:pt x="974" y="508"/>
                    <a:pt x="974" y="508"/>
                  </a:cubicBezTo>
                  <a:cubicBezTo>
                    <a:pt x="973" y="508"/>
                    <a:pt x="973" y="507"/>
                    <a:pt x="974" y="507"/>
                  </a:cubicBezTo>
                  <a:cubicBezTo>
                    <a:pt x="974" y="507"/>
                    <a:pt x="974" y="507"/>
                    <a:pt x="975" y="507"/>
                  </a:cubicBezTo>
                  <a:cubicBezTo>
                    <a:pt x="975" y="507"/>
                    <a:pt x="975" y="507"/>
                    <a:pt x="975" y="508"/>
                  </a:cubicBezTo>
                  <a:close/>
                  <a:moveTo>
                    <a:pt x="889" y="514"/>
                  </a:moveTo>
                  <a:cubicBezTo>
                    <a:pt x="890" y="515"/>
                    <a:pt x="890" y="515"/>
                    <a:pt x="891" y="515"/>
                  </a:cubicBezTo>
                  <a:cubicBezTo>
                    <a:pt x="891" y="514"/>
                    <a:pt x="891" y="514"/>
                    <a:pt x="891" y="513"/>
                  </a:cubicBezTo>
                  <a:cubicBezTo>
                    <a:pt x="892" y="512"/>
                    <a:pt x="892" y="512"/>
                    <a:pt x="893" y="511"/>
                  </a:cubicBezTo>
                  <a:cubicBezTo>
                    <a:pt x="893" y="510"/>
                    <a:pt x="894" y="510"/>
                    <a:pt x="895" y="510"/>
                  </a:cubicBezTo>
                  <a:cubicBezTo>
                    <a:pt x="894" y="512"/>
                    <a:pt x="894" y="514"/>
                    <a:pt x="893" y="515"/>
                  </a:cubicBezTo>
                  <a:cubicBezTo>
                    <a:pt x="892" y="516"/>
                    <a:pt x="891" y="517"/>
                    <a:pt x="890" y="518"/>
                  </a:cubicBezTo>
                  <a:lnTo>
                    <a:pt x="889" y="514"/>
                  </a:lnTo>
                  <a:close/>
                  <a:moveTo>
                    <a:pt x="869" y="499"/>
                  </a:moveTo>
                  <a:cubicBezTo>
                    <a:pt x="869" y="501"/>
                    <a:pt x="868" y="502"/>
                    <a:pt x="867" y="503"/>
                  </a:cubicBezTo>
                  <a:cubicBezTo>
                    <a:pt x="867" y="504"/>
                    <a:pt x="865" y="504"/>
                    <a:pt x="864" y="504"/>
                  </a:cubicBezTo>
                  <a:cubicBezTo>
                    <a:pt x="864" y="501"/>
                    <a:pt x="866" y="499"/>
                    <a:pt x="869" y="499"/>
                  </a:cubicBezTo>
                  <a:moveTo>
                    <a:pt x="897" y="447"/>
                  </a:moveTo>
                  <a:cubicBezTo>
                    <a:pt x="896" y="447"/>
                    <a:pt x="896" y="447"/>
                    <a:pt x="895" y="447"/>
                  </a:cubicBezTo>
                  <a:cubicBezTo>
                    <a:pt x="895" y="447"/>
                    <a:pt x="894" y="447"/>
                    <a:pt x="894" y="447"/>
                  </a:cubicBezTo>
                  <a:cubicBezTo>
                    <a:pt x="894" y="446"/>
                    <a:pt x="894" y="446"/>
                    <a:pt x="894" y="445"/>
                  </a:cubicBezTo>
                  <a:cubicBezTo>
                    <a:pt x="895" y="445"/>
                    <a:pt x="896" y="445"/>
                    <a:pt x="896" y="446"/>
                  </a:cubicBezTo>
                  <a:cubicBezTo>
                    <a:pt x="896" y="446"/>
                    <a:pt x="897" y="446"/>
                    <a:pt x="897" y="446"/>
                  </a:cubicBezTo>
                  <a:cubicBezTo>
                    <a:pt x="898" y="447"/>
                    <a:pt x="897" y="447"/>
                    <a:pt x="897" y="447"/>
                  </a:cubicBezTo>
                  <a:moveTo>
                    <a:pt x="900" y="445"/>
                  </a:moveTo>
                  <a:cubicBezTo>
                    <a:pt x="900" y="445"/>
                    <a:pt x="900" y="446"/>
                    <a:pt x="900" y="446"/>
                  </a:cubicBezTo>
                  <a:cubicBezTo>
                    <a:pt x="899" y="447"/>
                    <a:pt x="899" y="447"/>
                    <a:pt x="898" y="447"/>
                  </a:cubicBezTo>
                  <a:cubicBezTo>
                    <a:pt x="898" y="447"/>
                    <a:pt x="898" y="446"/>
                    <a:pt x="898" y="444"/>
                  </a:cubicBezTo>
                  <a:cubicBezTo>
                    <a:pt x="900" y="444"/>
                    <a:pt x="900" y="444"/>
                    <a:pt x="900" y="445"/>
                  </a:cubicBezTo>
                  <a:moveTo>
                    <a:pt x="898" y="425"/>
                  </a:moveTo>
                  <a:cubicBezTo>
                    <a:pt x="898" y="426"/>
                    <a:pt x="898" y="426"/>
                    <a:pt x="898" y="426"/>
                  </a:cubicBezTo>
                  <a:cubicBezTo>
                    <a:pt x="897" y="425"/>
                    <a:pt x="897" y="425"/>
                    <a:pt x="898" y="425"/>
                  </a:cubicBezTo>
                  <a:cubicBezTo>
                    <a:pt x="898" y="424"/>
                    <a:pt x="898" y="424"/>
                    <a:pt x="899" y="424"/>
                  </a:cubicBezTo>
                  <a:cubicBezTo>
                    <a:pt x="899" y="425"/>
                    <a:pt x="899" y="425"/>
                    <a:pt x="898" y="425"/>
                  </a:cubicBezTo>
                  <a:close/>
                  <a:moveTo>
                    <a:pt x="939" y="324"/>
                  </a:moveTo>
                  <a:cubicBezTo>
                    <a:pt x="940" y="322"/>
                    <a:pt x="940" y="321"/>
                    <a:pt x="940" y="320"/>
                  </a:cubicBezTo>
                  <a:cubicBezTo>
                    <a:pt x="941" y="319"/>
                    <a:pt x="942" y="319"/>
                    <a:pt x="942" y="320"/>
                  </a:cubicBezTo>
                  <a:cubicBezTo>
                    <a:pt x="942" y="320"/>
                    <a:pt x="942" y="321"/>
                    <a:pt x="942" y="321"/>
                  </a:cubicBezTo>
                  <a:cubicBezTo>
                    <a:pt x="941" y="322"/>
                    <a:pt x="941" y="323"/>
                    <a:pt x="941" y="324"/>
                  </a:cubicBezTo>
                  <a:cubicBezTo>
                    <a:pt x="941" y="325"/>
                    <a:pt x="941" y="325"/>
                    <a:pt x="941" y="326"/>
                  </a:cubicBezTo>
                  <a:cubicBezTo>
                    <a:pt x="940" y="326"/>
                    <a:pt x="939" y="325"/>
                    <a:pt x="939" y="324"/>
                  </a:cubicBezTo>
                  <a:moveTo>
                    <a:pt x="846" y="325"/>
                  </a:moveTo>
                  <a:cubicBezTo>
                    <a:pt x="846" y="325"/>
                    <a:pt x="846" y="324"/>
                    <a:pt x="846" y="324"/>
                  </a:cubicBezTo>
                  <a:cubicBezTo>
                    <a:pt x="846" y="324"/>
                    <a:pt x="847" y="324"/>
                    <a:pt x="847" y="324"/>
                  </a:cubicBezTo>
                  <a:cubicBezTo>
                    <a:pt x="847" y="325"/>
                    <a:pt x="848" y="325"/>
                    <a:pt x="848" y="325"/>
                  </a:cubicBezTo>
                  <a:cubicBezTo>
                    <a:pt x="848" y="325"/>
                    <a:pt x="848" y="325"/>
                    <a:pt x="848" y="326"/>
                  </a:cubicBezTo>
                  <a:cubicBezTo>
                    <a:pt x="847" y="326"/>
                    <a:pt x="847" y="326"/>
                    <a:pt x="847" y="327"/>
                  </a:cubicBezTo>
                  <a:cubicBezTo>
                    <a:pt x="847" y="327"/>
                    <a:pt x="847" y="327"/>
                    <a:pt x="846" y="326"/>
                  </a:cubicBezTo>
                  <a:cubicBezTo>
                    <a:pt x="846" y="326"/>
                    <a:pt x="845" y="326"/>
                    <a:pt x="845" y="326"/>
                  </a:cubicBezTo>
                  <a:cubicBezTo>
                    <a:pt x="845" y="326"/>
                    <a:pt x="845" y="325"/>
                    <a:pt x="846" y="325"/>
                  </a:cubicBezTo>
                  <a:close/>
                  <a:moveTo>
                    <a:pt x="847" y="288"/>
                  </a:moveTo>
                  <a:cubicBezTo>
                    <a:pt x="847" y="287"/>
                    <a:pt x="847" y="286"/>
                    <a:pt x="847" y="286"/>
                  </a:cubicBezTo>
                  <a:cubicBezTo>
                    <a:pt x="848" y="285"/>
                    <a:pt x="848" y="286"/>
                    <a:pt x="848" y="286"/>
                  </a:cubicBezTo>
                  <a:cubicBezTo>
                    <a:pt x="849" y="287"/>
                    <a:pt x="849" y="287"/>
                    <a:pt x="849" y="288"/>
                  </a:cubicBezTo>
                  <a:cubicBezTo>
                    <a:pt x="848" y="288"/>
                    <a:pt x="848" y="288"/>
                    <a:pt x="848" y="289"/>
                  </a:cubicBezTo>
                  <a:cubicBezTo>
                    <a:pt x="847" y="289"/>
                    <a:pt x="847" y="288"/>
                    <a:pt x="847" y="288"/>
                  </a:cubicBezTo>
                  <a:moveTo>
                    <a:pt x="863" y="258"/>
                  </a:moveTo>
                  <a:cubicBezTo>
                    <a:pt x="863" y="257"/>
                    <a:pt x="863" y="257"/>
                    <a:pt x="863" y="257"/>
                  </a:cubicBezTo>
                  <a:cubicBezTo>
                    <a:pt x="863" y="256"/>
                    <a:pt x="863" y="256"/>
                    <a:pt x="864" y="256"/>
                  </a:cubicBezTo>
                  <a:cubicBezTo>
                    <a:pt x="864" y="256"/>
                    <a:pt x="864" y="256"/>
                    <a:pt x="864" y="257"/>
                  </a:cubicBezTo>
                  <a:cubicBezTo>
                    <a:pt x="864" y="257"/>
                    <a:pt x="864" y="258"/>
                    <a:pt x="863" y="258"/>
                  </a:cubicBezTo>
                  <a:close/>
                  <a:moveTo>
                    <a:pt x="929" y="232"/>
                  </a:moveTo>
                  <a:cubicBezTo>
                    <a:pt x="928" y="232"/>
                    <a:pt x="928" y="232"/>
                    <a:pt x="928" y="232"/>
                  </a:cubicBezTo>
                  <a:cubicBezTo>
                    <a:pt x="927" y="232"/>
                    <a:pt x="927" y="232"/>
                    <a:pt x="928" y="231"/>
                  </a:cubicBezTo>
                  <a:cubicBezTo>
                    <a:pt x="928" y="231"/>
                    <a:pt x="928" y="231"/>
                    <a:pt x="929" y="231"/>
                  </a:cubicBezTo>
                  <a:cubicBezTo>
                    <a:pt x="929" y="231"/>
                    <a:pt x="929" y="232"/>
                    <a:pt x="929" y="232"/>
                  </a:cubicBezTo>
                  <a:close/>
                  <a:moveTo>
                    <a:pt x="912" y="232"/>
                  </a:moveTo>
                  <a:cubicBezTo>
                    <a:pt x="912" y="230"/>
                    <a:pt x="912" y="229"/>
                    <a:pt x="911" y="228"/>
                  </a:cubicBezTo>
                  <a:cubicBezTo>
                    <a:pt x="912" y="228"/>
                    <a:pt x="913" y="228"/>
                    <a:pt x="913" y="230"/>
                  </a:cubicBezTo>
                  <a:cubicBezTo>
                    <a:pt x="913" y="231"/>
                    <a:pt x="914" y="232"/>
                    <a:pt x="916" y="232"/>
                  </a:cubicBezTo>
                  <a:cubicBezTo>
                    <a:pt x="915" y="232"/>
                    <a:pt x="915" y="233"/>
                    <a:pt x="914" y="233"/>
                  </a:cubicBezTo>
                  <a:cubicBezTo>
                    <a:pt x="913" y="233"/>
                    <a:pt x="913" y="234"/>
                    <a:pt x="913" y="235"/>
                  </a:cubicBezTo>
                  <a:cubicBezTo>
                    <a:pt x="912" y="234"/>
                    <a:pt x="912" y="233"/>
                    <a:pt x="912" y="232"/>
                  </a:cubicBezTo>
                  <a:moveTo>
                    <a:pt x="917" y="218"/>
                  </a:moveTo>
                  <a:cubicBezTo>
                    <a:pt x="917" y="218"/>
                    <a:pt x="916" y="218"/>
                    <a:pt x="916" y="218"/>
                  </a:cubicBezTo>
                  <a:cubicBezTo>
                    <a:pt x="916" y="217"/>
                    <a:pt x="916" y="217"/>
                    <a:pt x="916" y="217"/>
                  </a:cubicBezTo>
                  <a:cubicBezTo>
                    <a:pt x="916" y="216"/>
                    <a:pt x="917" y="216"/>
                    <a:pt x="917" y="217"/>
                  </a:cubicBezTo>
                  <a:cubicBezTo>
                    <a:pt x="917" y="217"/>
                    <a:pt x="917" y="217"/>
                    <a:pt x="917" y="218"/>
                  </a:cubicBezTo>
                  <a:moveTo>
                    <a:pt x="914" y="212"/>
                  </a:moveTo>
                  <a:cubicBezTo>
                    <a:pt x="914" y="212"/>
                    <a:pt x="914" y="211"/>
                    <a:pt x="915" y="210"/>
                  </a:cubicBezTo>
                  <a:cubicBezTo>
                    <a:pt x="916" y="210"/>
                    <a:pt x="917" y="210"/>
                    <a:pt x="917" y="211"/>
                  </a:cubicBezTo>
                  <a:cubicBezTo>
                    <a:pt x="917" y="212"/>
                    <a:pt x="917" y="213"/>
                    <a:pt x="916" y="214"/>
                  </a:cubicBezTo>
                  <a:cubicBezTo>
                    <a:pt x="915" y="214"/>
                    <a:pt x="914" y="213"/>
                    <a:pt x="914" y="212"/>
                  </a:cubicBezTo>
                  <a:moveTo>
                    <a:pt x="913" y="202"/>
                  </a:moveTo>
                  <a:cubicBezTo>
                    <a:pt x="913" y="203"/>
                    <a:pt x="912" y="203"/>
                    <a:pt x="912" y="203"/>
                  </a:cubicBezTo>
                  <a:cubicBezTo>
                    <a:pt x="912" y="202"/>
                    <a:pt x="912" y="202"/>
                    <a:pt x="912" y="202"/>
                  </a:cubicBezTo>
                  <a:cubicBezTo>
                    <a:pt x="913" y="201"/>
                    <a:pt x="913" y="201"/>
                    <a:pt x="913" y="201"/>
                  </a:cubicBezTo>
                  <a:cubicBezTo>
                    <a:pt x="914" y="202"/>
                    <a:pt x="913" y="202"/>
                    <a:pt x="913" y="202"/>
                  </a:cubicBezTo>
                  <a:close/>
                  <a:moveTo>
                    <a:pt x="888" y="201"/>
                  </a:moveTo>
                  <a:lnTo>
                    <a:pt x="890" y="201"/>
                  </a:lnTo>
                  <a:lnTo>
                    <a:pt x="890" y="204"/>
                  </a:lnTo>
                  <a:lnTo>
                    <a:pt x="888" y="204"/>
                  </a:lnTo>
                  <a:lnTo>
                    <a:pt x="888" y="201"/>
                  </a:lnTo>
                  <a:close/>
                  <a:moveTo>
                    <a:pt x="876" y="193"/>
                  </a:moveTo>
                  <a:cubicBezTo>
                    <a:pt x="876" y="193"/>
                    <a:pt x="875" y="193"/>
                    <a:pt x="875" y="192"/>
                  </a:cubicBezTo>
                  <a:cubicBezTo>
                    <a:pt x="876" y="192"/>
                    <a:pt x="876" y="191"/>
                    <a:pt x="876" y="191"/>
                  </a:cubicBezTo>
                  <a:cubicBezTo>
                    <a:pt x="876" y="192"/>
                    <a:pt x="876" y="192"/>
                    <a:pt x="876" y="192"/>
                  </a:cubicBezTo>
                  <a:cubicBezTo>
                    <a:pt x="876" y="193"/>
                    <a:pt x="876" y="193"/>
                    <a:pt x="876" y="193"/>
                  </a:cubicBezTo>
                  <a:close/>
                  <a:moveTo>
                    <a:pt x="923" y="184"/>
                  </a:moveTo>
                  <a:cubicBezTo>
                    <a:pt x="922" y="183"/>
                    <a:pt x="922" y="184"/>
                    <a:pt x="921" y="184"/>
                  </a:cubicBezTo>
                  <a:cubicBezTo>
                    <a:pt x="921" y="183"/>
                    <a:pt x="922" y="183"/>
                    <a:pt x="922" y="183"/>
                  </a:cubicBezTo>
                  <a:cubicBezTo>
                    <a:pt x="923" y="183"/>
                    <a:pt x="924" y="183"/>
                    <a:pt x="924" y="183"/>
                  </a:cubicBezTo>
                  <a:cubicBezTo>
                    <a:pt x="924" y="183"/>
                    <a:pt x="924" y="184"/>
                    <a:pt x="923" y="184"/>
                  </a:cubicBezTo>
                  <a:close/>
                  <a:moveTo>
                    <a:pt x="886" y="186"/>
                  </a:moveTo>
                  <a:cubicBezTo>
                    <a:pt x="886" y="185"/>
                    <a:pt x="887" y="185"/>
                    <a:pt x="887" y="185"/>
                  </a:cubicBezTo>
                  <a:cubicBezTo>
                    <a:pt x="888" y="184"/>
                    <a:pt x="888" y="184"/>
                    <a:pt x="889" y="184"/>
                  </a:cubicBezTo>
                  <a:cubicBezTo>
                    <a:pt x="889" y="183"/>
                    <a:pt x="889" y="183"/>
                    <a:pt x="889" y="182"/>
                  </a:cubicBezTo>
                  <a:cubicBezTo>
                    <a:pt x="891" y="183"/>
                    <a:pt x="893" y="184"/>
                    <a:pt x="893" y="187"/>
                  </a:cubicBezTo>
                  <a:cubicBezTo>
                    <a:pt x="894" y="189"/>
                    <a:pt x="893" y="192"/>
                    <a:pt x="892" y="194"/>
                  </a:cubicBezTo>
                  <a:cubicBezTo>
                    <a:pt x="890" y="194"/>
                    <a:pt x="889" y="193"/>
                    <a:pt x="888" y="192"/>
                  </a:cubicBezTo>
                  <a:cubicBezTo>
                    <a:pt x="887" y="190"/>
                    <a:pt x="887" y="189"/>
                    <a:pt x="886" y="188"/>
                  </a:cubicBezTo>
                  <a:cubicBezTo>
                    <a:pt x="886" y="187"/>
                    <a:pt x="886" y="186"/>
                    <a:pt x="886" y="186"/>
                  </a:cubicBezTo>
                  <a:moveTo>
                    <a:pt x="934" y="179"/>
                  </a:moveTo>
                  <a:cubicBezTo>
                    <a:pt x="934" y="178"/>
                    <a:pt x="935" y="178"/>
                    <a:pt x="936" y="178"/>
                  </a:cubicBezTo>
                  <a:cubicBezTo>
                    <a:pt x="936" y="178"/>
                    <a:pt x="935" y="179"/>
                    <a:pt x="934" y="179"/>
                  </a:cubicBezTo>
                  <a:close/>
                  <a:moveTo>
                    <a:pt x="846" y="182"/>
                  </a:moveTo>
                  <a:cubicBezTo>
                    <a:pt x="846" y="182"/>
                    <a:pt x="846" y="183"/>
                    <a:pt x="846" y="183"/>
                  </a:cubicBezTo>
                  <a:cubicBezTo>
                    <a:pt x="845" y="184"/>
                    <a:pt x="845" y="184"/>
                    <a:pt x="845" y="184"/>
                  </a:cubicBezTo>
                  <a:cubicBezTo>
                    <a:pt x="844" y="184"/>
                    <a:pt x="845" y="184"/>
                    <a:pt x="845" y="183"/>
                  </a:cubicBezTo>
                  <a:cubicBezTo>
                    <a:pt x="846" y="182"/>
                    <a:pt x="847" y="182"/>
                    <a:pt x="846" y="182"/>
                  </a:cubicBezTo>
                  <a:moveTo>
                    <a:pt x="981" y="178"/>
                  </a:moveTo>
                  <a:cubicBezTo>
                    <a:pt x="982" y="177"/>
                    <a:pt x="982" y="175"/>
                    <a:pt x="983" y="173"/>
                  </a:cubicBezTo>
                  <a:cubicBezTo>
                    <a:pt x="984" y="174"/>
                    <a:pt x="984" y="175"/>
                    <a:pt x="984" y="176"/>
                  </a:cubicBezTo>
                  <a:cubicBezTo>
                    <a:pt x="984" y="177"/>
                    <a:pt x="984" y="178"/>
                    <a:pt x="984" y="179"/>
                  </a:cubicBezTo>
                  <a:cubicBezTo>
                    <a:pt x="983" y="181"/>
                    <a:pt x="983" y="181"/>
                    <a:pt x="982" y="182"/>
                  </a:cubicBezTo>
                  <a:cubicBezTo>
                    <a:pt x="981" y="183"/>
                    <a:pt x="980" y="183"/>
                    <a:pt x="979" y="183"/>
                  </a:cubicBezTo>
                  <a:cubicBezTo>
                    <a:pt x="980" y="182"/>
                    <a:pt x="981" y="180"/>
                    <a:pt x="981" y="178"/>
                  </a:cubicBezTo>
                  <a:moveTo>
                    <a:pt x="931" y="173"/>
                  </a:moveTo>
                  <a:cubicBezTo>
                    <a:pt x="930" y="172"/>
                    <a:pt x="930" y="172"/>
                    <a:pt x="931" y="171"/>
                  </a:cubicBezTo>
                  <a:cubicBezTo>
                    <a:pt x="931" y="170"/>
                    <a:pt x="931" y="170"/>
                    <a:pt x="931" y="171"/>
                  </a:cubicBezTo>
                  <a:cubicBezTo>
                    <a:pt x="931" y="171"/>
                    <a:pt x="932" y="172"/>
                    <a:pt x="932" y="172"/>
                  </a:cubicBezTo>
                  <a:cubicBezTo>
                    <a:pt x="931" y="173"/>
                    <a:pt x="931" y="174"/>
                    <a:pt x="931" y="173"/>
                  </a:cubicBezTo>
                  <a:close/>
                  <a:moveTo>
                    <a:pt x="878" y="175"/>
                  </a:moveTo>
                  <a:cubicBezTo>
                    <a:pt x="877" y="175"/>
                    <a:pt x="877" y="174"/>
                    <a:pt x="877" y="174"/>
                  </a:cubicBezTo>
                  <a:cubicBezTo>
                    <a:pt x="877" y="173"/>
                    <a:pt x="877" y="173"/>
                    <a:pt x="878" y="173"/>
                  </a:cubicBezTo>
                  <a:cubicBezTo>
                    <a:pt x="878" y="174"/>
                    <a:pt x="878" y="174"/>
                    <a:pt x="879" y="174"/>
                  </a:cubicBezTo>
                  <a:cubicBezTo>
                    <a:pt x="879" y="174"/>
                    <a:pt x="878" y="175"/>
                    <a:pt x="878" y="175"/>
                  </a:cubicBezTo>
                  <a:moveTo>
                    <a:pt x="1013" y="161"/>
                  </a:moveTo>
                  <a:cubicBezTo>
                    <a:pt x="1012" y="161"/>
                    <a:pt x="1012" y="161"/>
                    <a:pt x="1012" y="160"/>
                  </a:cubicBezTo>
                  <a:cubicBezTo>
                    <a:pt x="1012" y="160"/>
                    <a:pt x="1013" y="159"/>
                    <a:pt x="1013" y="160"/>
                  </a:cubicBezTo>
                  <a:cubicBezTo>
                    <a:pt x="1013" y="160"/>
                    <a:pt x="1013" y="160"/>
                    <a:pt x="1013" y="160"/>
                  </a:cubicBezTo>
                  <a:cubicBezTo>
                    <a:pt x="1013" y="161"/>
                    <a:pt x="1013" y="161"/>
                    <a:pt x="1013" y="161"/>
                  </a:cubicBezTo>
                  <a:close/>
                  <a:moveTo>
                    <a:pt x="894" y="166"/>
                  </a:moveTo>
                  <a:cubicBezTo>
                    <a:pt x="894" y="166"/>
                    <a:pt x="894" y="166"/>
                    <a:pt x="894" y="165"/>
                  </a:cubicBezTo>
                  <a:cubicBezTo>
                    <a:pt x="894" y="165"/>
                    <a:pt x="894" y="165"/>
                    <a:pt x="895" y="165"/>
                  </a:cubicBezTo>
                  <a:cubicBezTo>
                    <a:pt x="895" y="165"/>
                    <a:pt x="895" y="165"/>
                    <a:pt x="895" y="165"/>
                  </a:cubicBezTo>
                  <a:cubicBezTo>
                    <a:pt x="895" y="166"/>
                    <a:pt x="895" y="166"/>
                    <a:pt x="894" y="166"/>
                  </a:cubicBezTo>
                  <a:close/>
                  <a:moveTo>
                    <a:pt x="892" y="160"/>
                  </a:moveTo>
                  <a:cubicBezTo>
                    <a:pt x="893" y="161"/>
                    <a:pt x="892" y="161"/>
                    <a:pt x="892" y="162"/>
                  </a:cubicBezTo>
                  <a:cubicBezTo>
                    <a:pt x="892" y="162"/>
                    <a:pt x="891" y="162"/>
                    <a:pt x="891" y="162"/>
                  </a:cubicBezTo>
                  <a:cubicBezTo>
                    <a:pt x="890" y="162"/>
                    <a:pt x="890" y="161"/>
                    <a:pt x="890" y="159"/>
                  </a:cubicBezTo>
                  <a:cubicBezTo>
                    <a:pt x="892" y="159"/>
                    <a:pt x="892" y="160"/>
                    <a:pt x="892" y="160"/>
                  </a:cubicBezTo>
                  <a:moveTo>
                    <a:pt x="870" y="153"/>
                  </a:moveTo>
                  <a:cubicBezTo>
                    <a:pt x="871" y="153"/>
                    <a:pt x="871" y="153"/>
                    <a:pt x="872" y="153"/>
                  </a:cubicBezTo>
                  <a:cubicBezTo>
                    <a:pt x="872" y="154"/>
                    <a:pt x="873" y="154"/>
                    <a:pt x="873" y="155"/>
                  </a:cubicBezTo>
                  <a:cubicBezTo>
                    <a:pt x="873" y="156"/>
                    <a:pt x="872" y="156"/>
                    <a:pt x="872" y="157"/>
                  </a:cubicBezTo>
                  <a:cubicBezTo>
                    <a:pt x="872" y="157"/>
                    <a:pt x="871" y="157"/>
                    <a:pt x="870" y="157"/>
                  </a:cubicBezTo>
                  <a:lnTo>
                    <a:pt x="870" y="153"/>
                  </a:lnTo>
                  <a:close/>
                  <a:moveTo>
                    <a:pt x="954" y="150"/>
                  </a:moveTo>
                  <a:cubicBezTo>
                    <a:pt x="953" y="149"/>
                    <a:pt x="954" y="147"/>
                    <a:pt x="955" y="147"/>
                  </a:cubicBezTo>
                  <a:cubicBezTo>
                    <a:pt x="956" y="147"/>
                    <a:pt x="956" y="147"/>
                    <a:pt x="957" y="148"/>
                  </a:cubicBezTo>
                  <a:cubicBezTo>
                    <a:pt x="957" y="149"/>
                    <a:pt x="958" y="149"/>
                    <a:pt x="959" y="148"/>
                  </a:cubicBezTo>
                  <a:cubicBezTo>
                    <a:pt x="958" y="151"/>
                    <a:pt x="958" y="153"/>
                    <a:pt x="959" y="155"/>
                  </a:cubicBezTo>
                  <a:cubicBezTo>
                    <a:pt x="960" y="157"/>
                    <a:pt x="960" y="158"/>
                    <a:pt x="960" y="159"/>
                  </a:cubicBezTo>
                  <a:cubicBezTo>
                    <a:pt x="958" y="159"/>
                    <a:pt x="957" y="158"/>
                    <a:pt x="957" y="157"/>
                  </a:cubicBezTo>
                  <a:cubicBezTo>
                    <a:pt x="956" y="156"/>
                    <a:pt x="955" y="155"/>
                    <a:pt x="954" y="155"/>
                  </a:cubicBezTo>
                  <a:cubicBezTo>
                    <a:pt x="954" y="154"/>
                    <a:pt x="954" y="152"/>
                    <a:pt x="954" y="150"/>
                  </a:cubicBezTo>
                  <a:moveTo>
                    <a:pt x="834" y="154"/>
                  </a:moveTo>
                  <a:cubicBezTo>
                    <a:pt x="834" y="153"/>
                    <a:pt x="833" y="152"/>
                    <a:pt x="833" y="152"/>
                  </a:cubicBezTo>
                  <a:cubicBezTo>
                    <a:pt x="834" y="151"/>
                    <a:pt x="835" y="152"/>
                    <a:pt x="835" y="152"/>
                  </a:cubicBezTo>
                  <a:cubicBezTo>
                    <a:pt x="835" y="153"/>
                    <a:pt x="835" y="153"/>
                    <a:pt x="835" y="154"/>
                  </a:cubicBezTo>
                  <a:cubicBezTo>
                    <a:pt x="835" y="154"/>
                    <a:pt x="835" y="154"/>
                    <a:pt x="834" y="155"/>
                  </a:cubicBezTo>
                  <a:cubicBezTo>
                    <a:pt x="834" y="155"/>
                    <a:pt x="834" y="155"/>
                    <a:pt x="834" y="154"/>
                  </a:cubicBezTo>
                  <a:moveTo>
                    <a:pt x="924" y="145"/>
                  </a:moveTo>
                  <a:cubicBezTo>
                    <a:pt x="926" y="143"/>
                    <a:pt x="927" y="143"/>
                    <a:pt x="929" y="143"/>
                  </a:cubicBezTo>
                  <a:lnTo>
                    <a:pt x="929" y="147"/>
                  </a:lnTo>
                  <a:cubicBezTo>
                    <a:pt x="928" y="147"/>
                    <a:pt x="927" y="146"/>
                    <a:pt x="927" y="146"/>
                  </a:cubicBezTo>
                  <a:cubicBezTo>
                    <a:pt x="926" y="146"/>
                    <a:pt x="926" y="147"/>
                    <a:pt x="925" y="149"/>
                  </a:cubicBezTo>
                  <a:cubicBezTo>
                    <a:pt x="924" y="148"/>
                    <a:pt x="923" y="147"/>
                    <a:pt x="924" y="145"/>
                  </a:cubicBezTo>
                  <a:moveTo>
                    <a:pt x="871" y="142"/>
                  </a:moveTo>
                  <a:cubicBezTo>
                    <a:pt x="871" y="142"/>
                    <a:pt x="871" y="142"/>
                    <a:pt x="871" y="142"/>
                  </a:cubicBezTo>
                  <a:cubicBezTo>
                    <a:pt x="871" y="141"/>
                    <a:pt x="871" y="141"/>
                    <a:pt x="872" y="141"/>
                  </a:cubicBezTo>
                  <a:cubicBezTo>
                    <a:pt x="872" y="141"/>
                    <a:pt x="872" y="141"/>
                    <a:pt x="872" y="142"/>
                  </a:cubicBezTo>
                  <a:cubicBezTo>
                    <a:pt x="872" y="142"/>
                    <a:pt x="872" y="142"/>
                    <a:pt x="871" y="142"/>
                  </a:cubicBezTo>
                  <a:moveTo>
                    <a:pt x="915" y="136"/>
                  </a:moveTo>
                  <a:cubicBezTo>
                    <a:pt x="915" y="135"/>
                    <a:pt x="915" y="135"/>
                    <a:pt x="915" y="134"/>
                  </a:cubicBezTo>
                  <a:cubicBezTo>
                    <a:pt x="915" y="133"/>
                    <a:pt x="915" y="133"/>
                    <a:pt x="915" y="134"/>
                  </a:cubicBezTo>
                  <a:cubicBezTo>
                    <a:pt x="916" y="134"/>
                    <a:pt x="916" y="135"/>
                    <a:pt x="916" y="135"/>
                  </a:cubicBezTo>
                  <a:cubicBezTo>
                    <a:pt x="916" y="136"/>
                    <a:pt x="915" y="136"/>
                    <a:pt x="915" y="136"/>
                  </a:cubicBezTo>
                  <a:moveTo>
                    <a:pt x="848" y="138"/>
                  </a:moveTo>
                  <a:cubicBezTo>
                    <a:pt x="848" y="137"/>
                    <a:pt x="849" y="137"/>
                    <a:pt x="849" y="137"/>
                  </a:cubicBezTo>
                  <a:cubicBezTo>
                    <a:pt x="849" y="136"/>
                    <a:pt x="850" y="135"/>
                    <a:pt x="850" y="136"/>
                  </a:cubicBezTo>
                  <a:cubicBezTo>
                    <a:pt x="850" y="136"/>
                    <a:pt x="850" y="136"/>
                    <a:pt x="849" y="137"/>
                  </a:cubicBezTo>
                  <a:cubicBezTo>
                    <a:pt x="849" y="137"/>
                    <a:pt x="849" y="138"/>
                    <a:pt x="848" y="139"/>
                  </a:cubicBezTo>
                  <a:cubicBezTo>
                    <a:pt x="848" y="140"/>
                    <a:pt x="848" y="140"/>
                    <a:pt x="848" y="139"/>
                  </a:cubicBezTo>
                  <a:cubicBezTo>
                    <a:pt x="847" y="139"/>
                    <a:pt x="847" y="138"/>
                    <a:pt x="848" y="138"/>
                  </a:cubicBezTo>
                  <a:moveTo>
                    <a:pt x="843" y="131"/>
                  </a:moveTo>
                  <a:cubicBezTo>
                    <a:pt x="843" y="131"/>
                    <a:pt x="842" y="131"/>
                    <a:pt x="842" y="131"/>
                  </a:cubicBezTo>
                  <a:cubicBezTo>
                    <a:pt x="842" y="131"/>
                    <a:pt x="842" y="130"/>
                    <a:pt x="842" y="130"/>
                  </a:cubicBezTo>
                  <a:cubicBezTo>
                    <a:pt x="843" y="130"/>
                    <a:pt x="843" y="130"/>
                    <a:pt x="843" y="130"/>
                  </a:cubicBezTo>
                  <a:cubicBezTo>
                    <a:pt x="843" y="130"/>
                    <a:pt x="843" y="130"/>
                    <a:pt x="843" y="131"/>
                  </a:cubicBezTo>
                  <a:close/>
                  <a:moveTo>
                    <a:pt x="832" y="130"/>
                  </a:moveTo>
                  <a:cubicBezTo>
                    <a:pt x="834" y="130"/>
                    <a:pt x="834" y="130"/>
                    <a:pt x="834" y="131"/>
                  </a:cubicBezTo>
                  <a:cubicBezTo>
                    <a:pt x="834" y="132"/>
                    <a:pt x="835" y="133"/>
                    <a:pt x="835" y="133"/>
                  </a:cubicBezTo>
                  <a:cubicBezTo>
                    <a:pt x="834" y="133"/>
                    <a:pt x="834" y="133"/>
                    <a:pt x="834" y="133"/>
                  </a:cubicBezTo>
                  <a:cubicBezTo>
                    <a:pt x="833" y="133"/>
                    <a:pt x="833" y="132"/>
                    <a:pt x="832" y="132"/>
                  </a:cubicBezTo>
                  <a:lnTo>
                    <a:pt x="832" y="130"/>
                  </a:lnTo>
                  <a:close/>
                  <a:moveTo>
                    <a:pt x="969" y="126"/>
                  </a:moveTo>
                  <a:cubicBezTo>
                    <a:pt x="969" y="126"/>
                    <a:pt x="969" y="127"/>
                    <a:pt x="968" y="127"/>
                  </a:cubicBezTo>
                  <a:cubicBezTo>
                    <a:pt x="968" y="127"/>
                    <a:pt x="967" y="127"/>
                    <a:pt x="967" y="126"/>
                  </a:cubicBezTo>
                  <a:cubicBezTo>
                    <a:pt x="967" y="126"/>
                    <a:pt x="967" y="125"/>
                    <a:pt x="968" y="123"/>
                  </a:cubicBezTo>
                  <a:cubicBezTo>
                    <a:pt x="969" y="124"/>
                    <a:pt x="969" y="125"/>
                    <a:pt x="969" y="126"/>
                  </a:cubicBezTo>
                  <a:moveTo>
                    <a:pt x="956" y="123"/>
                  </a:moveTo>
                  <a:cubicBezTo>
                    <a:pt x="956" y="124"/>
                    <a:pt x="956" y="125"/>
                    <a:pt x="956" y="126"/>
                  </a:cubicBezTo>
                  <a:cubicBezTo>
                    <a:pt x="955" y="126"/>
                    <a:pt x="954" y="127"/>
                    <a:pt x="954" y="127"/>
                  </a:cubicBezTo>
                  <a:cubicBezTo>
                    <a:pt x="953" y="127"/>
                    <a:pt x="952" y="127"/>
                    <a:pt x="952" y="126"/>
                  </a:cubicBezTo>
                  <a:cubicBezTo>
                    <a:pt x="951" y="126"/>
                    <a:pt x="951" y="125"/>
                    <a:pt x="951" y="124"/>
                  </a:cubicBezTo>
                  <a:lnTo>
                    <a:pt x="956" y="123"/>
                  </a:lnTo>
                  <a:close/>
                  <a:moveTo>
                    <a:pt x="824" y="129"/>
                  </a:moveTo>
                  <a:lnTo>
                    <a:pt x="829" y="129"/>
                  </a:lnTo>
                  <a:cubicBezTo>
                    <a:pt x="830" y="131"/>
                    <a:pt x="829" y="131"/>
                    <a:pt x="828" y="131"/>
                  </a:cubicBezTo>
                  <a:cubicBezTo>
                    <a:pt x="827" y="131"/>
                    <a:pt x="825" y="131"/>
                    <a:pt x="824" y="131"/>
                  </a:cubicBezTo>
                  <a:lnTo>
                    <a:pt x="824" y="129"/>
                  </a:lnTo>
                  <a:close/>
                  <a:moveTo>
                    <a:pt x="958" y="124"/>
                  </a:moveTo>
                  <a:cubicBezTo>
                    <a:pt x="959" y="122"/>
                    <a:pt x="959" y="121"/>
                    <a:pt x="959" y="120"/>
                  </a:cubicBezTo>
                  <a:cubicBezTo>
                    <a:pt x="960" y="120"/>
                    <a:pt x="961" y="120"/>
                    <a:pt x="961" y="120"/>
                  </a:cubicBezTo>
                  <a:cubicBezTo>
                    <a:pt x="961" y="121"/>
                    <a:pt x="962" y="121"/>
                    <a:pt x="963" y="121"/>
                  </a:cubicBezTo>
                  <a:cubicBezTo>
                    <a:pt x="963" y="123"/>
                    <a:pt x="963" y="124"/>
                    <a:pt x="962" y="125"/>
                  </a:cubicBezTo>
                  <a:cubicBezTo>
                    <a:pt x="961" y="125"/>
                    <a:pt x="960" y="126"/>
                    <a:pt x="959" y="128"/>
                  </a:cubicBezTo>
                  <a:cubicBezTo>
                    <a:pt x="958" y="127"/>
                    <a:pt x="958" y="126"/>
                    <a:pt x="958" y="124"/>
                  </a:cubicBezTo>
                  <a:moveTo>
                    <a:pt x="952" y="117"/>
                  </a:moveTo>
                  <a:lnTo>
                    <a:pt x="954" y="117"/>
                  </a:lnTo>
                  <a:lnTo>
                    <a:pt x="955" y="119"/>
                  </a:lnTo>
                  <a:lnTo>
                    <a:pt x="952" y="119"/>
                  </a:lnTo>
                  <a:lnTo>
                    <a:pt x="952" y="117"/>
                  </a:lnTo>
                  <a:close/>
                  <a:moveTo>
                    <a:pt x="855" y="122"/>
                  </a:moveTo>
                  <a:cubicBezTo>
                    <a:pt x="856" y="122"/>
                    <a:pt x="858" y="122"/>
                    <a:pt x="859" y="123"/>
                  </a:cubicBezTo>
                  <a:cubicBezTo>
                    <a:pt x="860" y="123"/>
                    <a:pt x="861" y="125"/>
                    <a:pt x="861" y="126"/>
                  </a:cubicBezTo>
                  <a:cubicBezTo>
                    <a:pt x="857" y="126"/>
                    <a:pt x="855" y="124"/>
                    <a:pt x="855" y="122"/>
                  </a:cubicBezTo>
                  <a:moveTo>
                    <a:pt x="867" y="559"/>
                  </a:moveTo>
                  <a:cubicBezTo>
                    <a:pt x="869" y="559"/>
                    <a:pt x="871" y="559"/>
                    <a:pt x="874" y="559"/>
                  </a:cubicBezTo>
                  <a:cubicBezTo>
                    <a:pt x="874" y="560"/>
                    <a:pt x="873" y="560"/>
                    <a:pt x="873" y="560"/>
                  </a:cubicBezTo>
                  <a:cubicBezTo>
                    <a:pt x="873" y="561"/>
                    <a:pt x="873" y="561"/>
                    <a:pt x="875" y="561"/>
                  </a:cubicBezTo>
                  <a:cubicBezTo>
                    <a:pt x="875" y="562"/>
                    <a:pt x="876" y="562"/>
                    <a:pt x="877" y="560"/>
                  </a:cubicBezTo>
                  <a:cubicBezTo>
                    <a:pt x="878" y="559"/>
                    <a:pt x="880" y="559"/>
                    <a:pt x="881" y="559"/>
                  </a:cubicBezTo>
                  <a:cubicBezTo>
                    <a:pt x="881" y="559"/>
                    <a:pt x="881" y="560"/>
                    <a:pt x="882" y="560"/>
                  </a:cubicBezTo>
                  <a:cubicBezTo>
                    <a:pt x="882" y="561"/>
                    <a:pt x="883" y="561"/>
                    <a:pt x="884" y="561"/>
                  </a:cubicBezTo>
                  <a:cubicBezTo>
                    <a:pt x="884" y="561"/>
                    <a:pt x="885" y="561"/>
                    <a:pt x="885" y="561"/>
                  </a:cubicBezTo>
                  <a:cubicBezTo>
                    <a:pt x="886" y="562"/>
                    <a:pt x="886" y="563"/>
                    <a:pt x="886" y="564"/>
                  </a:cubicBezTo>
                  <a:cubicBezTo>
                    <a:pt x="886" y="564"/>
                    <a:pt x="886" y="565"/>
                    <a:pt x="886" y="565"/>
                  </a:cubicBezTo>
                  <a:cubicBezTo>
                    <a:pt x="885" y="565"/>
                    <a:pt x="885" y="566"/>
                    <a:pt x="886" y="566"/>
                  </a:cubicBezTo>
                  <a:cubicBezTo>
                    <a:pt x="887" y="565"/>
                    <a:pt x="887" y="564"/>
                    <a:pt x="888" y="565"/>
                  </a:cubicBezTo>
                  <a:cubicBezTo>
                    <a:pt x="889" y="565"/>
                    <a:pt x="889" y="565"/>
                    <a:pt x="890" y="566"/>
                  </a:cubicBezTo>
                  <a:cubicBezTo>
                    <a:pt x="890" y="566"/>
                    <a:pt x="891" y="567"/>
                    <a:pt x="892" y="567"/>
                  </a:cubicBezTo>
                  <a:cubicBezTo>
                    <a:pt x="893" y="567"/>
                    <a:pt x="894" y="567"/>
                    <a:pt x="895" y="567"/>
                  </a:cubicBezTo>
                  <a:cubicBezTo>
                    <a:pt x="895" y="565"/>
                    <a:pt x="895" y="564"/>
                    <a:pt x="895" y="564"/>
                  </a:cubicBezTo>
                  <a:cubicBezTo>
                    <a:pt x="894" y="564"/>
                    <a:pt x="893" y="563"/>
                    <a:pt x="893" y="563"/>
                  </a:cubicBezTo>
                  <a:cubicBezTo>
                    <a:pt x="892" y="563"/>
                    <a:pt x="892" y="563"/>
                    <a:pt x="891" y="563"/>
                  </a:cubicBezTo>
                  <a:cubicBezTo>
                    <a:pt x="891" y="563"/>
                    <a:pt x="891" y="562"/>
                    <a:pt x="892" y="561"/>
                  </a:cubicBezTo>
                  <a:cubicBezTo>
                    <a:pt x="893" y="561"/>
                    <a:pt x="894" y="561"/>
                    <a:pt x="895" y="562"/>
                  </a:cubicBezTo>
                  <a:cubicBezTo>
                    <a:pt x="895" y="562"/>
                    <a:pt x="896" y="563"/>
                    <a:pt x="896" y="564"/>
                  </a:cubicBezTo>
                  <a:cubicBezTo>
                    <a:pt x="897" y="564"/>
                    <a:pt x="897" y="565"/>
                    <a:pt x="898" y="566"/>
                  </a:cubicBezTo>
                  <a:cubicBezTo>
                    <a:pt x="898" y="567"/>
                    <a:pt x="899" y="567"/>
                    <a:pt x="899" y="567"/>
                  </a:cubicBezTo>
                  <a:cubicBezTo>
                    <a:pt x="901" y="565"/>
                    <a:pt x="903" y="563"/>
                    <a:pt x="906" y="563"/>
                  </a:cubicBezTo>
                  <a:cubicBezTo>
                    <a:pt x="908" y="564"/>
                    <a:pt x="909" y="565"/>
                    <a:pt x="910" y="564"/>
                  </a:cubicBezTo>
                  <a:cubicBezTo>
                    <a:pt x="912" y="564"/>
                    <a:pt x="913" y="563"/>
                    <a:pt x="915" y="562"/>
                  </a:cubicBezTo>
                  <a:cubicBezTo>
                    <a:pt x="915" y="562"/>
                    <a:pt x="915" y="563"/>
                    <a:pt x="915" y="564"/>
                  </a:cubicBezTo>
                  <a:cubicBezTo>
                    <a:pt x="916" y="564"/>
                    <a:pt x="916" y="565"/>
                    <a:pt x="916" y="566"/>
                  </a:cubicBezTo>
                  <a:cubicBezTo>
                    <a:pt x="919" y="564"/>
                    <a:pt x="921" y="564"/>
                    <a:pt x="924" y="565"/>
                  </a:cubicBezTo>
                  <a:cubicBezTo>
                    <a:pt x="926" y="565"/>
                    <a:pt x="928" y="565"/>
                    <a:pt x="931" y="564"/>
                  </a:cubicBezTo>
                  <a:cubicBezTo>
                    <a:pt x="931" y="565"/>
                    <a:pt x="932" y="566"/>
                    <a:pt x="933" y="567"/>
                  </a:cubicBezTo>
                  <a:cubicBezTo>
                    <a:pt x="933" y="567"/>
                    <a:pt x="934" y="567"/>
                    <a:pt x="935" y="567"/>
                  </a:cubicBezTo>
                  <a:cubicBezTo>
                    <a:pt x="936" y="567"/>
                    <a:pt x="937" y="567"/>
                    <a:pt x="937" y="566"/>
                  </a:cubicBezTo>
                  <a:cubicBezTo>
                    <a:pt x="938" y="566"/>
                    <a:pt x="939" y="566"/>
                    <a:pt x="939" y="566"/>
                  </a:cubicBezTo>
                  <a:cubicBezTo>
                    <a:pt x="939" y="566"/>
                    <a:pt x="940" y="565"/>
                    <a:pt x="940" y="565"/>
                  </a:cubicBezTo>
                  <a:cubicBezTo>
                    <a:pt x="941" y="565"/>
                    <a:pt x="942" y="565"/>
                    <a:pt x="942" y="565"/>
                  </a:cubicBezTo>
                  <a:cubicBezTo>
                    <a:pt x="943" y="564"/>
                    <a:pt x="944" y="563"/>
                    <a:pt x="944" y="561"/>
                  </a:cubicBezTo>
                  <a:cubicBezTo>
                    <a:pt x="945" y="560"/>
                    <a:pt x="945" y="559"/>
                    <a:pt x="946" y="558"/>
                  </a:cubicBezTo>
                  <a:cubicBezTo>
                    <a:pt x="946" y="557"/>
                    <a:pt x="947" y="557"/>
                    <a:pt x="948" y="556"/>
                  </a:cubicBezTo>
                  <a:cubicBezTo>
                    <a:pt x="949" y="556"/>
                    <a:pt x="950" y="556"/>
                    <a:pt x="952" y="557"/>
                  </a:cubicBezTo>
                  <a:cubicBezTo>
                    <a:pt x="952" y="557"/>
                    <a:pt x="951" y="558"/>
                    <a:pt x="951" y="558"/>
                  </a:cubicBezTo>
                  <a:cubicBezTo>
                    <a:pt x="950" y="559"/>
                    <a:pt x="950" y="559"/>
                    <a:pt x="949" y="560"/>
                  </a:cubicBezTo>
                  <a:cubicBezTo>
                    <a:pt x="949" y="560"/>
                    <a:pt x="949" y="561"/>
                    <a:pt x="949" y="561"/>
                  </a:cubicBezTo>
                  <a:cubicBezTo>
                    <a:pt x="949" y="562"/>
                    <a:pt x="949" y="562"/>
                    <a:pt x="950" y="563"/>
                  </a:cubicBezTo>
                  <a:cubicBezTo>
                    <a:pt x="950" y="562"/>
                    <a:pt x="950" y="561"/>
                    <a:pt x="951" y="561"/>
                  </a:cubicBezTo>
                  <a:cubicBezTo>
                    <a:pt x="952" y="561"/>
                    <a:pt x="952" y="561"/>
                    <a:pt x="953" y="562"/>
                  </a:cubicBezTo>
                  <a:cubicBezTo>
                    <a:pt x="954" y="562"/>
                    <a:pt x="954" y="563"/>
                    <a:pt x="955" y="563"/>
                  </a:cubicBezTo>
                  <a:cubicBezTo>
                    <a:pt x="956" y="564"/>
                    <a:pt x="956" y="564"/>
                    <a:pt x="956" y="564"/>
                  </a:cubicBezTo>
                  <a:cubicBezTo>
                    <a:pt x="958" y="564"/>
                    <a:pt x="959" y="564"/>
                    <a:pt x="961" y="563"/>
                  </a:cubicBezTo>
                  <a:cubicBezTo>
                    <a:pt x="962" y="563"/>
                    <a:pt x="964" y="563"/>
                    <a:pt x="965" y="563"/>
                  </a:cubicBezTo>
                  <a:cubicBezTo>
                    <a:pt x="966" y="562"/>
                    <a:pt x="966" y="561"/>
                    <a:pt x="965" y="561"/>
                  </a:cubicBezTo>
                  <a:cubicBezTo>
                    <a:pt x="964" y="560"/>
                    <a:pt x="964" y="560"/>
                    <a:pt x="963" y="560"/>
                  </a:cubicBezTo>
                  <a:cubicBezTo>
                    <a:pt x="962" y="560"/>
                    <a:pt x="962" y="559"/>
                    <a:pt x="961" y="559"/>
                  </a:cubicBezTo>
                  <a:cubicBezTo>
                    <a:pt x="961" y="559"/>
                    <a:pt x="961" y="558"/>
                    <a:pt x="962" y="557"/>
                  </a:cubicBezTo>
                  <a:cubicBezTo>
                    <a:pt x="963" y="556"/>
                    <a:pt x="964" y="556"/>
                    <a:pt x="965" y="556"/>
                  </a:cubicBezTo>
                  <a:cubicBezTo>
                    <a:pt x="965" y="557"/>
                    <a:pt x="965" y="557"/>
                    <a:pt x="966" y="558"/>
                  </a:cubicBezTo>
                  <a:cubicBezTo>
                    <a:pt x="966" y="559"/>
                    <a:pt x="966" y="560"/>
                    <a:pt x="967" y="561"/>
                  </a:cubicBezTo>
                  <a:cubicBezTo>
                    <a:pt x="967" y="562"/>
                    <a:pt x="968" y="562"/>
                    <a:pt x="970" y="562"/>
                  </a:cubicBezTo>
                  <a:cubicBezTo>
                    <a:pt x="970" y="561"/>
                    <a:pt x="971" y="560"/>
                    <a:pt x="970" y="560"/>
                  </a:cubicBezTo>
                  <a:cubicBezTo>
                    <a:pt x="970" y="560"/>
                    <a:pt x="969" y="559"/>
                    <a:pt x="969" y="559"/>
                  </a:cubicBezTo>
                  <a:cubicBezTo>
                    <a:pt x="968" y="558"/>
                    <a:pt x="968" y="558"/>
                    <a:pt x="967" y="557"/>
                  </a:cubicBezTo>
                  <a:cubicBezTo>
                    <a:pt x="967" y="557"/>
                    <a:pt x="967" y="556"/>
                    <a:pt x="968" y="555"/>
                  </a:cubicBezTo>
                  <a:cubicBezTo>
                    <a:pt x="970" y="554"/>
                    <a:pt x="972" y="554"/>
                    <a:pt x="974" y="555"/>
                  </a:cubicBezTo>
                  <a:cubicBezTo>
                    <a:pt x="975" y="555"/>
                    <a:pt x="977" y="556"/>
                    <a:pt x="979" y="556"/>
                  </a:cubicBezTo>
                  <a:cubicBezTo>
                    <a:pt x="980" y="558"/>
                    <a:pt x="979" y="558"/>
                    <a:pt x="979" y="559"/>
                  </a:cubicBezTo>
                  <a:cubicBezTo>
                    <a:pt x="978" y="560"/>
                    <a:pt x="977" y="560"/>
                    <a:pt x="976" y="560"/>
                  </a:cubicBezTo>
                  <a:cubicBezTo>
                    <a:pt x="976" y="561"/>
                    <a:pt x="975" y="561"/>
                    <a:pt x="974" y="561"/>
                  </a:cubicBezTo>
                  <a:cubicBezTo>
                    <a:pt x="974" y="562"/>
                    <a:pt x="974" y="562"/>
                    <a:pt x="975" y="563"/>
                  </a:cubicBezTo>
                  <a:cubicBezTo>
                    <a:pt x="976" y="564"/>
                    <a:pt x="977" y="565"/>
                    <a:pt x="978" y="565"/>
                  </a:cubicBezTo>
                  <a:cubicBezTo>
                    <a:pt x="979" y="565"/>
                    <a:pt x="981" y="565"/>
                    <a:pt x="982" y="565"/>
                  </a:cubicBezTo>
                  <a:cubicBezTo>
                    <a:pt x="983" y="565"/>
                    <a:pt x="985" y="565"/>
                    <a:pt x="986" y="565"/>
                  </a:cubicBezTo>
                  <a:cubicBezTo>
                    <a:pt x="987" y="564"/>
                    <a:pt x="989" y="564"/>
                    <a:pt x="990" y="565"/>
                  </a:cubicBezTo>
                  <a:cubicBezTo>
                    <a:pt x="992" y="563"/>
                    <a:pt x="993" y="562"/>
                    <a:pt x="994" y="560"/>
                  </a:cubicBezTo>
                  <a:cubicBezTo>
                    <a:pt x="995" y="559"/>
                    <a:pt x="996" y="558"/>
                    <a:pt x="998" y="558"/>
                  </a:cubicBezTo>
                  <a:cubicBezTo>
                    <a:pt x="998" y="559"/>
                    <a:pt x="998" y="559"/>
                    <a:pt x="997" y="560"/>
                  </a:cubicBezTo>
                  <a:cubicBezTo>
                    <a:pt x="997" y="560"/>
                    <a:pt x="997" y="561"/>
                    <a:pt x="997" y="562"/>
                  </a:cubicBezTo>
                  <a:cubicBezTo>
                    <a:pt x="998" y="561"/>
                    <a:pt x="1000" y="561"/>
                    <a:pt x="1002" y="561"/>
                  </a:cubicBezTo>
                  <a:cubicBezTo>
                    <a:pt x="1004" y="561"/>
                    <a:pt x="1007" y="561"/>
                    <a:pt x="1009" y="560"/>
                  </a:cubicBezTo>
                  <a:cubicBezTo>
                    <a:pt x="1009" y="558"/>
                    <a:pt x="1008" y="557"/>
                    <a:pt x="1007" y="557"/>
                  </a:cubicBezTo>
                  <a:cubicBezTo>
                    <a:pt x="1006" y="558"/>
                    <a:pt x="1005" y="558"/>
                    <a:pt x="1004" y="558"/>
                  </a:cubicBezTo>
                  <a:cubicBezTo>
                    <a:pt x="1003" y="559"/>
                    <a:pt x="1002" y="559"/>
                    <a:pt x="1001" y="559"/>
                  </a:cubicBezTo>
                  <a:cubicBezTo>
                    <a:pt x="1001" y="559"/>
                    <a:pt x="1000" y="559"/>
                    <a:pt x="1000" y="557"/>
                  </a:cubicBezTo>
                  <a:cubicBezTo>
                    <a:pt x="1002" y="556"/>
                    <a:pt x="1003" y="555"/>
                    <a:pt x="1004" y="554"/>
                  </a:cubicBezTo>
                  <a:cubicBezTo>
                    <a:pt x="1005" y="553"/>
                    <a:pt x="1007" y="553"/>
                    <a:pt x="1010" y="553"/>
                  </a:cubicBezTo>
                  <a:cubicBezTo>
                    <a:pt x="1010" y="553"/>
                    <a:pt x="1011" y="553"/>
                    <a:pt x="1011" y="554"/>
                  </a:cubicBezTo>
                  <a:cubicBezTo>
                    <a:pt x="1011" y="554"/>
                    <a:pt x="1011" y="555"/>
                    <a:pt x="1011" y="556"/>
                  </a:cubicBezTo>
                  <a:cubicBezTo>
                    <a:pt x="1013" y="556"/>
                    <a:pt x="1015" y="556"/>
                    <a:pt x="1015" y="554"/>
                  </a:cubicBezTo>
                  <a:cubicBezTo>
                    <a:pt x="1016" y="553"/>
                    <a:pt x="1017" y="553"/>
                    <a:pt x="1019" y="552"/>
                  </a:cubicBezTo>
                  <a:cubicBezTo>
                    <a:pt x="1020" y="553"/>
                    <a:pt x="1021" y="554"/>
                    <a:pt x="1021" y="554"/>
                  </a:cubicBezTo>
                  <a:cubicBezTo>
                    <a:pt x="1021" y="555"/>
                    <a:pt x="1021" y="556"/>
                    <a:pt x="1021" y="557"/>
                  </a:cubicBezTo>
                  <a:cubicBezTo>
                    <a:pt x="1021" y="558"/>
                    <a:pt x="1021" y="558"/>
                    <a:pt x="1021" y="559"/>
                  </a:cubicBezTo>
                  <a:cubicBezTo>
                    <a:pt x="1021" y="560"/>
                    <a:pt x="1022" y="560"/>
                    <a:pt x="1022" y="561"/>
                  </a:cubicBezTo>
                  <a:cubicBezTo>
                    <a:pt x="1023" y="559"/>
                    <a:pt x="1024" y="558"/>
                    <a:pt x="1025" y="558"/>
                  </a:cubicBezTo>
                  <a:cubicBezTo>
                    <a:pt x="1027" y="558"/>
                    <a:pt x="1028" y="559"/>
                    <a:pt x="1029" y="561"/>
                  </a:cubicBezTo>
                  <a:cubicBezTo>
                    <a:pt x="1028" y="557"/>
                    <a:pt x="1029" y="555"/>
                    <a:pt x="1032" y="554"/>
                  </a:cubicBezTo>
                  <a:cubicBezTo>
                    <a:pt x="1034" y="553"/>
                    <a:pt x="1036" y="553"/>
                    <a:pt x="1039" y="552"/>
                  </a:cubicBezTo>
                  <a:lnTo>
                    <a:pt x="1039" y="546"/>
                  </a:lnTo>
                  <a:cubicBezTo>
                    <a:pt x="1039" y="545"/>
                    <a:pt x="1038" y="545"/>
                    <a:pt x="1037" y="545"/>
                  </a:cubicBezTo>
                  <a:cubicBezTo>
                    <a:pt x="1035" y="545"/>
                    <a:pt x="1035" y="544"/>
                    <a:pt x="1035" y="542"/>
                  </a:cubicBezTo>
                  <a:cubicBezTo>
                    <a:pt x="1036" y="542"/>
                    <a:pt x="1037" y="542"/>
                    <a:pt x="1038" y="542"/>
                  </a:cubicBezTo>
                  <a:cubicBezTo>
                    <a:pt x="1039" y="542"/>
                    <a:pt x="1039" y="541"/>
                    <a:pt x="1039" y="540"/>
                  </a:cubicBezTo>
                  <a:lnTo>
                    <a:pt x="1036" y="473"/>
                  </a:lnTo>
                  <a:cubicBezTo>
                    <a:pt x="1021" y="473"/>
                    <a:pt x="1007" y="474"/>
                    <a:pt x="992" y="475"/>
                  </a:cubicBezTo>
                  <a:cubicBezTo>
                    <a:pt x="977" y="476"/>
                    <a:pt x="962" y="476"/>
                    <a:pt x="949" y="475"/>
                  </a:cubicBezTo>
                  <a:lnTo>
                    <a:pt x="945" y="377"/>
                  </a:lnTo>
                  <a:lnTo>
                    <a:pt x="1018" y="374"/>
                  </a:lnTo>
                  <a:lnTo>
                    <a:pt x="1015" y="288"/>
                  </a:lnTo>
                  <a:lnTo>
                    <a:pt x="941" y="291"/>
                  </a:lnTo>
                  <a:cubicBezTo>
                    <a:pt x="940" y="289"/>
                    <a:pt x="940" y="287"/>
                    <a:pt x="940" y="285"/>
                  </a:cubicBezTo>
                  <a:cubicBezTo>
                    <a:pt x="940" y="283"/>
                    <a:pt x="940" y="281"/>
                    <a:pt x="940" y="279"/>
                  </a:cubicBezTo>
                  <a:cubicBezTo>
                    <a:pt x="941" y="274"/>
                    <a:pt x="940" y="268"/>
                    <a:pt x="940" y="262"/>
                  </a:cubicBezTo>
                  <a:cubicBezTo>
                    <a:pt x="940" y="255"/>
                    <a:pt x="939" y="249"/>
                    <a:pt x="939" y="243"/>
                  </a:cubicBezTo>
                  <a:cubicBezTo>
                    <a:pt x="938" y="236"/>
                    <a:pt x="938" y="230"/>
                    <a:pt x="938" y="224"/>
                  </a:cubicBezTo>
                  <a:cubicBezTo>
                    <a:pt x="938" y="218"/>
                    <a:pt x="938" y="212"/>
                    <a:pt x="938" y="207"/>
                  </a:cubicBezTo>
                  <a:lnTo>
                    <a:pt x="1016" y="204"/>
                  </a:lnTo>
                  <a:lnTo>
                    <a:pt x="1012" y="114"/>
                  </a:lnTo>
                  <a:cubicBezTo>
                    <a:pt x="1008" y="114"/>
                    <a:pt x="1003" y="114"/>
                    <a:pt x="1000" y="114"/>
                  </a:cubicBezTo>
                  <a:cubicBezTo>
                    <a:pt x="996" y="115"/>
                    <a:pt x="992" y="115"/>
                    <a:pt x="989" y="115"/>
                  </a:cubicBezTo>
                  <a:cubicBezTo>
                    <a:pt x="986" y="115"/>
                    <a:pt x="982" y="115"/>
                    <a:pt x="979" y="115"/>
                  </a:cubicBezTo>
                  <a:cubicBezTo>
                    <a:pt x="975" y="116"/>
                    <a:pt x="971" y="116"/>
                    <a:pt x="966" y="116"/>
                  </a:cubicBezTo>
                  <a:cubicBezTo>
                    <a:pt x="965" y="115"/>
                    <a:pt x="965" y="115"/>
                    <a:pt x="965" y="116"/>
                  </a:cubicBezTo>
                  <a:cubicBezTo>
                    <a:pt x="964" y="116"/>
                    <a:pt x="964" y="117"/>
                    <a:pt x="964" y="117"/>
                  </a:cubicBezTo>
                  <a:cubicBezTo>
                    <a:pt x="964" y="118"/>
                    <a:pt x="964" y="118"/>
                    <a:pt x="964" y="118"/>
                  </a:cubicBezTo>
                  <a:cubicBezTo>
                    <a:pt x="963" y="118"/>
                    <a:pt x="963" y="118"/>
                    <a:pt x="962" y="118"/>
                  </a:cubicBezTo>
                  <a:cubicBezTo>
                    <a:pt x="962" y="117"/>
                    <a:pt x="960" y="117"/>
                    <a:pt x="959" y="116"/>
                  </a:cubicBezTo>
                  <a:cubicBezTo>
                    <a:pt x="957" y="116"/>
                    <a:pt x="956" y="116"/>
                    <a:pt x="954" y="116"/>
                  </a:cubicBezTo>
                  <a:cubicBezTo>
                    <a:pt x="952" y="116"/>
                    <a:pt x="950" y="116"/>
                    <a:pt x="949" y="117"/>
                  </a:cubicBezTo>
                  <a:cubicBezTo>
                    <a:pt x="947" y="117"/>
                    <a:pt x="946" y="118"/>
                    <a:pt x="946" y="119"/>
                  </a:cubicBezTo>
                  <a:cubicBezTo>
                    <a:pt x="945" y="118"/>
                    <a:pt x="944" y="117"/>
                    <a:pt x="944" y="117"/>
                  </a:cubicBezTo>
                  <a:cubicBezTo>
                    <a:pt x="943" y="117"/>
                    <a:pt x="942" y="117"/>
                    <a:pt x="941" y="117"/>
                  </a:cubicBezTo>
                  <a:cubicBezTo>
                    <a:pt x="936" y="116"/>
                    <a:pt x="930" y="116"/>
                    <a:pt x="924" y="117"/>
                  </a:cubicBezTo>
                  <a:cubicBezTo>
                    <a:pt x="918" y="117"/>
                    <a:pt x="912" y="117"/>
                    <a:pt x="905" y="118"/>
                  </a:cubicBezTo>
                  <a:cubicBezTo>
                    <a:pt x="899" y="119"/>
                    <a:pt x="892" y="119"/>
                    <a:pt x="886" y="120"/>
                  </a:cubicBezTo>
                  <a:cubicBezTo>
                    <a:pt x="880" y="120"/>
                    <a:pt x="874" y="120"/>
                    <a:pt x="868" y="120"/>
                  </a:cubicBezTo>
                  <a:cubicBezTo>
                    <a:pt x="868" y="121"/>
                    <a:pt x="868" y="122"/>
                    <a:pt x="868" y="123"/>
                  </a:cubicBezTo>
                  <a:cubicBezTo>
                    <a:pt x="868" y="123"/>
                    <a:pt x="868" y="124"/>
                    <a:pt x="867" y="124"/>
                  </a:cubicBezTo>
                  <a:cubicBezTo>
                    <a:pt x="866" y="123"/>
                    <a:pt x="866" y="122"/>
                    <a:pt x="867" y="120"/>
                  </a:cubicBezTo>
                  <a:lnTo>
                    <a:pt x="849" y="121"/>
                  </a:lnTo>
                  <a:cubicBezTo>
                    <a:pt x="849" y="122"/>
                    <a:pt x="849" y="123"/>
                    <a:pt x="850" y="123"/>
                  </a:cubicBezTo>
                  <a:cubicBezTo>
                    <a:pt x="851" y="124"/>
                    <a:pt x="851" y="124"/>
                    <a:pt x="850" y="126"/>
                  </a:cubicBezTo>
                  <a:cubicBezTo>
                    <a:pt x="849" y="125"/>
                    <a:pt x="848" y="124"/>
                    <a:pt x="847" y="125"/>
                  </a:cubicBezTo>
                  <a:cubicBezTo>
                    <a:pt x="846" y="125"/>
                    <a:pt x="845" y="125"/>
                    <a:pt x="844" y="125"/>
                  </a:cubicBezTo>
                  <a:cubicBezTo>
                    <a:pt x="843" y="125"/>
                    <a:pt x="842" y="125"/>
                    <a:pt x="841" y="124"/>
                  </a:cubicBezTo>
                  <a:cubicBezTo>
                    <a:pt x="840" y="123"/>
                    <a:pt x="839" y="123"/>
                    <a:pt x="837" y="124"/>
                  </a:cubicBezTo>
                  <a:cubicBezTo>
                    <a:pt x="837" y="124"/>
                    <a:pt x="837" y="123"/>
                    <a:pt x="837" y="123"/>
                  </a:cubicBezTo>
                  <a:cubicBezTo>
                    <a:pt x="838" y="123"/>
                    <a:pt x="838" y="122"/>
                    <a:pt x="838" y="122"/>
                  </a:cubicBezTo>
                  <a:cubicBezTo>
                    <a:pt x="838" y="122"/>
                    <a:pt x="838" y="122"/>
                    <a:pt x="838" y="121"/>
                  </a:cubicBezTo>
                  <a:cubicBezTo>
                    <a:pt x="838" y="121"/>
                    <a:pt x="837" y="121"/>
                    <a:pt x="836" y="121"/>
                  </a:cubicBezTo>
                  <a:cubicBezTo>
                    <a:pt x="835" y="121"/>
                    <a:pt x="835" y="122"/>
                    <a:pt x="835" y="123"/>
                  </a:cubicBezTo>
                  <a:cubicBezTo>
                    <a:pt x="835" y="124"/>
                    <a:pt x="835" y="125"/>
                    <a:pt x="834" y="125"/>
                  </a:cubicBezTo>
                  <a:cubicBezTo>
                    <a:pt x="833" y="124"/>
                    <a:pt x="833" y="124"/>
                    <a:pt x="833" y="124"/>
                  </a:cubicBezTo>
                  <a:cubicBezTo>
                    <a:pt x="832" y="123"/>
                    <a:pt x="832" y="123"/>
                    <a:pt x="831" y="122"/>
                  </a:cubicBezTo>
                  <a:cubicBezTo>
                    <a:pt x="831" y="122"/>
                    <a:pt x="830" y="122"/>
                    <a:pt x="830" y="122"/>
                  </a:cubicBezTo>
                  <a:cubicBezTo>
                    <a:pt x="829" y="122"/>
                    <a:pt x="828" y="122"/>
                    <a:pt x="827" y="122"/>
                  </a:cubicBezTo>
                  <a:cubicBezTo>
                    <a:pt x="826" y="123"/>
                    <a:pt x="826" y="124"/>
                    <a:pt x="825" y="126"/>
                  </a:cubicBezTo>
                  <a:cubicBezTo>
                    <a:pt x="825" y="127"/>
                    <a:pt x="823" y="128"/>
                    <a:pt x="821" y="127"/>
                  </a:cubicBezTo>
                  <a:cubicBezTo>
                    <a:pt x="821" y="127"/>
                    <a:pt x="821" y="126"/>
                    <a:pt x="821" y="126"/>
                  </a:cubicBezTo>
                  <a:cubicBezTo>
                    <a:pt x="821" y="125"/>
                    <a:pt x="822" y="124"/>
                    <a:pt x="822" y="124"/>
                  </a:cubicBezTo>
                  <a:cubicBezTo>
                    <a:pt x="823" y="123"/>
                    <a:pt x="823" y="123"/>
                    <a:pt x="823" y="122"/>
                  </a:cubicBezTo>
                  <a:cubicBezTo>
                    <a:pt x="823" y="122"/>
                    <a:pt x="822" y="122"/>
                    <a:pt x="821" y="122"/>
                  </a:cubicBezTo>
                  <a:cubicBezTo>
                    <a:pt x="821" y="123"/>
                    <a:pt x="821" y="123"/>
                    <a:pt x="820" y="123"/>
                  </a:cubicBezTo>
                  <a:cubicBezTo>
                    <a:pt x="820" y="123"/>
                    <a:pt x="820" y="123"/>
                    <a:pt x="819" y="123"/>
                  </a:cubicBezTo>
                  <a:cubicBezTo>
                    <a:pt x="819" y="122"/>
                    <a:pt x="818" y="122"/>
                    <a:pt x="818" y="122"/>
                  </a:cubicBezTo>
                  <a:cubicBezTo>
                    <a:pt x="817" y="122"/>
                    <a:pt x="817" y="122"/>
                    <a:pt x="816" y="122"/>
                  </a:cubicBezTo>
                  <a:lnTo>
                    <a:pt x="835" y="561"/>
                  </a:lnTo>
                  <a:cubicBezTo>
                    <a:pt x="837" y="561"/>
                    <a:pt x="838" y="561"/>
                    <a:pt x="839" y="560"/>
                  </a:cubicBezTo>
                  <a:cubicBezTo>
                    <a:pt x="841" y="558"/>
                    <a:pt x="842" y="557"/>
                    <a:pt x="842" y="555"/>
                  </a:cubicBezTo>
                  <a:cubicBezTo>
                    <a:pt x="843" y="555"/>
                    <a:pt x="844" y="555"/>
                    <a:pt x="844" y="555"/>
                  </a:cubicBezTo>
                  <a:cubicBezTo>
                    <a:pt x="845" y="555"/>
                    <a:pt x="845" y="554"/>
                    <a:pt x="845" y="554"/>
                  </a:cubicBezTo>
                  <a:cubicBezTo>
                    <a:pt x="845" y="553"/>
                    <a:pt x="846" y="553"/>
                    <a:pt x="846" y="552"/>
                  </a:cubicBezTo>
                  <a:cubicBezTo>
                    <a:pt x="846" y="552"/>
                    <a:pt x="847" y="551"/>
                    <a:pt x="847" y="551"/>
                  </a:cubicBezTo>
                  <a:cubicBezTo>
                    <a:pt x="848" y="552"/>
                    <a:pt x="849" y="552"/>
                    <a:pt x="852" y="551"/>
                  </a:cubicBezTo>
                  <a:cubicBezTo>
                    <a:pt x="854" y="551"/>
                    <a:pt x="856" y="550"/>
                    <a:pt x="858" y="551"/>
                  </a:cubicBezTo>
                  <a:cubicBezTo>
                    <a:pt x="859" y="551"/>
                    <a:pt x="859" y="551"/>
                    <a:pt x="860" y="551"/>
                  </a:cubicBezTo>
                  <a:cubicBezTo>
                    <a:pt x="860" y="551"/>
                    <a:pt x="860" y="550"/>
                    <a:pt x="860" y="550"/>
                  </a:cubicBezTo>
                  <a:lnTo>
                    <a:pt x="856" y="550"/>
                  </a:lnTo>
                  <a:cubicBezTo>
                    <a:pt x="855" y="549"/>
                    <a:pt x="855" y="549"/>
                    <a:pt x="854" y="549"/>
                  </a:cubicBezTo>
                  <a:cubicBezTo>
                    <a:pt x="853" y="549"/>
                    <a:pt x="852" y="549"/>
                    <a:pt x="851" y="549"/>
                  </a:cubicBezTo>
                  <a:cubicBezTo>
                    <a:pt x="851" y="548"/>
                    <a:pt x="850" y="548"/>
                    <a:pt x="849" y="548"/>
                  </a:cubicBezTo>
                  <a:cubicBezTo>
                    <a:pt x="849" y="548"/>
                    <a:pt x="848" y="547"/>
                    <a:pt x="848" y="546"/>
                  </a:cubicBezTo>
                  <a:cubicBezTo>
                    <a:pt x="848" y="545"/>
                    <a:pt x="849" y="543"/>
                    <a:pt x="850" y="542"/>
                  </a:cubicBezTo>
                  <a:cubicBezTo>
                    <a:pt x="851" y="541"/>
                    <a:pt x="852" y="541"/>
                    <a:pt x="853" y="540"/>
                  </a:cubicBezTo>
                  <a:cubicBezTo>
                    <a:pt x="855" y="540"/>
                    <a:pt x="856" y="540"/>
                    <a:pt x="858" y="540"/>
                  </a:cubicBezTo>
                  <a:cubicBezTo>
                    <a:pt x="860" y="540"/>
                    <a:pt x="861" y="540"/>
                    <a:pt x="862" y="541"/>
                  </a:cubicBezTo>
                  <a:cubicBezTo>
                    <a:pt x="862" y="542"/>
                    <a:pt x="861" y="542"/>
                    <a:pt x="860" y="542"/>
                  </a:cubicBezTo>
                  <a:cubicBezTo>
                    <a:pt x="859" y="542"/>
                    <a:pt x="858" y="542"/>
                    <a:pt x="857" y="543"/>
                  </a:cubicBezTo>
                  <a:cubicBezTo>
                    <a:pt x="856" y="543"/>
                    <a:pt x="855" y="543"/>
                    <a:pt x="855" y="544"/>
                  </a:cubicBezTo>
                  <a:cubicBezTo>
                    <a:pt x="854" y="544"/>
                    <a:pt x="854" y="545"/>
                    <a:pt x="855" y="547"/>
                  </a:cubicBezTo>
                  <a:cubicBezTo>
                    <a:pt x="857" y="546"/>
                    <a:pt x="859" y="546"/>
                    <a:pt x="861" y="545"/>
                  </a:cubicBezTo>
                  <a:cubicBezTo>
                    <a:pt x="862" y="543"/>
                    <a:pt x="864" y="542"/>
                    <a:pt x="865" y="541"/>
                  </a:cubicBezTo>
                  <a:cubicBezTo>
                    <a:pt x="865" y="542"/>
                    <a:pt x="865" y="543"/>
                    <a:pt x="865" y="544"/>
                  </a:cubicBezTo>
                  <a:cubicBezTo>
                    <a:pt x="864" y="545"/>
                    <a:pt x="864" y="546"/>
                    <a:pt x="863" y="546"/>
                  </a:cubicBezTo>
                  <a:cubicBezTo>
                    <a:pt x="863" y="547"/>
                    <a:pt x="863" y="548"/>
                    <a:pt x="863" y="548"/>
                  </a:cubicBezTo>
                  <a:cubicBezTo>
                    <a:pt x="863" y="549"/>
                    <a:pt x="864" y="549"/>
                    <a:pt x="866" y="549"/>
                  </a:cubicBezTo>
                  <a:cubicBezTo>
                    <a:pt x="865" y="551"/>
                    <a:pt x="865" y="551"/>
                    <a:pt x="865" y="551"/>
                  </a:cubicBezTo>
                  <a:cubicBezTo>
                    <a:pt x="865" y="551"/>
                    <a:pt x="866" y="551"/>
                    <a:pt x="866" y="551"/>
                  </a:cubicBezTo>
                  <a:cubicBezTo>
                    <a:pt x="867" y="550"/>
                    <a:pt x="867" y="550"/>
                    <a:pt x="868" y="549"/>
                  </a:cubicBezTo>
                  <a:cubicBezTo>
                    <a:pt x="869" y="549"/>
                    <a:pt x="870" y="549"/>
                    <a:pt x="870" y="550"/>
                  </a:cubicBezTo>
                  <a:cubicBezTo>
                    <a:pt x="870" y="551"/>
                    <a:pt x="870" y="552"/>
                    <a:pt x="869" y="552"/>
                  </a:cubicBezTo>
                  <a:cubicBezTo>
                    <a:pt x="869" y="553"/>
                    <a:pt x="868" y="553"/>
                    <a:pt x="867" y="553"/>
                  </a:cubicBezTo>
                  <a:cubicBezTo>
                    <a:pt x="866" y="553"/>
                    <a:pt x="865" y="554"/>
                    <a:pt x="865" y="554"/>
                  </a:cubicBezTo>
                  <a:cubicBezTo>
                    <a:pt x="864" y="554"/>
                    <a:pt x="864" y="555"/>
                    <a:pt x="864" y="556"/>
                  </a:cubicBezTo>
                  <a:cubicBezTo>
                    <a:pt x="864" y="558"/>
                    <a:pt x="866" y="559"/>
                    <a:pt x="867" y="559"/>
                  </a:cubicBezTo>
                  <a:moveTo>
                    <a:pt x="838" y="562"/>
                  </a:moveTo>
                  <a:cubicBezTo>
                    <a:pt x="838" y="564"/>
                    <a:pt x="838" y="565"/>
                    <a:pt x="837" y="566"/>
                  </a:cubicBezTo>
                  <a:cubicBezTo>
                    <a:pt x="837" y="566"/>
                    <a:pt x="836" y="567"/>
                    <a:pt x="836" y="568"/>
                  </a:cubicBezTo>
                  <a:cubicBezTo>
                    <a:pt x="837" y="568"/>
                    <a:pt x="838" y="567"/>
                    <a:pt x="839" y="566"/>
                  </a:cubicBezTo>
                  <a:cubicBezTo>
                    <a:pt x="840" y="565"/>
                    <a:pt x="840" y="564"/>
                    <a:pt x="841" y="563"/>
                  </a:cubicBezTo>
                  <a:cubicBezTo>
                    <a:pt x="840" y="563"/>
                    <a:pt x="840" y="563"/>
                    <a:pt x="840" y="562"/>
                  </a:cubicBezTo>
                  <a:lnTo>
                    <a:pt x="838" y="562"/>
                  </a:lnTo>
                  <a:close/>
                  <a:moveTo>
                    <a:pt x="1123" y="287"/>
                  </a:moveTo>
                  <a:lnTo>
                    <a:pt x="1123" y="287"/>
                  </a:lnTo>
                  <a:cubicBezTo>
                    <a:pt x="1124" y="287"/>
                    <a:pt x="1125" y="287"/>
                    <a:pt x="1125" y="286"/>
                  </a:cubicBezTo>
                  <a:cubicBezTo>
                    <a:pt x="1124" y="286"/>
                    <a:pt x="1123" y="286"/>
                    <a:pt x="1123" y="287"/>
                  </a:cubicBezTo>
                  <a:moveTo>
                    <a:pt x="1127" y="391"/>
                  </a:moveTo>
                  <a:cubicBezTo>
                    <a:pt x="1126" y="391"/>
                    <a:pt x="1126" y="390"/>
                    <a:pt x="1125" y="390"/>
                  </a:cubicBezTo>
                  <a:cubicBezTo>
                    <a:pt x="1125" y="390"/>
                    <a:pt x="1124" y="390"/>
                    <a:pt x="1124" y="391"/>
                  </a:cubicBezTo>
                  <a:cubicBezTo>
                    <a:pt x="1123" y="391"/>
                    <a:pt x="1123" y="392"/>
                    <a:pt x="1124" y="393"/>
                  </a:cubicBezTo>
                  <a:cubicBezTo>
                    <a:pt x="1125" y="394"/>
                    <a:pt x="1126" y="394"/>
                    <a:pt x="1127" y="393"/>
                  </a:cubicBezTo>
                  <a:cubicBezTo>
                    <a:pt x="1127" y="393"/>
                    <a:pt x="1127" y="392"/>
                    <a:pt x="1127" y="391"/>
                  </a:cubicBezTo>
                  <a:moveTo>
                    <a:pt x="1112" y="393"/>
                  </a:moveTo>
                  <a:cubicBezTo>
                    <a:pt x="1111" y="393"/>
                    <a:pt x="1111" y="394"/>
                    <a:pt x="1112" y="395"/>
                  </a:cubicBezTo>
                  <a:cubicBezTo>
                    <a:pt x="1113" y="395"/>
                    <a:pt x="1114" y="395"/>
                    <a:pt x="1115" y="394"/>
                  </a:cubicBezTo>
                  <a:cubicBezTo>
                    <a:pt x="1114" y="394"/>
                    <a:pt x="1114" y="393"/>
                    <a:pt x="1112" y="393"/>
                  </a:cubicBezTo>
                  <a:moveTo>
                    <a:pt x="1118" y="396"/>
                  </a:moveTo>
                  <a:cubicBezTo>
                    <a:pt x="1117" y="396"/>
                    <a:pt x="1117" y="397"/>
                    <a:pt x="1119" y="398"/>
                  </a:cubicBezTo>
                  <a:cubicBezTo>
                    <a:pt x="1119" y="398"/>
                    <a:pt x="1119" y="398"/>
                    <a:pt x="1120" y="397"/>
                  </a:cubicBezTo>
                  <a:cubicBezTo>
                    <a:pt x="1120" y="397"/>
                    <a:pt x="1120" y="397"/>
                    <a:pt x="1121" y="397"/>
                  </a:cubicBezTo>
                  <a:cubicBezTo>
                    <a:pt x="1121" y="397"/>
                    <a:pt x="1121" y="397"/>
                    <a:pt x="1121" y="396"/>
                  </a:cubicBezTo>
                  <a:cubicBezTo>
                    <a:pt x="1121" y="396"/>
                    <a:pt x="1121" y="396"/>
                    <a:pt x="1121" y="396"/>
                  </a:cubicBezTo>
                  <a:cubicBezTo>
                    <a:pt x="1120" y="395"/>
                    <a:pt x="1119" y="395"/>
                    <a:pt x="1118" y="396"/>
                  </a:cubicBezTo>
                  <a:moveTo>
                    <a:pt x="1112" y="401"/>
                  </a:moveTo>
                  <a:cubicBezTo>
                    <a:pt x="1111" y="403"/>
                    <a:pt x="1110" y="403"/>
                    <a:pt x="1108" y="402"/>
                  </a:cubicBezTo>
                  <a:cubicBezTo>
                    <a:pt x="1108" y="403"/>
                    <a:pt x="1108" y="404"/>
                    <a:pt x="1109" y="405"/>
                  </a:cubicBezTo>
                  <a:cubicBezTo>
                    <a:pt x="1109" y="405"/>
                    <a:pt x="1110" y="406"/>
                    <a:pt x="1110" y="407"/>
                  </a:cubicBezTo>
                  <a:cubicBezTo>
                    <a:pt x="1109" y="407"/>
                    <a:pt x="1108" y="408"/>
                    <a:pt x="1109" y="409"/>
                  </a:cubicBezTo>
                  <a:cubicBezTo>
                    <a:pt x="1109" y="410"/>
                    <a:pt x="1109" y="412"/>
                    <a:pt x="1109" y="412"/>
                  </a:cubicBezTo>
                  <a:cubicBezTo>
                    <a:pt x="1110" y="411"/>
                    <a:pt x="1111" y="410"/>
                    <a:pt x="1113" y="410"/>
                  </a:cubicBezTo>
                  <a:cubicBezTo>
                    <a:pt x="1113" y="412"/>
                    <a:pt x="1114" y="412"/>
                    <a:pt x="1115" y="412"/>
                  </a:cubicBezTo>
                  <a:cubicBezTo>
                    <a:pt x="1116" y="412"/>
                    <a:pt x="1116" y="412"/>
                    <a:pt x="1117" y="411"/>
                  </a:cubicBezTo>
                  <a:cubicBezTo>
                    <a:pt x="1118" y="410"/>
                    <a:pt x="1118" y="409"/>
                    <a:pt x="1118" y="408"/>
                  </a:cubicBezTo>
                  <a:cubicBezTo>
                    <a:pt x="1118" y="407"/>
                    <a:pt x="1118" y="406"/>
                    <a:pt x="1117" y="405"/>
                  </a:cubicBezTo>
                  <a:cubicBezTo>
                    <a:pt x="1117" y="405"/>
                    <a:pt x="1117" y="406"/>
                    <a:pt x="1117" y="406"/>
                  </a:cubicBezTo>
                  <a:cubicBezTo>
                    <a:pt x="1117" y="406"/>
                    <a:pt x="1116" y="407"/>
                    <a:pt x="1116" y="407"/>
                  </a:cubicBezTo>
                  <a:cubicBezTo>
                    <a:pt x="1116" y="406"/>
                    <a:pt x="1115" y="405"/>
                    <a:pt x="1115" y="405"/>
                  </a:cubicBezTo>
                  <a:cubicBezTo>
                    <a:pt x="1115" y="404"/>
                    <a:pt x="1115" y="403"/>
                    <a:pt x="1114" y="403"/>
                  </a:cubicBezTo>
                  <a:cubicBezTo>
                    <a:pt x="1115" y="402"/>
                    <a:pt x="1116" y="401"/>
                    <a:pt x="1116" y="401"/>
                  </a:cubicBezTo>
                  <a:cubicBezTo>
                    <a:pt x="1117" y="401"/>
                    <a:pt x="1117" y="402"/>
                    <a:pt x="1118" y="402"/>
                  </a:cubicBezTo>
                  <a:cubicBezTo>
                    <a:pt x="1118" y="403"/>
                    <a:pt x="1119" y="403"/>
                    <a:pt x="1119" y="403"/>
                  </a:cubicBezTo>
                  <a:cubicBezTo>
                    <a:pt x="1120" y="404"/>
                    <a:pt x="1120" y="404"/>
                    <a:pt x="1121" y="403"/>
                  </a:cubicBezTo>
                  <a:cubicBezTo>
                    <a:pt x="1122" y="403"/>
                    <a:pt x="1122" y="403"/>
                    <a:pt x="1122" y="402"/>
                  </a:cubicBezTo>
                  <a:cubicBezTo>
                    <a:pt x="1122" y="402"/>
                    <a:pt x="1122" y="401"/>
                    <a:pt x="1121" y="401"/>
                  </a:cubicBezTo>
                  <a:cubicBezTo>
                    <a:pt x="1121" y="400"/>
                    <a:pt x="1120" y="400"/>
                    <a:pt x="1120" y="399"/>
                  </a:cubicBezTo>
                  <a:cubicBezTo>
                    <a:pt x="1119" y="398"/>
                    <a:pt x="1119" y="398"/>
                    <a:pt x="1119" y="398"/>
                  </a:cubicBezTo>
                  <a:cubicBezTo>
                    <a:pt x="1118" y="397"/>
                    <a:pt x="1117" y="397"/>
                    <a:pt x="1115" y="398"/>
                  </a:cubicBezTo>
                  <a:cubicBezTo>
                    <a:pt x="1114" y="398"/>
                    <a:pt x="1112" y="398"/>
                    <a:pt x="1111" y="397"/>
                  </a:cubicBezTo>
                  <a:cubicBezTo>
                    <a:pt x="1112" y="399"/>
                    <a:pt x="1113" y="400"/>
                    <a:pt x="1112" y="401"/>
                  </a:cubicBezTo>
                  <a:moveTo>
                    <a:pt x="1109" y="417"/>
                  </a:moveTo>
                  <a:cubicBezTo>
                    <a:pt x="1109" y="418"/>
                    <a:pt x="1109" y="419"/>
                    <a:pt x="1109" y="420"/>
                  </a:cubicBezTo>
                  <a:cubicBezTo>
                    <a:pt x="1111" y="419"/>
                    <a:pt x="1112" y="418"/>
                    <a:pt x="1111" y="416"/>
                  </a:cubicBezTo>
                  <a:cubicBezTo>
                    <a:pt x="1111" y="415"/>
                    <a:pt x="1110" y="414"/>
                    <a:pt x="1109" y="413"/>
                  </a:cubicBezTo>
                  <a:cubicBezTo>
                    <a:pt x="1109" y="414"/>
                    <a:pt x="1109" y="415"/>
                    <a:pt x="1109" y="417"/>
                  </a:cubicBezTo>
                  <a:moveTo>
                    <a:pt x="1153" y="439"/>
                  </a:moveTo>
                  <a:cubicBezTo>
                    <a:pt x="1153" y="440"/>
                    <a:pt x="1153" y="441"/>
                    <a:pt x="1154" y="441"/>
                  </a:cubicBezTo>
                  <a:cubicBezTo>
                    <a:pt x="1155" y="442"/>
                    <a:pt x="1156" y="441"/>
                    <a:pt x="1156" y="440"/>
                  </a:cubicBezTo>
                  <a:cubicBezTo>
                    <a:pt x="1156" y="439"/>
                    <a:pt x="1156" y="438"/>
                    <a:pt x="1155" y="437"/>
                  </a:cubicBezTo>
                  <a:cubicBezTo>
                    <a:pt x="1154" y="437"/>
                    <a:pt x="1153" y="437"/>
                    <a:pt x="1153" y="439"/>
                  </a:cubicBezTo>
                  <a:moveTo>
                    <a:pt x="1110" y="444"/>
                  </a:moveTo>
                  <a:cubicBezTo>
                    <a:pt x="1110" y="445"/>
                    <a:pt x="1110" y="446"/>
                    <a:pt x="1110" y="446"/>
                  </a:cubicBezTo>
                  <a:cubicBezTo>
                    <a:pt x="1112" y="447"/>
                    <a:pt x="1113" y="448"/>
                    <a:pt x="1115" y="449"/>
                  </a:cubicBezTo>
                  <a:cubicBezTo>
                    <a:pt x="1116" y="450"/>
                    <a:pt x="1117" y="450"/>
                    <a:pt x="1117" y="447"/>
                  </a:cubicBezTo>
                  <a:cubicBezTo>
                    <a:pt x="1116" y="446"/>
                    <a:pt x="1116" y="446"/>
                    <a:pt x="1115" y="445"/>
                  </a:cubicBezTo>
                  <a:cubicBezTo>
                    <a:pt x="1115" y="445"/>
                    <a:pt x="1114" y="445"/>
                    <a:pt x="1112" y="445"/>
                  </a:cubicBezTo>
                  <a:cubicBezTo>
                    <a:pt x="1112" y="445"/>
                    <a:pt x="1112" y="444"/>
                    <a:pt x="1112" y="443"/>
                  </a:cubicBezTo>
                  <a:cubicBezTo>
                    <a:pt x="1111" y="443"/>
                    <a:pt x="1111" y="442"/>
                    <a:pt x="1110" y="442"/>
                  </a:cubicBezTo>
                  <a:cubicBezTo>
                    <a:pt x="1110" y="442"/>
                    <a:pt x="1110" y="443"/>
                    <a:pt x="1110" y="444"/>
                  </a:cubicBezTo>
                  <a:moveTo>
                    <a:pt x="1150" y="445"/>
                  </a:moveTo>
                  <a:cubicBezTo>
                    <a:pt x="1150" y="445"/>
                    <a:pt x="1149" y="445"/>
                    <a:pt x="1149" y="445"/>
                  </a:cubicBezTo>
                  <a:cubicBezTo>
                    <a:pt x="1148" y="446"/>
                    <a:pt x="1147" y="446"/>
                    <a:pt x="1146" y="446"/>
                  </a:cubicBezTo>
                  <a:cubicBezTo>
                    <a:pt x="1146" y="446"/>
                    <a:pt x="1145" y="446"/>
                    <a:pt x="1144" y="445"/>
                  </a:cubicBezTo>
                  <a:cubicBezTo>
                    <a:pt x="1144" y="446"/>
                    <a:pt x="1143" y="446"/>
                    <a:pt x="1143" y="446"/>
                  </a:cubicBezTo>
                  <a:cubicBezTo>
                    <a:pt x="1142" y="447"/>
                    <a:pt x="1142" y="447"/>
                    <a:pt x="1142" y="448"/>
                  </a:cubicBezTo>
                  <a:cubicBezTo>
                    <a:pt x="1144" y="448"/>
                    <a:pt x="1145" y="448"/>
                    <a:pt x="1147" y="448"/>
                  </a:cubicBezTo>
                  <a:cubicBezTo>
                    <a:pt x="1148" y="447"/>
                    <a:pt x="1150" y="447"/>
                    <a:pt x="1151" y="447"/>
                  </a:cubicBezTo>
                  <a:cubicBezTo>
                    <a:pt x="1151" y="446"/>
                    <a:pt x="1151" y="445"/>
                    <a:pt x="1150" y="445"/>
                  </a:cubicBezTo>
                  <a:moveTo>
                    <a:pt x="1132" y="458"/>
                  </a:moveTo>
                  <a:cubicBezTo>
                    <a:pt x="1132" y="459"/>
                    <a:pt x="1134" y="460"/>
                    <a:pt x="1135" y="460"/>
                  </a:cubicBezTo>
                  <a:cubicBezTo>
                    <a:pt x="1136" y="460"/>
                    <a:pt x="1136" y="459"/>
                    <a:pt x="1137" y="458"/>
                  </a:cubicBezTo>
                  <a:cubicBezTo>
                    <a:pt x="1137" y="456"/>
                    <a:pt x="1137" y="456"/>
                    <a:pt x="1136" y="455"/>
                  </a:cubicBezTo>
                  <a:cubicBezTo>
                    <a:pt x="1134" y="456"/>
                    <a:pt x="1133" y="457"/>
                    <a:pt x="1132" y="458"/>
                  </a:cubicBezTo>
                  <a:moveTo>
                    <a:pt x="1182" y="554"/>
                  </a:moveTo>
                  <a:cubicBezTo>
                    <a:pt x="1182" y="555"/>
                    <a:pt x="1181" y="556"/>
                    <a:pt x="1179" y="555"/>
                  </a:cubicBezTo>
                  <a:cubicBezTo>
                    <a:pt x="1178" y="555"/>
                    <a:pt x="1177" y="554"/>
                    <a:pt x="1178" y="553"/>
                  </a:cubicBezTo>
                  <a:cubicBezTo>
                    <a:pt x="1179" y="552"/>
                    <a:pt x="1180" y="552"/>
                    <a:pt x="1182" y="554"/>
                  </a:cubicBezTo>
                  <a:moveTo>
                    <a:pt x="1168" y="554"/>
                  </a:moveTo>
                  <a:cubicBezTo>
                    <a:pt x="1169" y="553"/>
                    <a:pt x="1170" y="554"/>
                    <a:pt x="1170" y="554"/>
                  </a:cubicBezTo>
                  <a:cubicBezTo>
                    <a:pt x="1170" y="555"/>
                    <a:pt x="1169" y="555"/>
                    <a:pt x="1169" y="555"/>
                  </a:cubicBezTo>
                  <a:cubicBezTo>
                    <a:pt x="1168" y="555"/>
                    <a:pt x="1168" y="555"/>
                    <a:pt x="1167" y="555"/>
                  </a:cubicBezTo>
                  <a:cubicBezTo>
                    <a:pt x="1167" y="554"/>
                    <a:pt x="1167" y="554"/>
                    <a:pt x="1168" y="554"/>
                  </a:cubicBezTo>
                  <a:moveTo>
                    <a:pt x="1133" y="554"/>
                  </a:moveTo>
                  <a:lnTo>
                    <a:pt x="1133" y="554"/>
                  </a:lnTo>
                  <a:cubicBezTo>
                    <a:pt x="1133" y="555"/>
                    <a:pt x="1133" y="555"/>
                    <a:pt x="1133" y="555"/>
                  </a:cubicBezTo>
                  <a:cubicBezTo>
                    <a:pt x="1132" y="555"/>
                    <a:pt x="1132" y="554"/>
                    <a:pt x="1133" y="554"/>
                  </a:cubicBezTo>
                  <a:moveTo>
                    <a:pt x="1164" y="550"/>
                  </a:moveTo>
                  <a:cubicBezTo>
                    <a:pt x="1164" y="550"/>
                    <a:pt x="1165" y="550"/>
                    <a:pt x="1165" y="551"/>
                  </a:cubicBezTo>
                  <a:cubicBezTo>
                    <a:pt x="1165" y="551"/>
                    <a:pt x="1164" y="551"/>
                    <a:pt x="1164" y="551"/>
                  </a:cubicBezTo>
                  <a:cubicBezTo>
                    <a:pt x="1163" y="551"/>
                    <a:pt x="1163" y="551"/>
                    <a:pt x="1163" y="551"/>
                  </a:cubicBezTo>
                  <a:cubicBezTo>
                    <a:pt x="1163" y="551"/>
                    <a:pt x="1163" y="550"/>
                    <a:pt x="1164" y="550"/>
                  </a:cubicBezTo>
                  <a:moveTo>
                    <a:pt x="1207" y="546"/>
                  </a:moveTo>
                  <a:cubicBezTo>
                    <a:pt x="1208" y="546"/>
                    <a:pt x="1209" y="547"/>
                    <a:pt x="1209" y="547"/>
                  </a:cubicBezTo>
                  <a:cubicBezTo>
                    <a:pt x="1209" y="547"/>
                    <a:pt x="1210" y="547"/>
                    <a:pt x="1210" y="548"/>
                  </a:cubicBezTo>
                  <a:cubicBezTo>
                    <a:pt x="1210" y="548"/>
                    <a:pt x="1210" y="549"/>
                    <a:pt x="1210" y="549"/>
                  </a:cubicBezTo>
                  <a:cubicBezTo>
                    <a:pt x="1209" y="550"/>
                    <a:pt x="1208" y="550"/>
                    <a:pt x="1207" y="550"/>
                  </a:cubicBezTo>
                  <a:cubicBezTo>
                    <a:pt x="1206" y="550"/>
                    <a:pt x="1205" y="549"/>
                    <a:pt x="1205" y="547"/>
                  </a:cubicBezTo>
                  <a:cubicBezTo>
                    <a:pt x="1206" y="547"/>
                    <a:pt x="1206" y="547"/>
                    <a:pt x="1207" y="546"/>
                  </a:cubicBezTo>
                  <a:moveTo>
                    <a:pt x="1179" y="547"/>
                  </a:moveTo>
                  <a:cubicBezTo>
                    <a:pt x="1181" y="547"/>
                    <a:pt x="1182" y="547"/>
                    <a:pt x="1182" y="548"/>
                  </a:cubicBezTo>
                  <a:cubicBezTo>
                    <a:pt x="1182" y="549"/>
                    <a:pt x="1182" y="549"/>
                    <a:pt x="1181" y="549"/>
                  </a:cubicBezTo>
                  <a:cubicBezTo>
                    <a:pt x="1180" y="549"/>
                    <a:pt x="1180" y="549"/>
                    <a:pt x="1179" y="549"/>
                  </a:cubicBezTo>
                  <a:lnTo>
                    <a:pt x="1179" y="547"/>
                  </a:lnTo>
                  <a:close/>
                  <a:moveTo>
                    <a:pt x="1197" y="548"/>
                  </a:moveTo>
                  <a:cubicBezTo>
                    <a:pt x="1197" y="548"/>
                    <a:pt x="1197" y="548"/>
                    <a:pt x="1197" y="549"/>
                  </a:cubicBezTo>
                  <a:cubicBezTo>
                    <a:pt x="1197" y="549"/>
                    <a:pt x="1197" y="549"/>
                    <a:pt x="1197" y="550"/>
                  </a:cubicBezTo>
                  <a:cubicBezTo>
                    <a:pt x="1198" y="550"/>
                    <a:pt x="1198" y="550"/>
                    <a:pt x="1199" y="550"/>
                  </a:cubicBezTo>
                  <a:cubicBezTo>
                    <a:pt x="1200" y="550"/>
                    <a:pt x="1201" y="550"/>
                    <a:pt x="1202" y="551"/>
                  </a:cubicBezTo>
                  <a:cubicBezTo>
                    <a:pt x="1202" y="553"/>
                    <a:pt x="1201" y="554"/>
                    <a:pt x="1199" y="554"/>
                  </a:cubicBezTo>
                  <a:cubicBezTo>
                    <a:pt x="1199" y="554"/>
                    <a:pt x="1198" y="553"/>
                    <a:pt x="1198" y="552"/>
                  </a:cubicBezTo>
                  <a:cubicBezTo>
                    <a:pt x="1198" y="552"/>
                    <a:pt x="1197" y="551"/>
                    <a:pt x="1197" y="551"/>
                  </a:cubicBezTo>
                  <a:cubicBezTo>
                    <a:pt x="1196" y="551"/>
                    <a:pt x="1195" y="552"/>
                    <a:pt x="1194" y="552"/>
                  </a:cubicBezTo>
                  <a:cubicBezTo>
                    <a:pt x="1192" y="551"/>
                    <a:pt x="1191" y="551"/>
                    <a:pt x="1190" y="551"/>
                  </a:cubicBezTo>
                  <a:cubicBezTo>
                    <a:pt x="1189" y="551"/>
                    <a:pt x="1188" y="551"/>
                    <a:pt x="1187" y="551"/>
                  </a:cubicBezTo>
                  <a:cubicBezTo>
                    <a:pt x="1186" y="551"/>
                    <a:pt x="1185" y="551"/>
                    <a:pt x="1185" y="550"/>
                  </a:cubicBezTo>
                  <a:cubicBezTo>
                    <a:pt x="1185" y="549"/>
                    <a:pt x="1186" y="549"/>
                    <a:pt x="1187" y="548"/>
                  </a:cubicBezTo>
                  <a:cubicBezTo>
                    <a:pt x="1187" y="548"/>
                    <a:pt x="1188" y="548"/>
                    <a:pt x="1189" y="548"/>
                  </a:cubicBezTo>
                  <a:cubicBezTo>
                    <a:pt x="1190" y="547"/>
                    <a:pt x="1190" y="547"/>
                    <a:pt x="1190" y="547"/>
                  </a:cubicBezTo>
                  <a:cubicBezTo>
                    <a:pt x="1191" y="546"/>
                    <a:pt x="1191" y="546"/>
                    <a:pt x="1191" y="545"/>
                  </a:cubicBezTo>
                  <a:cubicBezTo>
                    <a:pt x="1193" y="545"/>
                    <a:pt x="1195" y="545"/>
                    <a:pt x="1197" y="548"/>
                  </a:cubicBezTo>
                  <a:moveTo>
                    <a:pt x="1170" y="545"/>
                  </a:moveTo>
                  <a:cubicBezTo>
                    <a:pt x="1171" y="545"/>
                    <a:pt x="1172" y="545"/>
                    <a:pt x="1173" y="546"/>
                  </a:cubicBezTo>
                  <a:cubicBezTo>
                    <a:pt x="1173" y="547"/>
                    <a:pt x="1172" y="548"/>
                    <a:pt x="1171" y="548"/>
                  </a:cubicBezTo>
                  <a:cubicBezTo>
                    <a:pt x="1170" y="549"/>
                    <a:pt x="1169" y="549"/>
                    <a:pt x="1168" y="548"/>
                  </a:cubicBezTo>
                  <a:cubicBezTo>
                    <a:pt x="1168" y="547"/>
                    <a:pt x="1168" y="546"/>
                    <a:pt x="1170" y="545"/>
                  </a:cubicBezTo>
                  <a:moveTo>
                    <a:pt x="1139" y="548"/>
                  </a:moveTo>
                  <a:cubicBezTo>
                    <a:pt x="1140" y="548"/>
                    <a:pt x="1140" y="549"/>
                    <a:pt x="1140" y="551"/>
                  </a:cubicBezTo>
                  <a:cubicBezTo>
                    <a:pt x="1139" y="551"/>
                    <a:pt x="1138" y="551"/>
                    <a:pt x="1138" y="550"/>
                  </a:cubicBezTo>
                  <a:cubicBezTo>
                    <a:pt x="1137" y="550"/>
                    <a:pt x="1136" y="549"/>
                    <a:pt x="1136" y="548"/>
                  </a:cubicBezTo>
                  <a:cubicBezTo>
                    <a:pt x="1137" y="547"/>
                    <a:pt x="1137" y="547"/>
                    <a:pt x="1139" y="548"/>
                  </a:cubicBezTo>
                  <a:moveTo>
                    <a:pt x="1188" y="536"/>
                  </a:moveTo>
                  <a:cubicBezTo>
                    <a:pt x="1188" y="535"/>
                    <a:pt x="1189" y="535"/>
                    <a:pt x="1189" y="535"/>
                  </a:cubicBezTo>
                  <a:cubicBezTo>
                    <a:pt x="1190" y="536"/>
                    <a:pt x="1190" y="537"/>
                    <a:pt x="1191" y="537"/>
                  </a:cubicBezTo>
                  <a:cubicBezTo>
                    <a:pt x="1191" y="538"/>
                    <a:pt x="1192" y="538"/>
                    <a:pt x="1192" y="539"/>
                  </a:cubicBezTo>
                  <a:cubicBezTo>
                    <a:pt x="1191" y="540"/>
                    <a:pt x="1190" y="540"/>
                    <a:pt x="1189" y="539"/>
                  </a:cubicBezTo>
                  <a:cubicBezTo>
                    <a:pt x="1189" y="540"/>
                    <a:pt x="1188" y="541"/>
                    <a:pt x="1187" y="542"/>
                  </a:cubicBezTo>
                  <a:cubicBezTo>
                    <a:pt x="1186" y="543"/>
                    <a:pt x="1184" y="543"/>
                    <a:pt x="1183" y="543"/>
                  </a:cubicBezTo>
                  <a:cubicBezTo>
                    <a:pt x="1182" y="543"/>
                    <a:pt x="1182" y="542"/>
                    <a:pt x="1182" y="542"/>
                  </a:cubicBezTo>
                  <a:cubicBezTo>
                    <a:pt x="1182" y="541"/>
                    <a:pt x="1181" y="541"/>
                    <a:pt x="1181" y="541"/>
                  </a:cubicBezTo>
                  <a:cubicBezTo>
                    <a:pt x="1180" y="541"/>
                    <a:pt x="1178" y="541"/>
                    <a:pt x="1178" y="542"/>
                  </a:cubicBezTo>
                  <a:cubicBezTo>
                    <a:pt x="1177" y="543"/>
                    <a:pt x="1178" y="543"/>
                    <a:pt x="1178" y="544"/>
                  </a:cubicBezTo>
                  <a:cubicBezTo>
                    <a:pt x="1179" y="545"/>
                    <a:pt x="1179" y="546"/>
                    <a:pt x="1178" y="547"/>
                  </a:cubicBezTo>
                  <a:cubicBezTo>
                    <a:pt x="1178" y="546"/>
                    <a:pt x="1177" y="546"/>
                    <a:pt x="1176" y="546"/>
                  </a:cubicBezTo>
                  <a:cubicBezTo>
                    <a:pt x="1175" y="545"/>
                    <a:pt x="1174" y="545"/>
                    <a:pt x="1174" y="545"/>
                  </a:cubicBezTo>
                  <a:cubicBezTo>
                    <a:pt x="1174" y="544"/>
                    <a:pt x="1174" y="543"/>
                    <a:pt x="1175" y="543"/>
                  </a:cubicBezTo>
                  <a:cubicBezTo>
                    <a:pt x="1175" y="542"/>
                    <a:pt x="1176" y="542"/>
                    <a:pt x="1177" y="541"/>
                  </a:cubicBezTo>
                  <a:cubicBezTo>
                    <a:pt x="1178" y="541"/>
                    <a:pt x="1178" y="540"/>
                    <a:pt x="1178" y="539"/>
                  </a:cubicBezTo>
                  <a:cubicBezTo>
                    <a:pt x="1178" y="537"/>
                    <a:pt x="1178" y="537"/>
                    <a:pt x="1179" y="536"/>
                  </a:cubicBezTo>
                  <a:cubicBezTo>
                    <a:pt x="1180" y="537"/>
                    <a:pt x="1181" y="537"/>
                    <a:pt x="1183" y="537"/>
                  </a:cubicBezTo>
                  <a:cubicBezTo>
                    <a:pt x="1184" y="538"/>
                    <a:pt x="1185" y="537"/>
                    <a:pt x="1187" y="537"/>
                  </a:cubicBezTo>
                  <a:cubicBezTo>
                    <a:pt x="1187" y="537"/>
                    <a:pt x="1188" y="536"/>
                    <a:pt x="1188" y="536"/>
                  </a:cubicBezTo>
                  <a:moveTo>
                    <a:pt x="1136" y="534"/>
                  </a:moveTo>
                  <a:cubicBezTo>
                    <a:pt x="1137" y="533"/>
                    <a:pt x="1138" y="534"/>
                    <a:pt x="1139" y="534"/>
                  </a:cubicBezTo>
                  <a:cubicBezTo>
                    <a:pt x="1139" y="537"/>
                    <a:pt x="1139" y="538"/>
                    <a:pt x="1137" y="539"/>
                  </a:cubicBezTo>
                  <a:cubicBezTo>
                    <a:pt x="1135" y="540"/>
                    <a:pt x="1134" y="540"/>
                    <a:pt x="1132" y="539"/>
                  </a:cubicBezTo>
                  <a:cubicBezTo>
                    <a:pt x="1131" y="538"/>
                    <a:pt x="1131" y="537"/>
                    <a:pt x="1132" y="537"/>
                  </a:cubicBezTo>
                  <a:cubicBezTo>
                    <a:pt x="1133" y="537"/>
                    <a:pt x="1133" y="537"/>
                    <a:pt x="1133" y="536"/>
                  </a:cubicBezTo>
                  <a:cubicBezTo>
                    <a:pt x="1134" y="536"/>
                    <a:pt x="1135" y="535"/>
                    <a:pt x="1136" y="534"/>
                  </a:cubicBezTo>
                  <a:moveTo>
                    <a:pt x="1226" y="529"/>
                  </a:moveTo>
                  <a:lnTo>
                    <a:pt x="1226" y="528"/>
                  </a:lnTo>
                  <a:cubicBezTo>
                    <a:pt x="1227" y="527"/>
                    <a:pt x="1228" y="528"/>
                    <a:pt x="1227" y="529"/>
                  </a:cubicBezTo>
                  <a:lnTo>
                    <a:pt x="1226" y="529"/>
                  </a:lnTo>
                  <a:close/>
                  <a:moveTo>
                    <a:pt x="1167" y="530"/>
                  </a:moveTo>
                  <a:cubicBezTo>
                    <a:pt x="1167" y="530"/>
                    <a:pt x="1168" y="530"/>
                    <a:pt x="1168" y="530"/>
                  </a:cubicBezTo>
                  <a:cubicBezTo>
                    <a:pt x="1168" y="530"/>
                    <a:pt x="1168" y="531"/>
                    <a:pt x="1168" y="531"/>
                  </a:cubicBezTo>
                  <a:cubicBezTo>
                    <a:pt x="1167" y="531"/>
                    <a:pt x="1167" y="531"/>
                    <a:pt x="1167" y="531"/>
                  </a:cubicBezTo>
                  <a:cubicBezTo>
                    <a:pt x="1167" y="531"/>
                    <a:pt x="1167" y="531"/>
                    <a:pt x="1167" y="530"/>
                  </a:cubicBezTo>
                  <a:moveTo>
                    <a:pt x="1127" y="533"/>
                  </a:moveTo>
                  <a:cubicBezTo>
                    <a:pt x="1128" y="534"/>
                    <a:pt x="1129" y="535"/>
                    <a:pt x="1130" y="537"/>
                  </a:cubicBezTo>
                  <a:cubicBezTo>
                    <a:pt x="1129" y="538"/>
                    <a:pt x="1128" y="538"/>
                    <a:pt x="1127" y="538"/>
                  </a:cubicBezTo>
                  <a:cubicBezTo>
                    <a:pt x="1126" y="538"/>
                    <a:pt x="1126" y="537"/>
                    <a:pt x="1125" y="537"/>
                  </a:cubicBezTo>
                  <a:cubicBezTo>
                    <a:pt x="1124" y="536"/>
                    <a:pt x="1124" y="535"/>
                    <a:pt x="1123" y="534"/>
                  </a:cubicBezTo>
                  <a:cubicBezTo>
                    <a:pt x="1123" y="533"/>
                    <a:pt x="1123" y="532"/>
                    <a:pt x="1124" y="532"/>
                  </a:cubicBezTo>
                  <a:cubicBezTo>
                    <a:pt x="1125" y="532"/>
                    <a:pt x="1126" y="533"/>
                    <a:pt x="1127" y="533"/>
                  </a:cubicBezTo>
                  <a:moveTo>
                    <a:pt x="1200" y="522"/>
                  </a:moveTo>
                  <a:cubicBezTo>
                    <a:pt x="1201" y="522"/>
                    <a:pt x="1202" y="522"/>
                    <a:pt x="1203" y="522"/>
                  </a:cubicBezTo>
                  <a:cubicBezTo>
                    <a:pt x="1203" y="523"/>
                    <a:pt x="1203" y="523"/>
                    <a:pt x="1202" y="524"/>
                  </a:cubicBezTo>
                  <a:cubicBezTo>
                    <a:pt x="1202" y="524"/>
                    <a:pt x="1202" y="525"/>
                    <a:pt x="1202" y="526"/>
                  </a:cubicBezTo>
                  <a:cubicBezTo>
                    <a:pt x="1201" y="526"/>
                    <a:pt x="1200" y="526"/>
                    <a:pt x="1200" y="526"/>
                  </a:cubicBezTo>
                  <a:cubicBezTo>
                    <a:pt x="1199" y="525"/>
                    <a:pt x="1198" y="525"/>
                    <a:pt x="1198" y="525"/>
                  </a:cubicBezTo>
                  <a:cubicBezTo>
                    <a:pt x="1198" y="523"/>
                    <a:pt x="1198" y="523"/>
                    <a:pt x="1200" y="522"/>
                  </a:cubicBezTo>
                  <a:moveTo>
                    <a:pt x="1189" y="519"/>
                  </a:moveTo>
                  <a:cubicBezTo>
                    <a:pt x="1190" y="518"/>
                    <a:pt x="1191" y="518"/>
                    <a:pt x="1192" y="519"/>
                  </a:cubicBezTo>
                  <a:cubicBezTo>
                    <a:pt x="1192" y="520"/>
                    <a:pt x="1191" y="521"/>
                    <a:pt x="1190" y="521"/>
                  </a:cubicBezTo>
                  <a:cubicBezTo>
                    <a:pt x="1189" y="522"/>
                    <a:pt x="1188" y="522"/>
                    <a:pt x="1187" y="521"/>
                  </a:cubicBezTo>
                  <a:cubicBezTo>
                    <a:pt x="1187" y="520"/>
                    <a:pt x="1188" y="520"/>
                    <a:pt x="1189" y="519"/>
                  </a:cubicBezTo>
                  <a:moveTo>
                    <a:pt x="1168" y="517"/>
                  </a:moveTo>
                  <a:cubicBezTo>
                    <a:pt x="1169" y="517"/>
                    <a:pt x="1169" y="517"/>
                    <a:pt x="1170" y="517"/>
                  </a:cubicBezTo>
                  <a:cubicBezTo>
                    <a:pt x="1170" y="517"/>
                    <a:pt x="1170" y="518"/>
                    <a:pt x="1170" y="520"/>
                  </a:cubicBezTo>
                  <a:cubicBezTo>
                    <a:pt x="1169" y="520"/>
                    <a:pt x="1168" y="521"/>
                    <a:pt x="1167" y="520"/>
                  </a:cubicBezTo>
                  <a:cubicBezTo>
                    <a:pt x="1166" y="520"/>
                    <a:pt x="1166" y="519"/>
                    <a:pt x="1166" y="518"/>
                  </a:cubicBezTo>
                  <a:cubicBezTo>
                    <a:pt x="1166" y="517"/>
                    <a:pt x="1167" y="517"/>
                    <a:pt x="1168" y="517"/>
                  </a:cubicBezTo>
                  <a:moveTo>
                    <a:pt x="1192" y="494"/>
                  </a:moveTo>
                  <a:cubicBezTo>
                    <a:pt x="1192" y="495"/>
                    <a:pt x="1192" y="495"/>
                    <a:pt x="1192" y="495"/>
                  </a:cubicBezTo>
                  <a:cubicBezTo>
                    <a:pt x="1192" y="495"/>
                    <a:pt x="1192" y="495"/>
                    <a:pt x="1191" y="495"/>
                  </a:cubicBezTo>
                  <a:cubicBezTo>
                    <a:pt x="1192" y="494"/>
                    <a:pt x="1192" y="494"/>
                    <a:pt x="1192" y="494"/>
                  </a:cubicBezTo>
                  <a:moveTo>
                    <a:pt x="1159" y="466"/>
                  </a:moveTo>
                  <a:cubicBezTo>
                    <a:pt x="1160" y="466"/>
                    <a:pt x="1160" y="466"/>
                    <a:pt x="1161" y="466"/>
                  </a:cubicBezTo>
                  <a:cubicBezTo>
                    <a:pt x="1161" y="466"/>
                    <a:pt x="1162" y="466"/>
                    <a:pt x="1162" y="466"/>
                  </a:cubicBezTo>
                  <a:cubicBezTo>
                    <a:pt x="1163" y="467"/>
                    <a:pt x="1163" y="467"/>
                    <a:pt x="1162" y="468"/>
                  </a:cubicBezTo>
                  <a:cubicBezTo>
                    <a:pt x="1160" y="469"/>
                    <a:pt x="1159" y="468"/>
                    <a:pt x="1158" y="467"/>
                  </a:cubicBezTo>
                  <a:cubicBezTo>
                    <a:pt x="1158" y="467"/>
                    <a:pt x="1159" y="466"/>
                    <a:pt x="1159" y="466"/>
                  </a:cubicBezTo>
                  <a:moveTo>
                    <a:pt x="1183" y="462"/>
                  </a:moveTo>
                  <a:cubicBezTo>
                    <a:pt x="1182" y="462"/>
                    <a:pt x="1182" y="461"/>
                    <a:pt x="1182" y="460"/>
                  </a:cubicBezTo>
                  <a:cubicBezTo>
                    <a:pt x="1183" y="460"/>
                    <a:pt x="1184" y="460"/>
                    <a:pt x="1185" y="461"/>
                  </a:cubicBezTo>
                  <a:cubicBezTo>
                    <a:pt x="1185" y="462"/>
                    <a:pt x="1184" y="462"/>
                    <a:pt x="1183" y="462"/>
                  </a:cubicBezTo>
                  <a:moveTo>
                    <a:pt x="1163" y="461"/>
                  </a:moveTo>
                  <a:cubicBezTo>
                    <a:pt x="1163" y="460"/>
                    <a:pt x="1164" y="460"/>
                    <a:pt x="1165" y="460"/>
                  </a:cubicBezTo>
                  <a:cubicBezTo>
                    <a:pt x="1165" y="461"/>
                    <a:pt x="1164" y="462"/>
                    <a:pt x="1164" y="462"/>
                  </a:cubicBezTo>
                  <a:cubicBezTo>
                    <a:pt x="1163" y="462"/>
                    <a:pt x="1162" y="462"/>
                    <a:pt x="1161" y="462"/>
                  </a:cubicBezTo>
                  <a:cubicBezTo>
                    <a:pt x="1162" y="462"/>
                    <a:pt x="1162" y="462"/>
                    <a:pt x="1163" y="461"/>
                  </a:cubicBezTo>
                  <a:moveTo>
                    <a:pt x="1173" y="459"/>
                  </a:moveTo>
                  <a:cubicBezTo>
                    <a:pt x="1174" y="459"/>
                    <a:pt x="1174" y="459"/>
                    <a:pt x="1175" y="459"/>
                  </a:cubicBezTo>
                  <a:cubicBezTo>
                    <a:pt x="1175" y="459"/>
                    <a:pt x="1176" y="459"/>
                    <a:pt x="1177" y="460"/>
                  </a:cubicBezTo>
                  <a:cubicBezTo>
                    <a:pt x="1178" y="460"/>
                    <a:pt x="1178" y="460"/>
                    <a:pt x="1178" y="460"/>
                  </a:cubicBezTo>
                  <a:cubicBezTo>
                    <a:pt x="1178" y="461"/>
                    <a:pt x="1177" y="462"/>
                    <a:pt x="1176" y="462"/>
                  </a:cubicBezTo>
                  <a:cubicBezTo>
                    <a:pt x="1174" y="462"/>
                    <a:pt x="1173" y="462"/>
                    <a:pt x="1173" y="461"/>
                  </a:cubicBezTo>
                  <a:cubicBezTo>
                    <a:pt x="1173" y="460"/>
                    <a:pt x="1173" y="460"/>
                    <a:pt x="1173" y="459"/>
                  </a:cubicBezTo>
                  <a:moveTo>
                    <a:pt x="1215" y="455"/>
                  </a:moveTo>
                  <a:cubicBezTo>
                    <a:pt x="1215" y="456"/>
                    <a:pt x="1216" y="456"/>
                    <a:pt x="1216" y="457"/>
                  </a:cubicBezTo>
                  <a:cubicBezTo>
                    <a:pt x="1215" y="457"/>
                    <a:pt x="1215" y="457"/>
                    <a:pt x="1214" y="457"/>
                  </a:cubicBezTo>
                  <a:cubicBezTo>
                    <a:pt x="1214" y="457"/>
                    <a:pt x="1214" y="457"/>
                    <a:pt x="1214" y="456"/>
                  </a:cubicBezTo>
                  <a:cubicBezTo>
                    <a:pt x="1214" y="456"/>
                    <a:pt x="1214" y="455"/>
                    <a:pt x="1215" y="455"/>
                  </a:cubicBezTo>
                  <a:moveTo>
                    <a:pt x="1171" y="454"/>
                  </a:moveTo>
                  <a:cubicBezTo>
                    <a:pt x="1172" y="454"/>
                    <a:pt x="1172" y="454"/>
                    <a:pt x="1172" y="454"/>
                  </a:cubicBezTo>
                  <a:cubicBezTo>
                    <a:pt x="1172" y="455"/>
                    <a:pt x="1173" y="455"/>
                    <a:pt x="1173" y="456"/>
                  </a:cubicBezTo>
                  <a:cubicBezTo>
                    <a:pt x="1174" y="456"/>
                    <a:pt x="1174" y="457"/>
                    <a:pt x="1174" y="458"/>
                  </a:cubicBezTo>
                  <a:cubicBezTo>
                    <a:pt x="1173" y="458"/>
                    <a:pt x="1172" y="458"/>
                    <a:pt x="1172" y="457"/>
                  </a:cubicBezTo>
                  <a:cubicBezTo>
                    <a:pt x="1172" y="456"/>
                    <a:pt x="1171" y="455"/>
                    <a:pt x="1171" y="455"/>
                  </a:cubicBezTo>
                  <a:cubicBezTo>
                    <a:pt x="1171" y="454"/>
                    <a:pt x="1171" y="454"/>
                    <a:pt x="1171" y="454"/>
                  </a:cubicBezTo>
                  <a:moveTo>
                    <a:pt x="1210" y="453"/>
                  </a:moveTo>
                  <a:cubicBezTo>
                    <a:pt x="1210" y="454"/>
                    <a:pt x="1210" y="454"/>
                    <a:pt x="1209" y="454"/>
                  </a:cubicBezTo>
                  <a:cubicBezTo>
                    <a:pt x="1209" y="454"/>
                    <a:pt x="1208" y="453"/>
                    <a:pt x="1208" y="452"/>
                  </a:cubicBezTo>
                  <a:cubicBezTo>
                    <a:pt x="1210" y="452"/>
                    <a:pt x="1210" y="453"/>
                    <a:pt x="1210" y="453"/>
                  </a:cubicBezTo>
                  <a:moveTo>
                    <a:pt x="1147" y="454"/>
                  </a:moveTo>
                  <a:cubicBezTo>
                    <a:pt x="1148" y="454"/>
                    <a:pt x="1148" y="454"/>
                    <a:pt x="1149" y="455"/>
                  </a:cubicBezTo>
                  <a:cubicBezTo>
                    <a:pt x="1149" y="456"/>
                    <a:pt x="1148" y="456"/>
                    <a:pt x="1148" y="456"/>
                  </a:cubicBezTo>
                  <a:cubicBezTo>
                    <a:pt x="1147" y="456"/>
                    <a:pt x="1147" y="456"/>
                    <a:pt x="1146" y="456"/>
                  </a:cubicBezTo>
                  <a:cubicBezTo>
                    <a:pt x="1146" y="455"/>
                    <a:pt x="1146" y="454"/>
                    <a:pt x="1147" y="454"/>
                  </a:cubicBezTo>
                  <a:moveTo>
                    <a:pt x="1152" y="452"/>
                  </a:moveTo>
                  <a:cubicBezTo>
                    <a:pt x="1152" y="452"/>
                    <a:pt x="1153" y="452"/>
                    <a:pt x="1153" y="452"/>
                  </a:cubicBezTo>
                  <a:cubicBezTo>
                    <a:pt x="1154" y="454"/>
                    <a:pt x="1153" y="454"/>
                    <a:pt x="1153" y="455"/>
                  </a:cubicBezTo>
                  <a:cubicBezTo>
                    <a:pt x="1151" y="455"/>
                    <a:pt x="1151" y="455"/>
                    <a:pt x="1151" y="453"/>
                  </a:cubicBezTo>
                  <a:cubicBezTo>
                    <a:pt x="1151" y="453"/>
                    <a:pt x="1151" y="452"/>
                    <a:pt x="1152" y="452"/>
                  </a:cubicBezTo>
                  <a:moveTo>
                    <a:pt x="1135" y="456"/>
                  </a:moveTo>
                  <a:cubicBezTo>
                    <a:pt x="1135" y="454"/>
                    <a:pt x="1135" y="453"/>
                    <a:pt x="1135" y="452"/>
                  </a:cubicBezTo>
                  <a:cubicBezTo>
                    <a:pt x="1136" y="453"/>
                    <a:pt x="1136" y="454"/>
                    <a:pt x="1136" y="455"/>
                  </a:cubicBezTo>
                  <a:cubicBezTo>
                    <a:pt x="1136" y="457"/>
                    <a:pt x="1136" y="458"/>
                    <a:pt x="1137" y="458"/>
                  </a:cubicBezTo>
                  <a:cubicBezTo>
                    <a:pt x="1136" y="458"/>
                    <a:pt x="1135" y="457"/>
                    <a:pt x="1135" y="456"/>
                  </a:cubicBezTo>
                  <a:moveTo>
                    <a:pt x="1181" y="451"/>
                  </a:moveTo>
                  <a:cubicBezTo>
                    <a:pt x="1182" y="451"/>
                    <a:pt x="1183" y="451"/>
                    <a:pt x="1184" y="452"/>
                  </a:cubicBezTo>
                  <a:cubicBezTo>
                    <a:pt x="1184" y="452"/>
                    <a:pt x="1183" y="453"/>
                    <a:pt x="1182" y="453"/>
                  </a:cubicBezTo>
                  <a:cubicBezTo>
                    <a:pt x="1181" y="454"/>
                    <a:pt x="1181" y="453"/>
                    <a:pt x="1180" y="453"/>
                  </a:cubicBezTo>
                  <a:cubicBezTo>
                    <a:pt x="1179" y="452"/>
                    <a:pt x="1179" y="451"/>
                    <a:pt x="1181" y="451"/>
                  </a:cubicBezTo>
                  <a:moveTo>
                    <a:pt x="1172" y="449"/>
                  </a:moveTo>
                  <a:cubicBezTo>
                    <a:pt x="1172" y="447"/>
                    <a:pt x="1174" y="447"/>
                    <a:pt x="1176" y="448"/>
                  </a:cubicBezTo>
                  <a:cubicBezTo>
                    <a:pt x="1176" y="448"/>
                    <a:pt x="1176" y="448"/>
                    <a:pt x="1176" y="448"/>
                  </a:cubicBezTo>
                  <a:cubicBezTo>
                    <a:pt x="1176" y="448"/>
                    <a:pt x="1176" y="448"/>
                    <a:pt x="1176" y="448"/>
                  </a:cubicBezTo>
                  <a:cubicBezTo>
                    <a:pt x="1176" y="449"/>
                    <a:pt x="1176" y="450"/>
                    <a:pt x="1176" y="450"/>
                  </a:cubicBezTo>
                  <a:cubicBezTo>
                    <a:pt x="1176" y="451"/>
                    <a:pt x="1176" y="452"/>
                    <a:pt x="1176" y="453"/>
                  </a:cubicBezTo>
                  <a:cubicBezTo>
                    <a:pt x="1175" y="453"/>
                    <a:pt x="1174" y="454"/>
                    <a:pt x="1173" y="454"/>
                  </a:cubicBezTo>
                  <a:cubicBezTo>
                    <a:pt x="1172" y="453"/>
                    <a:pt x="1172" y="451"/>
                    <a:pt x="1172" y="449"/>
                  </a:cubicBezTo>
                  <a:moveTo>
                    <a:pt x="1188" y="446"/>
                  </a:moveTo>
                  <a:cubicBezTo>
                    <a:pt x="1189" y="446"/>
                    <a:pt x="1190" y="446"/>
                    <a:pt x="1190" y="447"/>
                  </a:cubicBezTo>
                  <a:cubicBezTo>
                    <a:pt x="1191" y="448"/>
                    <a:pt x="1190" y="449"/>
                    <a:pt x="1189" y="449"/>
                  </a:cubicBezTo>
                  <a:cubicBezTo>
                    <a:pt x="1187" y="450"/>
                    <a:pt x="1186" y="450"/>
                    <a:pt x="1186" y="449"/>
                  </a:cubicBezTo>
                  <a:cubicBezTo>
                    <a:pt x="1186" y="448"/>
                    <a:pt x="1187" y="447"/>
                    <a:pt x="1188" y="446"/>
                  </a:cubicBezTo>
                  <a:moveTo>
                    <a:pt x="1156" y="447"/>
                  </a:moveTo>
                  <a:cubicBezTo>
                    <a:pt x="1157" y="447"/>
                    <a:pt x="1157" y="447"/>
                    <a:pt x="1158" y="448"/>
                  </a:cubicBezTo>
                  <a:cubicBezTo>
                    <a:pt x="1159" y="448"/>
                    <a:pt x="1159" y="448"/>
                    <a:pt x="1160" y="449"/>
                  </a:cubicBezTo>
                  <a:cubicBezTo>
                    <a:pt x="1160" y="449"/>
                    <a:pt x="1161" y="450"/>
                    <a:pt x="1162" y="450"/>
                  </a:cubicBezTo>
                  <a:cubicBezTo>
                    <a:pt x="1162" y="450"/>
                    <a:pt x="1162" y="450"/>
                    <a:pt x="1161" y="450"/>
                  </a:cubicBezTo>
                  <a:cubicBezTo>
                    <a:pt x="1161" y="451"/>
                    <a:pt x="1161" y="451"/>
                    <a:pt x="1161" y="451"/>
                  </a:cubicBezTo>
                  <a:cubicBezTo>
                    <a:pt x="1161" y="452"/>
                    <a:pt x="1160" y="452"/>
                    <a:pt x="1159" y="452"/>
                  </a:cubicBezTo>
                  <a:cubicBezTo>
                    <a:pt x="1158" y="452"/>
                    <a:pt x="1158" y="451"/>
                    <a:pt x="1158" y="451"/>
                  </a:cubicBezTo>
                  <a:cubicBezTo>
                    <a:pt x="1158" y="451"/>
                    <a:pt x="1158" y="450"/>
                    <a:pt x="1158" y="450"/>
                  </a:cubicBezTo>
                  <a:cubicBezTo>
                    <a:pt x="1157" y="449"/>
                    <a:pt x="1156" y="449"/>
                    <a:pt x="1155" y="449"/>
                  </a:cubicBezTo>
                  <a:cubicBezTo>
                    <a:pt x="1154" y="449"/>
                    <a:pt x="1154" y="448"/>
                    <a:pt x="1154" y="447"/>
                  </a:cubicBezTo>
                  <a:cubicBezTo>
                    <a:pt x="1155" y="447"/>
                    <a:pt x="1156" y="447"/>
                    <a:pt x="1156" y="447"/>
                  </a:cubicBezTo>
                  <a:moveTo>
                    <a:pt x="1140" y="447"/>
                  </a:moveTo>
                  <a:cubicBezTo>
                    <a:pt x="1141" y="448"/>
                    <a:pt x="1141" y="449"/>
                    <a:pt x="1141" y="450"/>
                  </a:cubicBezTo>
                  <a:cubicBezTo>
                    <a:pt x="1141" y="451"/>
                    <a:pt x="1140" y="452"/>
                    <a:pt x="1139" y="452"/>
                  </a:cubicBezTo>
                  <a:cubicBezTo>
                    <a:pt x="1141" y="452"/>
                    <a:pt x="1142" y="453"/>
                    <a:pt x="1142" y="454"/>
                  </a:cubicBezTo>
                  <a:cubicBezTo>
                    <a:pt x="1143" y="455"/>
                    <a:pt x="1144" y="455"/>
                    <a:pt x="1145" y="456"/>
                  </a:cubicBezTo>
                  <a:cubicBezTo>
                    <a:pt x="1145" y="456"/>
                    <a:pt x="1145" y="456"/>
                    <a:pt x="1145" y="457"/>
                  </a:cubicBezTo>
                  <a:cubicBezTo>
                    <a:pt x="1144" y="457"/>
                    <a:pt x="1145" y="457"/>
                    <a:pt x="1145" y="458"/>
                  </a:cubicBezTo>
                  <a:cubicBezTo>
                    <a:pt x="1146" y="458"/>
                    <a:pt x="1147" y="458"/>
                    <a:pt x="1148" y="458"/>
                  </a:cubicBezTo>
                  <a:cubicBezTo>
                    <a:pt x="1149" y="459"/>
                    <a:pt x="1150" y="459"/>
                    <a:pt x="1151" y="460"/>
                  </a:cubicBezTo>
                  <a:cubicBezTo>
                    <a:pt x="1153" y="460"/>
                    <a:pt x="1155" y="459"/>
                    <a:pt x="1156" y="458"/>
                  </a:cubicBezTo>
                  <a:cubicBezTo>
                    <a:pt x="1156" y="456"/>
                    <a:pt x="1158" y="455"/>
                    <a:pt x="1160" y="456"/>
                  </a:cubicBezTo>
                  <a:cubicBezTo>
                    <a:pt x="1161" y="455"/>
                    <a:pt x="1162" y="455"/>
                    <a:pt x="1162" y="454"/>
                  </a:cubicBezTo>
                  <a:cubicBezTo>
                    <a:pt x="1163" y="454"/>
                    <a:pt x="1163" y="453"/>
                    <a:pt x="1163" y="452"/>
                  </a:cubicBezTo>
                  <a:cubicBezTo>
                    <a:pt x="1164" y="451"/>
                    <a:pt x="1165" y="451"/>
                    <a:pt x="1165" y="451"/>
                  </a:cubicBezTo>
                  <a:cubicBezTo>
                    <a:pt x="1166" y="451"/>
                    <a:pt x="1166" y="452"/>
                    <a:pt x="1166" y="452"/>
                  </a:cubicBezTo>
                  <a:cubicBezTo>
                    <a:pt x="1167" y="453"/>
                    <a:pt x="1166" y="453"/>
                    <a:pt x="1166" y="454"/>
                  </a:cubicBezTo>
                  <a:cubicBezTo>
                    <a:pt x="1166" y="454"/>
                    <a:pt x="1165" y="455"/>
                    <a:pt x="1164" y="455"/>
                  </a:cubicBezTo>
                  <a:cubicBezTo>
                    <a:pt x="1163" y="455"/>
                    <a:pt x="1163" y="456"/>
                    <a:pt x="1163" y="456"/>
                  </a:cubicBezTo>
                  <a:cubicBezTo>
                    <a:pt x="1161" y="457"/>
                    <a:pt x="1160" y="458"/>
                    <a:pt x="1159" y="459"/>
                  </a:cubicBezTo>
                  <a:cubicBezTo>
                    <a:pt x="1158" y="460"/>
                    <a:pt x="1157" y="461"/>
                    <a:pt x="1155" y="461"/>
                  </a:cubicBezTo>
                  <a:cubicBezTo>
                    <a:pt x="1154" y="461"/>
                    <a:pt x="1154" y="462"/>
                    <a:pt x="1154" y="462"/>
                  </a:cubicBezTo>
                  <a:cubicBezTo>
                    <a:pt x="1154" y="462"/>
                    <a:pt x="1153" y="462"/>
                    <a:pt x="1153" y="462"/>
                  </a:cubicBezTo>
                  <a:cubicBezTo>
                    <a:pt x="1153" y="463"/>
                    <a:pt x="1152" y="463"/>
                    <a:pt x="1152" y="462"/>
                  </a:cubicBezTo>
                  <a:cubicBezTo>
                    <a:pt x="1152" y="462"/>
                    <a:pt x="1151" y="462"/>
                    <a:pt x="1151" y="462"/>
                  </a:cubicBezTo>
                  <a:cubicBezTo>
                    <a:pt x="1150" y="462"/>
                    <a:pt x="1150" y="463"/>
                    <a:pt x="1149" y="463"/>
                  </a:cubicBezTo>
                  <a:cubicBezTo>
                    <a:pt x="1148" y="464"/>
                    <a:pt x="1148" y="464"/>
                    <a:pt x="1146" y="464"/>
                  </a:cubicBezTo>
                  <a:cubicBezTo>
                    <a:pt x="1146" y="463"/>
                    <a:pt x="1146" y="463"/>
                    <a:pt x="1146" y="462"/>
                  </a:cubicBezTo>
                  <a:cubicBezTo>
                    <a:pt x="1146" y="462"/>
                    <a:pt x="1146" y="461"/>
                    <a:pt x="1145" y="461"/>
                  </a:cubicBezTo>
                  <a:cubicBezTo>
                    <a:pt x="1143" y="461"/>
                    <a:pt x="1142" y="462"/>
                    <a:pt x="1142" y="463"/>
                  </a:cubicBezTo>
                  <a:cubicBezTo>
                    <a:pt x="1142" y="464"/>
                    <a:pt x="1141" y="464"/>
                    <a:pt x="1140" y="464"/>
                  </a:cubicBezTo>
                  <a:cubicBezTo>
                    <a:pt x="1139" y="464"/>
                    <a:pt x="1139" y="464"/>
                    <a:pt x="1138" y="463"/>
                  </a:cubicBezTo>
                  <a:cubicBezTo>
                    <a:pt x="1139" y="462"/>
                    <a:pt x="1139" y="462"/>
                    <a:pt x="1140" y="462"/>
                  </a:cubicBezTo>
                  <a:cubicBezTo>
                    <a:pt x="1140" y="461"/>
                    <a:pt x="1141" y="461"/>
                    <a:pt x="1141" y="460"/>
                  </a:cubicBezTo>
                  <a:cubicBezTo>
                    <a:pt x="1141" y="459"/>
                    <a:pt x="1141" y="458"/>
                    <a:pt x="1140" y="457"/>
                  </a:cubicBezTo>
                  <a:cubicBezTo>
                    <a:pt x="1139" y="456"/>
                    <a:pt x="1139" y="455"/>
                    <a:pt x="1138" y="454"/>
                  </a:cubicBezTo>
                  <a:cubicBezTo>
                    <a:pt x="1138" y="453"/>
                    <a:pt x="1138" y="453"/>
                    <a:pt x="1138" y="452"/>
                  </a:cubicBezTo>
                  <a:cubicBezTo>
                    <a:pt x="1138" y="452"/>
                    <a:pt x="1138" y="452"/>
                    <a:pt x="1137" y="452"/>
                  </a:cubicBezTo>
                  <a:cubicBezTo>
                    <a:pt x="1136" y="452"/>
                    <a:pt x="1136" y="452"/>
                    <a:pt x="1135" y="451"/>
                  </a:cubicBezTo>
                  <a:cubicBezTo>
                    <a:pt x="1136" y="450"/>
                    <a:pt x="1136" y="449"/>
                    <a:pt x="1137" y="449"/>
                  </a:cubicBezTo>
                  <a:cubicBezTo>
                    <a:pt x="1137" y="448"/>
                    <a:pt x="1138" y="447"/>
                    <a:pt x="1138" y="446"/>
                  </a:cubicBezTo>
                  <a:cubicBezTo>
                    <a:pt x="1139" y="446"/>
                    <a:pt x="1139" y="447"/>
                    <a:pt x="1140" y="447"/>
                  </a:cubicBezTo>
                  <a:moveTo>
                    <a:pt x="1169" y="445"/>
                  </a:moveTo>
                  <a:cubicBezTo>
                    <a:pt x="1169" y="445"/>
                    <a:pt x="1170" y="445"/>
                    <a:pt x="1170" y="444"/>
                  </a:cubicBezTo>
                  <a:cubicBezTo>
                    <a:pt x="1170" y="445"/>
                    <a:pt x="1170" y="445"/>
                    <a:pt x="1170" y="445"/>
                  </a:cubicBezTo>
                  <a:lnTo>
                    <a:pt x="1169" y="446"/>
                  </a:lnTo>
                  <a:cubicBezTo>
                    <a:pt x="1169" y="445"/>
                    <a:pt x="1169" y="445"/>
                    <a:pt x="1169" y="445"/>
                  </a:cubicBezTo>
                  <a:close/>
                  <a:moveTo>
                    <a:pt x="1186" y="443"/>
                  </a:moveTo>
                  <a:cubicBezTo>
                    <a:pt x="1188" y="443"/>
                    <a:pt x="1188" y="444"/>
                    <a:pt x="1188" y="445"/>
                  </a:cubicBezTo>
                  <a:cubicBezTo>
                    <a:pt x="1188" y="445"/>
                    <a:pt x="1187" y="445"/>
                    <a:pt x="1186" y="445"/>
                  </a:cubicBezTo>
                  <a:cubicBezTo>
                    <a:pt x="1185" y="445"/>
                    <a:pt x="1184" y="445"/>
                    <a:pt x="1184" y="445"/>
                  </a:cubicBezTo>
                  <a:cubicBezTo>
                    <a:pt x="1184" y="443"/>
                    <a:pt x="1185" y="443"/>
                    <a:pt x="1186" y="443"/>
                  </a:cubicBezTo>
                  <a:moveTo>
                    <a:pt x="1121" y="445"/>
                  </a:moveTo>
                  <a:lnTo>
                    <a:pt x="1121" y="445"/>
                  </a:lnTo>
                  <a:cubicBezTo>
                    <a:pt x="1121" y="445"/>
                    <a:pt x="1121" y="445"/>
                    <a:pt x="1121" y="445"/>
                  </a:cubicBezTo>
                  <a:cubicBezTo>
                    <a:pt x="1120" y="446"/>
                    <a:pt x="1120" y="446"/>
                    <a:pt x="1119" y="446"/>
                  </a:cubicBezTo>
                  <a:cubicBezTo>
                    <a:pt x="1118" y="445"/>
                    <a:pt x="1118" y="445"/>
                    <a:pt x="1118" y="444"/>
                  </a:cubicBezTo>
                  <a:cubicBezTo>
                    <a:pt x="1120" y="443"/>
                    <a:pt x="1121" y="443"/>
                    <a:pt x="1121" y="445"/>
                  </a:cubicBezTo>
                  <a:moveTo>
                    <a:pt x="1150" y="445"/>
                  </a:moveTo>
                  <a:cubicBezTo>
                    <a:pt x="1149" y="445"/>
                    <a:pt x="1148" y="445"/>
                    <a:pt x="1148" y="444"/>
                  </a:cubicBezTo>
                  <a:cubicBezTo>
                    <a:pt x="1148" y="443"/>
                    <a:pt x="1149" y="443"/>
                    <a:pt x="1149" y="442"/>
                  </a:cubicBezTo>
                  <a:cubicBezTo>
                    <a:pt x="1149" y="441"/>
                    <a:pt x="1150" y="441"/>
                    <a:pt x="1150" y="441"/>
                  </a:cubicBezTo>
                  <a:cubicBezTo>
                    <a:pt x="1151" y="441"/>
                    <a:pt x="1151" y="441"/>
                    <a:pt x="1152" y="442"/>
                  </a:cubicBezTo>
                  <a:cubicBezTo>
                    <a:pt x="1152" y="444"/>
                    <a:pt x="1151" y="445"/>
                    <a:pt x="1150" y="445"/>
                  </a:cubicBezTo>
                  <a:moveTo>
                    <a:pt x="1206" y="436"/>
                  </a:moveTo>
                  <a:cubicBezTo>
                    <a:pt x="1206" y="436"/>
                    <a:pt x="1207" y="436"/>
                    <a:pt x="1208" y="436"/>
                  </a:cubicBezTo>
                  <a:cubicBezTo>
                    <a:pt x="1208" y="436"/>
                    <a:pt x="1208" y="437"/>
                    <a:pt x="1206" y="437"/>
                  </a:cubicBezTo>
                  <a:lnTo>
                    <a:pt x="1206" y="436"/>
                  </a:lnTo>
                  <a:close/>
                  <a:moveTo>
                    <a:pt x="1180" y="436"/>
                  </a:moveTo>
                  <a:cubicBezTo>
                    <a:pt x="1181" y="436"/>
                    <a:pt x="1182" y="437"/>
                    <a:pt x="1182" y="437"/>
                  </a:cubicBezTo>
                  <a:cubicBezTo>
                    <a:pt x="1182" y="438"/>
                    <a:pt x="1181" y="438"/>
                    <a:pt x="1181" y="438"/>
                  </a:cubicBezTo>
                  <a:cubicBezTo>
                    <a:pt x="1180" y="438"/>
                    <a:pt x="1179" y="438"/>
                    <a:pt x="1179" y="438"/>
                  </a:cubicBezTo>
                  <a:cubicBezTo>
                    <a:pt x="1179" y="437"/>
                    <a:pt x="1179" y="436"/>
                    <a:pt x="1180" y="436"/>
                  </a:cubicBezTo>
                  <a:moveTo>
                    <a:pt x="1181" y="431"/>
                  </a:moveTo>
                  <a:cubicBezTo>
                    <a:pt x="1181" y="431"/>
                    <a:pt x="1182" y="431"/>
                    <a:pt x="1183" y="430"/>
                  </a:cubicBezTo>
                  <a:cubicBezTo>
                    <a:pt x="1183" y="431"/>
                    <a:pt x="1183" y="432"/>
                    <a:pt x="1182" y="432"/>
                  </a:cubicBezTo>
                  <a:cubicBezTo>
                    <a:pt x="1182" y="432"/>
                    <a:pt x="1181" y="432"/>
                    <a:pt x="1181" y="431"/>
                  </a:cubicBezTo>
                  <a:close/>
                  <a:moveTo>
                    <a:pt x="1181" y="444"/>
                  </a:moveTo>
                  <a:cubicBezTo>
                    <a:pt x="1180" y="444"/>
                    <a:pt x="1179" y="444"/>
                    <a:pt x="1179" y="443"/>
                  </a:cubicBezTo>
                  <a:cubicBezTo>
                    <a:pt x="1178" y="443"/>
                    <a:pt x="1178" y="443"/>
                    <a:pt x="1177" y="442"/>
                  </a:cubicBezTo>
                  <a:cubicBezTo>
                    <a:pt x="1175" y="442"/>
                    <a:pt x="1175" y="443"/>
                    <a:pt x="1174" y="444"/>
                  </a:cubicBezTo>
                  <a:cubicBezTo>
                    <a:pt x="1173" y="445"/>
                    <a:pt x="1172" y="445"/>
                    <a:pt x="1171" y="444"/>
                  </a:cubicBezTo>
                  <a:cubicBezTo>
                    <a:pt x="1171" y="444"/>
                    <a:pt x="1171" y="443"/>
                    <a:pt x="1172" y="441"/>
                  </a:cubicBezTo>
                  <a:cubicBezTo>
                    <a:pt x="1172" y="440"/>
                    <a:pt x="1171" y="440"/>
                    <a:pt x="1170" y="439"/>
                  </a:cubicBezTo>
                  <a:cubicBezTo>
                    <a:pt x="1170" y="439"/>
                    <a:pt x="1169" y="438"/>
                    <a:pt x="1168" y="437"/>
                  </a:cubicBezTo>
                  <a:cubicBezTo>
                    <a:pt x="1169" y="437"/>
                    <a:pt x="1169" y="436"/>
                    <a:pt x="1170" y="436"/>
                  </a:cubicBezTo>
                  <a:cubicBezTo>
                    <a:pt x="1171" y="436"/>
                    <a:pt x="1171" y="436"/>
                    <a:pt x="1171" y="435"/>
                  </a:cubicBezTo>
                  <a:cubicBezTo>
                    <a:pt x="1172" y="434"/>
                    <a:pt x="1171" y="433"/>
                    <a:pt x="1170" y="433"/>
                  </a:cubicBezTo>
                  <a:cubicBezTo>
                    <a:pt x="1169" y="433"/>
                    <a:pt x="1168" y="432"/>
                    <a:pt x="1168" y="431"/>
                  </a:cubicBezTo>
                  <a:cubicBezTo>
                    <a:pt x="1170" y="431"/>
                    <a:pt x="1171" y="431"/>
                    <a:pt x="1172" y="431"/>
                  </a:cubicBezTo>
                  <a:cubicBezTo>
                    <a:pt x="1174" y="430"/>
                    <a:pt x="1175" y="430"/>
                    <a:pt x="1176" y="431"/>
                  </a:cubicBezTo>
                  <a:cubicBezTo>
                    <a:pt x="1177" y="433"/>
                    <a:pt x="1177" y="434"/>
                    <a:pt x="1176" y="435"/>
                  </a:cubicBezTo>
                  <a:cubicBezTo>
                    <a:pt x="1175" y="435"/>
                    <a:pt x="1175" y="436"/>
                    <a:pt x="1175" y="437"/>
                  </a:cubicBezTo>
                  <a:cubicBezTo>
                    <a:pt x="1175" y="438"/>
                    <a:pt x="1175" y="440"/>
                    <a:pt x="1177" y="440"/>
                  </a:cubicBezTo>
                  <a:cubicBezTo>
                    <a:pt x="1178" y="441"/>
                    <a:pt x="1180" y="442"/>
                    <a:pt x="1181" y="443"/>
                  </a:cubicBezTo>
                  <a:cubicBezTo>
                    <a:pt x="1181" y="443"/>
                    <a:pt x="1181" y="444"/>
                    <a:pt x="1181" y="444"/>
                  </a:cubicBezTo>
                  <a:moveTo>
                    <a:pt x="1173" y="426"/>
                  </a:moveTo>
                  <a:cubicBezTo>
                    <a:pt x="1174" y="426"/>
                    <a:pt x="1175" y="427"/>
                    <a:pt x="1176" y="428"/>
                  </a:cubicBezTo>
                  <a:cubicBezTo>
                    <a:pt x="1175" y="429"/>
                    <a:pt x="1174" y="429"/>
                    <a:pt x="1173" y="429"/>
                  </a:cubicBezTo>
                  <a:cubicBezTo>
                    <a:pt x="1172" y="429"/>
                    <a:pt x="1171" y="429"/>
                    <a:pt x="1170" y="428"/>
                  </a:cubicBezTo>
                  <a:cubicBezTo>
                    <a:pt x="1170" y="427"/>
                    <a:pt x="1171" y="426"/>
                    <a:pt x="1173" y="426"/>
                  </a:cubicBezTo>
                  <a:moveTo>
                    <a:pt x="1177" y="425"/>
                  </a:moveTo>
                  <a:cubicBezTo>
                    <a:pt x="1177" y="424"/>
                    <a:pt x="1178" y="424"/>
                    <a:pt x="1178" y="424"/>
                  </a:cubicBezTo>
                  <a:cubicBezTo>
                    <a:pt x="1179" y="424"/>
                    <a:pt x="1179" y="425"/>
                    <a:pt x="1179" y="425"/>
                  </a:cubicBezTo>
                  <a:cubicBezTo>
                    <a:pt x="1179" y="425"/>
                    <a:pt x="1179" y="426"/>
                    <a:pt x="1177" y="426"/>
                  </a:cubicBezTo>
                  <a:lnTo>
                    <a:pt x="1177" y="425"/>
                  </a:lnTo>
                  <a:close/>
                  <a:moveTo>
                    <a:pt x="1194" y="408"/>
                  </a:moveTo>
                  <a:cubicBezTo>
                    <a:pt x="1195" y="407"/>
                    <a:pt x="1196" y="406"/>
                    <a:pt x="1197" y="407"/>
                  </a:cubicBezTo>
                  <a:cubicBezTo>
                    <a:pt x="1199" y="408"/>
                    <a:pt x="1199" y="409"/>
                    <a:pt x="1198" y="410"/>
                  </a:cubicBezTo>
                  <a:cubicBezTo>
                    <a:pt x="1197" y="411"/>
                    <a:pt x="1196" y="411"/>
                    <a:pt x="1194" y="411"/>
                  </a:cubicBezTo>
                  <a:cubicBezTo>
                    <a:pt x="1193" y="410"/>
                    <a:pt x="1193" y="409"/>
                    <a:pt x="1194" y="408"/>
                  </a:cubicBezTo>
                  <a:moveTo>
                    <a:pt x="1181" y="408"/>
                  </a:moveTo>
                  <a:cubicBezTo>
                    <a:pt x="1181" y="406"/>
                    <a:pt x="1182" y="406"/>
                    <a:pt x="1183" y="407"/>
                  </a:cubicBezTo>
                  <a:cubicBezTo>
                    <a:pt x="1183" y="408"/>
                    <a:pt x="1183" y="408"/>
                    <a:pt x="1183" y="408"/>
                  </a:cubicBezTo>
                  <a:cubicBezTo>
                    <a:pt x="1183" y="409"/>
                    <a:pt x="1183" y="409"/>
                    <a:pt x="1183" y="410"/>
                  </a:cubicBezTo>
                  <a:cubicBezTo>
                    <a:pt x="1181" y="410"/>
                    <a:pt x="1180" y="409"/>
                    <a:pt x="1181" y="408"/>
                  </a:cubicBezTo>
                  <a:moveTo>
                    <a:pt x="1189" y="407"/>
                  </a:moveTo>
                  <a:cubicBezTo>
                    <a:pt x="1189" y="407"/>
                    <a:pt x="1189" y="406"/>
                    <a:pt x="1189" y="405"/>
                  </a:cubicBezTo>
                  <a:cubicBezTo>
                    <a:pt x="1189" y="405"/>
                    <a:pt x="1189" y="404"/>
                    <a:pt x="1189" y="403"/>
                  </a:cubicBezTo>
                  <a:cubicBezTo>
                    <a:pt x="1189" y="403"/>
                    <a:pt x="1190" y="402"/>
                    <a:pt x="1190" y="402"/>
                  </a:cubicBezTo>
                  <a:cubicBezTo>
                    <a:pt x="1191" y="402"/>
                    <a:pt x="1191" y="402"/>
                    <a:pt x="1192" y="403"/>
                  </a:cubicBezTo>
                  <a:cubicBezTo>
                    <a:pt x="1193" y="405"/>
                    <a:pt x="1192" y="406"/>
                    <a:pt x="1189" y="407"/>
                  </a:cubicBezTo>
                  <a:moveTo>
                    <a:pt x="1194" y="398"/>
                  </a:moveTo>
                  <a:cubicBezTo>
                    <a:pt x="1195" y="398"/>
                    <a:pt x="1196" y="398"/>
                    <a:pt x="1197" y="399"/>
                  </a:cubicBezTo>
                  <a:cubicBezTo>
                    <a:pt x="1197" y="400"/>
                    <a:pt x="1196" y="401"/>
                    <a:pt x="1195" y="401"/>
                  </a:cubicBezTo>
                  <a:cubicBezTo>
                    <a:pt x="1193" y="401"/>
                    <a:pt x="1192" y="401"/>
                    <a:pt x="1192" y="401"/>
                  </a:cubicBezTo>
                  <a:cubicBezTo>
                    <a:pt x="1192" y="400"/>
                    <a:pt x="1192" y="399"/>
                    <a:pt x="1194" y="398"/>
                  </a:cubicBezTo>
                  <a:moveTo>
                    <a:pt x="1130" y="403"/>
                  </a:moveTo>
                  <a:cubicBezTo>
                    <a:pt x="1129" y="403"/>
                    <a:pt x="1129" y="402"/>
                    <a:pt x="1129" y="401"/>
                  </a:cubicBezTo>
                  <a:cubicBezTo>
                    <a:pt x="1130" y="400"/>
                    <a:pt x="1131" y="400"/>
                    <a:pt x="1131" y="401"/>
                  </a:cubicBezTo>
                  <a:cubicBezTo>
                    <a:pt x="1132" y="402"/>
                    <a:pt x="1132" y="402"/>
                    <a:pt x="1133" y="403"/>
                  </a:cubicBezTo>
                  <a:cubicBezTo>
                    <a:pt x="1132" y="404"/>
                    <a:pt x="1131" y="404"/>
                    <a:pt x="1130" y="403"/>
                  </a:cubicBezTo>
                  <a:moveTo>
                    <a:pt x="1182" y="402"/>
                  </a:moveTo>
                  <a:cubicBezTo>
                    <a:pt x="1181" y="402"/>
                    <a:pt x="1182" y="401"/>
                    <a:pt x="1182" y="400"/>
                  </a:cubicBezTo>
                  <a:cubicBezTo>
                    <a:pt x="1182" y="399"/>
                    <a:pt x="1183" y="398"/>
                    <a:pt x="1183" y="398"/>
                  </a:cubicBezTo>
                  <a:cubicBezTo>
                    <a:pt x="1184" y="398"/>
                    <a:pt x="1185" y="398"/>
                    <a:pt x="1185" y="398"/>
                  </a:cubicBezTo>
                  <a:cubicBezTo>
                    <a:pt x="1185" y="399"/>
                    <a:pt x="1185" y="401"/>
                    <a:pt x="1185" y="401"/>
                  </a:cubicBezTo>
                  <a:cubicBezTo>
                    <a:pt x="1184" y="402"/>
                    <a:pt x="1184" y="403"/>
                    <a:pt x="1183" y="404"/>
                  </a:cubicBezTo>
                  <a:cubicBezTo>
                    <a:pt x="1182" y="404"/>
                    <a:pt x="1182" y="403"/>
                    <a:pt x="1182" y="402"/>
                  </a:cubicBezTo>
                  <a:moveTo>
                    <a:pt x="1158" y="398"/>
                  </a:moveTo>
                  <a:cubicBezTo>
                    <a:pt x="1160" y="398"/>
                    <a:pt x="1161" y="399"/>
                    <a:pt x="1163" y="399"/>
                  </a:cubicBezTo>
                  <a:cubicBezTo>
                    <a:pt x="1163" y="400"/>
                    <a:pt x="1163" y="400"/>
                    <a:pt x="1163" y="401"/>
                  </a:cubicBezTo>
                  <a:cubicBezTo>
                    <a:pt x="1163" y="401"/>
                    <a:pt x="1163" y="402"/>
                    <a:pt x="1163" y="402"/>
                  </a:cubicBezTo>
                  <a:cubicBezTo>
                    <a:pt x="1162" y="403"/>
                    <a:pt x="1162" y="403"/>
                    <a:pt x="1161" y="403"/>
                  </a:cubicBezTo>
                  <a:cubicBezTo>
                    <a:pt x="1161" y="403"/>
                    <a:pt x="1160" y="403"/>
                    <a:pt x="1160" y="404"/>
                  </a:cubicBezTo>
                  <a:cubicBezTo>
                    <a:pt x="1159" y="404"/>
                    <a:pt x="1159" y="404"/>
                    <a:pt x="1159" y="405"/>
                  </a:cubicBezTo>
                  <a:cubicBezTo>
                    <a:pt x="1159" y="405"/>
                    <a:pt x="1158" y="406"/>
                    <a:pt x="1158" y="406"/>
                  </a:cubicBezTo>
                  <a:cubicBezTo>
                    <a:pt x="1157" y="405"/>
                    <a:pt x="1157" y="405"/>
                    <a:pt x="1156" y="403"/>
                  </a:cubicBezTo>
                  <a:cubicBezTo>
                    <a:pt x="1155" y="402"/>
                    <a:pt x="1155" y="401"/>
                    <a:pt x="1155" y="400"/>
                  </a:cubicBezTo>
                  <a:cubicBezTo>
                    <a:pt x="1155" y="399"/>
                    <a:pt x="1156" y="398"/>
                    <a:pt x="1158" y="398"/>
                  </a:cubicBezTo>
                  <a:moveTo>
                    <a:pt x="1168" y="398"/>
                  </a:moveTo>
                  <a:cubicBezTo>
                    <a:pt x="1169" y="398"/>
                    <a:pt x="1170" y="398"/>
                    <a:pt x="1171" y="398"/>
                  </a:cubicBezTo>
                  <a:cubicBezTo>
                    <a:pt x="1171" y="399"/>
                    <a:pt x="1170" y="400"/>
                    <a:pt x="1169" y="400"/>
                  </a:cubicBezTo>
                  <a:cubicBezTo>
                    <a:pt x="1169" y="401"/>
                    <a:pt x="1168" y="401"/>
                    <a:pt x="1167" y="401"/>
                  </a:cubicBezTo>
                  <a:cubicBezTo>
                    <a:pt x="1167" y="400"/>
                    <a:pt x="1168" y="399"/>
                    <a:pt x="1168" y="398"/>
                  </a:cubicBezTo>
                  <a:moveTo>
                    <a:pt x="1177" y="391"/>
                  </a:moveTo>
                  <a:cubicBezTo>
                    <a:pt x="1178" y="392"/>
                    <a:pt x="1178" y="392"/>
                    <a:pt x="1179" y="392"/>
                  </a:cubicBezTo>
                  <a:cubicBezTo>
                    <a:pt x="1179" y="393"/>
                    <a:pt x="1179" y="394"/>
                    <a:pt x="1179" y="395"/>
                  </a:cubicBezTo>
                  <a:cubicBezTo>
                    <a:pt x="1178" y="395"/>
                    <a:pt x="1178" y="396"/>
                    <a:pt x="1178" y="397"/>
                  </a:cubicBezTo>
                  <a:cubicBezTo>
                    <a:pt x="1178" y="396"/>
                    <a:pt x="1178" y="395"/>
                    <a:pt x="1177" y="395"/>
                  </a:cubicBezTo>
                  <a:cubicBezTo>
                    <a:pt x="1175" y="394"/>
                    <a:pt x="1175" y="393"/>
                    <a:pt x="1175" y="392"/>
                  </a:cubicBezTo>
                  <a:cubicBezTo>
                    <a:pt x="1176" y="391"/>
                    <a:pt x="1176" y="391"/>
                    <a:pt x="1177" y="391"/>
                  </a:cubicBezTo>
                  <a:moveTo>
                    <a:pt x="1184" y="391"/>
                  </a:moveTo>
                  <a:cubicBezTo>
                    <a:pt x="1185" y="391"/>
                    <a:pt x="1186" y="391"/>
                    <a:pt x="1187" y="390"/>
                  </a:cubicBezTo>
                  <a:cubicBezTo>
                    <a:pt x="1187" y="391"/>
                    <a:pt x="1187" y="392"/>
                    <a:pt x="1187" y="393"/>
                  </a:cubicBezTo>
                  <a:cubicBezTo>
                    <a:pt x="1187" y="394"/>
                    <a:pt x="1187" y="395"/>
                    <a:pt x="1187" y="395"/>
                  </a:cubicBezTo>
                  <a:cubicBezTo>
                    <a:pt x="1186" y="395"/>
                    <a:pt x="1184" y="394"/>
                    <a:pt x="1183" y="394"/>
                  </a:cubicBezTo>
                  <a:cubicBezTo>
                    <a:pt x="1182" y="394"/>
                    <a:pt x="1182" y="393"/>
                    <a:pt x="1181" y="392"/>
                  </a:cubicBezTo>
                  <a:cubicBezTo>
                    <a:pt x="1182" y="391"/>
                    <a:pt x="1183" y="391"/>
                    <a:pt x="1184" y="391"/>
                  </a:cubicBezTo>
                  <a:moveTo>
                    <a:pt x="1146" y="393"/>
                  </a:moveTo>
                  <a:cubicBezTo>
                    <a:pt x="1147" y="393"/>
                    <a:pt x="1147" y="392"/>
                    <a:pt x="1147" y="391"/>
                  </a:cubicBezTo>
                  <a:cubicBezTo>
                    <a:pt x="1148" y="391"/>
                    <a:pt x="1148" y="391"/>
                    <a:pt x="1149" y="392"/>
                  </a:cubicBezTo>
                  <a:cubicBezTo>
                    <a:pt x="1149" y="392"/>
                    <a:pt x="1149" y="393"/>
                    <a:pt x="1149" y="393"/>
                  </a:cubicBezTo>
                  <a:cubicBezTo>
                    <a:pt x="1149" y="394"/>
                    <a:pt x="1148" y="395"/>
                    <a:pt x="1148" y="395"/>
                  </a:cubicBezTo>
                  <a:cubicBezTo>
                    <a:pt x="1147" y="396"/>
                    <a:pt x="1146" y="395"/>
                    <a:pt x="1145" y="395"/>
                  </a:cubicBezTo>
                  <a:cubicBezTo>
                    <a:pt x="1146" y="394"/>
                    <a:pt x="1146" y="393"/>
                    <a:pt x="1146" y="393"/>
                  </a:cubicBezTo>
                  <a:moveTo>
                    <a:pt x="1171" y="387"/>
                  </a:moveTo>
                  <a:cubicBezTo>
                    <a:pt x="1171" y="388"/>
                    <a:pt x="1171" y="388"/>
                    <a:pt x="1170" y="388"/>
                  </a:cubicBezTo>
                  <a:cubicBezTo>
                    <a:pt x="1170" y="388"/>
                    <a:pt x="1171" y="387"/>
                    <a:pt x="1171" y="387"/>
                  </a:cubicBezTo>
                  <a:close/>
                  <a:moveTo>
                    <a:pt x="1163" y="387"/>
                  </a:moveTo>
                  <a:cubicBezTo>
                    <a:pt x="1164" y="387"/>
                    <a:pt x="1164" y="387"/>
                    <a:pt x="1165" y="388"/>
                  </a:cubicBezTo>
                  <a:cubicBezTo>
                    <a:pt x="1164" y="389"/>
                    <a:pt x="1164" y="390"/>
                    <a:pt x="1163" y="392"/>
                  </a:cubicBezTo>
                  <a:cubicBezTo>
                    <a:pt x="1163" y="394"/>
                    <a:pt x="1162" y="395"/>
                    <a:pt x="1161" y="396"/>
                  </a:cubicBezTo>
                  <a:cubicBezTo>
                    <a:pt x="1159" y="396"/>
                    <a:pt x="1157" y="395"/>
                    <a:pt x="1157" y="394"/>
                  </a:cubicBezTo>
                  <a:cubicBezTo>
                    <a:pt x="1157" y="393"/>
                    <a:pt x="1158" y="393"/>
                    <a:pt x="1159" y="393"/>
                  </a:cubicBezTo>
                  <a:cubicBezTo>
                    <a:pt x="1160" y="393"/>
                    <a:pt x="1161" y="392"/>
                    <a:pt x="1161" y="392"/>
                  </a:cubicBezTo>
                  <a:cubicBezTo>
                    <a:pt x="1162" y="392"/>
                    <a:pt x="1162" y="391"/>
                    <a:pt x="1162" y="390"/>
                  </a:cubicBezTo>
                  <a:cubicBezTo>
                    <a:pt x="1162" y="389"/>
                    <a:pt x="1162" y="388"/>
                    <a:pt x="1162" y="388"/>
                  </a:cubicBezTo>
                  <a:cubicBezTo>
                    <a:pt x="1162" y="388"/>
                    <a:pt x="1163" y="388"/>
                    <a:pt x="1163" y="387"/>
                  </a:cubicBezTo>
                  <a:moveTo>
                    <a:pt x="1155" y="390"/>
                  </a:moveTo>
                  <a:cubicBezTo>
                    <a:pt x="1154" y="390"/>
                    <a:pt x="1153" y="390"/>
                    <a:pt x="1152" y="390"/>
                  </a:cubicBezTo>
                  <a:cubicBezTo>
                    <a:pt x="1151" y="389"/>
                    <a:pt x="1152" y="388"/>
                    <a:pt x="1152" y="387"/>
                  </a:cubicBezTo>
                  <a:cubicBezTo>
                    <a:pt x="1153" y="387"/>
                    <a:pt x="1153" y="387"/>
                    <a:pt x="1154" y="387"/>
                  </a:cubicBezTo>
                  <a:cubicBezTo>
                    <a:pt x="1155" y="386"/>
                    <a:pt x="1155" y="387"/>
                    <a:pt x="1156" y="387"/>
                  </a:cubicBezTo>
                  <a:cubicBezTo>
                    <a:pt x="1157" y="387"/>
                    <a:pt x="1157" y="388"/>
                    <a:pt x="1157" y="389"/>
                  </a:cubicBezTo>
                  <a:cubicBezTo>
                    <a:pt x="1157" y="390"/>
                    <a:pt x="1156" y="390"/>
                    <a:pt x="1155" y="390"/>
                  </a:cubicBezTo>
                  <a:moveTo>
                    <a:pt x="1135" y="385"/>
                  </a:moveTo>
                  <a:cubicBezTo>
                    <a:pt x="1135" y="385"/>
                    <a:pt x="1135" y="384"/>
                    <a:pt x="1135" y="384"/>
                  </a:cubicBezTo>
                  <a:cubicBezTo>
                    <a:pt x="1135" y="384"/>
                    <a:pt x="1136" y="385"/>
                    <a:pt x="1136" y="385"/>
                  </a:cubicBezTo>
                  <a:cubicBezTo>
                    <a:pt x="1136" y="386"/>
                    <a:pt x="1136" y="386"/>
                    <a:pt x="1135" y="387"/>
                  </a:cubicBezTo>
                  <a:cubicBezTo>
                    <a:pt x="1135" y="386"/>
                    <a:pt x="1135" y="386"/>
                    <a:pt x="1135" y="385"/>
                  </a:cubicBezTo>
                  <a:close/>
                  <a:moveTo>
                    <a:pt x="1169" y="385"/>
                  </a:moveTo>
                  <a:cubicBezTo>
                    <a:pt x="1168" y="385"/>
                    <a:pt x="1167" y="385"/>
                    <a:pt x="1166" y="385"/>
                  </a:cubicBezTo>
                  <a:cubicBezTo>
                    <a:pt x="1166" y="384"/>
                    <a:pt x="1166" y="383"/>
                    <a:pt x="1167" y="382"/>
                  </a:cubicBezTo>
                  <a:cubicBezTo>
                    <a:pt x="1167" y="382"/>
                    <a:pt x="1168" y="381"/>
                    <a:pt x="1169" y="381"/>
                  </a:cubicBezTo>
                  <a:cubicBezTo>
                    <a:pt x="1169" y="381"/>
                    <a:pt x="1170" y="381"/>
                    <a:pt x="1171" y="381"/>
                  </a:cubicBezTo>
                  <a:cubicBezTo>
                    <a:pt x="1171" y="381"/>
                    <a:pt x="1172" y="382"/>
                    <a:pt x="1171" y="383"/>
                  </a:cubicBezTo>
                  <a:cubicBezTo>
                    <a:pt x="1171" y="384"/>
                    <a:pt x="1171" y="384"/>
                    <a:pt x="1169" y="385"/>
                  </a:cubicBezTo>
                  <a:moveTo>
                    <a:pt x="1155" y="380"/>
                  </a:moveTo>
                  <a:cubicBezTo>
                    <a:pt x="1156" y="381"/>
                    <a:pt x="1156" y="382"/>
                    <a:pt x="1155" y="383"/>
                  </a:cubicBezTo>
                  <a:cubicBezTo>
                    <a:pt x="1154" y="384"/>
                    <a:pt x="1153" y="384"/>
                    <a:pt x="1152" y="383"/>
                  </a:cubicBezTo>
                  <a:cubicBezTo>
                    <a:pt x="1152" y="381"/>
                    <a:pt x="1153" y="381"/>
                    <a:pt x="1155" y="380"/>
                  </a:cubicBezTo>
                  <a:moveTo>
                    <a:pt x="1207" y="379"/>
                  </a:moveTo>
                  <a:cubicBezTo>
                    <a:pt x="1207" y="378"/>
                    <a:pt x="1208" y="378"/>
                    <a:pt x="1208" y="378"/>
                  </a:cubicBezTo>
                  <a:cubicBezTo>
                    <a:pt x="1210" y="377"/>
                    <a:pt x="1211" y="378"/>
                    <a:pt x="1211" y="380"/>
                  </a:cubicBezTo>
                  <a:cubicBezTo>
                    <a:pt x="1211" y="381"/>
                    <a:pt x="1210" y="381"/>
                    <a:pt x="1209" y="382"/>
                  </a:cubicBezTo>
                  <a:cubicBezTo>
                    <a:pt x="1207" y="382"/>
                    <a:pt x="1207" y="382"/>
                    <a:pt x="1206" y="381"/>
                  </a:cubicBezTo>
                  <a:cubicBezTo>
                    <a:pt x="1206" y="380"/>
                    <a:pt x="1206" y="379"/>
                    <a:pt x="1207" y="379"/>
                  </a:cubicBezTo>
                  <a:moveTo>
                    <a:pt x="1144" y="379"/>
                  </a:moveTo>
                  <a:cubicBezTo>
                    <a:pt x="1144" y="378"/>
                    <a:pt x="1145" y="378"/>
                    <a:pt x="1145" y="379"/>
                  </a:cubicBezTo>
                  <a:cubicBezTo>
                    <a:pt x="1145" y="379"/>
                    <a:pt x="1145" y="379"/>
                    <a:pt x="1144" y="380"/>
                  </a:cubicBezTo>
                  <a:cubicBezTo>
                    <a:pt x="1144" y="380"/>
                    <a:pt x="1143" y="380"/>
                    <a:pt x="1143" y="380"/>
                  </a:cubicBezTo>
                  <a:cubicBezTo>
                    <a:pt x="1143" y="379"/>
                    <a:pt x="1143" y="379"/>
                    <a:pt x="1144" y="379"/>
                  </a:cubicBezTo>
                  <a:moveTo>
                    <a:pt x="1135" y="378"/>
                  </a:moveTo>
                  <a:cubicBezTo>
                    <a:pt x="1136" y="378"/>
                    <a:pt x="1136" y="378"/>
                    <a:pt x="1137" y="379"/>
                  </a:cubicBezTo>
                  <a:cubicBezTo>
                    <a:pt x="1137" y="380"/>
                    <a:pt x="1136" y="381"/>
                    <a:pt x="1135" y="381"/>
                  </a:cubicBezTo>
                  <a:cubicBezTo>
                    <a:pt x="1134" y="380"/>
                    <a:pt x="1134" y="379"/>
                    <a:pt x="1135" y="378"/>
                  </a:cubicBezTo>
                  <a:moveTo>
                    <a:pt x="1180" y="375"/>
                  </a:moveTo>
                  <a:cubicBezTo>
                    <a:pt x="1181" y="375"/>
                    <a:pt x="1181" y="376"/>
                    <a:pt x="1181" y="376"/>
                  </a:cubicBezTo>
                  <a:cubicBezTo>
                    <a:pt x="1181" y="377"/>
                    <a:pt x="1181" y="378"/>
                    <a:pt x="1180" y="378"/>
                  </a:cubicBezTo>
                  <a:cubicBezTo>
                    <a:pt x="1180" y="378"/>
                    <a:pt x="1179" y="378"/>
                    <a:pt x="1178" y="378"/>
                  </a:cubicBezTo>
                  <a:cubicBezTo>
                    <a:pt x="1178" y="377"/>
                    <a:pt x="1178" y="376"/>
                    <a:pt x="1178" y="376"/>
                  </a:cubicBezTo>
                  <a:cubicBezTo>
                    <a:pt x="1178" y="375"/>
                    <a:pt x="1178" y="374"/>
                    <a:pt x="1178" y="374"/>
                  </a:cubicBezTo>
                  <a:cubicBezTo>
                    <a:pt x="1179" y="374"/>
                    <a:pt x="1180" y="374"/>
                    <a:pt x="1180" y="375"/>
                  </a:cubicBezTo>
                  <a:moveTo>
                    <a:pt x="1172" y="374"/>
                  </a:moveTo>
                  <a:cubicBezTo>
                    <a:pt x="1173" y="375"/>
                    <a:pt x="1173" y="376"/>
                    <a:pt x="1172" y="377"/>
                  </a:cubicBezTo>
                  <a:cubicBezTo>
                    <a:pt x="1172" y="377"/>
                    <a:pt x="1171" y="377"/>
                    <a:pt x="1170" y="377"/>
                  </a:cubicBezTo>
                  <a:cubicBezTo>
                    <a:pt x="1170" y="375"/>
                    <a:pt x="1171" y="374"/>
                    <a:pt x="1172" y="374"/>
                  </a:cubicBezTo>
                  <a:moveTo>
                    <a:pt x="1161" y="375"/>
                  </a:moveTo>
                  <a:cubicBezTo>
                    <a:pt x="1161" y="375"/>
                    <a:pt x="1161" y="374"/>
                    <a:pt x="1162" y="374"/>
                  </a:cubicBezTo>
                  <a:cubicBezTo>
                    <a:pt x="1162" y="374"/>
                    <a:pt x="1163" y="374"/>
                    <a:pt x="1163" y="375"/>
                  </a:cubicBezTo>
                  <a:cubicBezTo>
                    <a:pt x="1164" y="375"/>
                    <a:pt x="1164" y="376"/>
                    <a:pt x="1164" y="377"/>
                  </a:cubicBezTo>
                  <a:cubicBezTo>
                    <a:pt x="1163" y="377"/>
                    <a:pt x="1162" y="377"/>
                    <a:pt x="1162" y="377"/>
                  </a:cubicBezTo>
                  <a:cubicBezTo>
                    <a:pt x="1161" y="376"/>
                    <a:pt x="1161" y="375"/>
                    <a:pt x="1161" y="375"/>
                  </a:cubicBezTo>
                  <a:moveTo>
                    <a:pt x="1138" y="373"/>
                  </a:moveTo>
                  <a:cubicBezTo>
                    <a:pt x="1138" y="373"/>
                    <a:pt x="1139" y="373"/>
                    <a:pt x="1140" y="373"/>
                  </a:cubicBezTo>
                  <a:cubicBezTo>
                    <a:pt x="1140" y="373"/>
                    <a:pt x="1141" y="373"/>
                    <a:pt x="1142" y="373"/>
                  </a:cubicBezTo>
                  <a:cubicBezTo>
                    <a:pt x="1143" y="374"/>
                    <a:pt x="1143" y="375"/>
                    <a:pt x="1141" y="375"/>
                  </a:cubicBezTo>
                  <a:cubicBezTo>
                    <a:pt x="1140" y="376"/>
                    <a:pt x="1139" y="375"/>
                    <a:pt x="1138" y="375"/>
                  </a:cubicBezTo>
                  <a:lnTo>
                    <a:pt x="1138" y="373"/>
                  </a:lnTo>
                  <a:close/>
                  <a:moveTo>
                    <a:pt x="1109" y="373"/>
                  </a:moveTo>
                  <a:cubicBezTo>
                    <a:pt x="1109" y="373"/>
                    <a:pt x="1109" y="373"/>
                    <a:pt x="1109" y="373"/>
                  </a:cubicBezTo>
                  <a:cubicBezTo>
                    <a:pt x="1108" y="373"/>
                    <a:pt x="1108" y="373"/>
                    <a:pt x="1108" y="373"/>
                  </a:cubicBezTo>
                  <a:cubicBezTo>
                    <a:pt x="1108" y="373"/>
                    <a:pt x="1108" y="372"/>
                    <a:pt x="1109" y="373"/>
                  </a:cubicBezTo>
                  <a:moveTo>
                    <a:pt x="1172" y="369"/>
                  </a:moveTo>
                  <a:cubicBezTo>
                    <a:pt x="1173" y="370"/>
                    <a:pt x="1172" y="370"/>
                    <a:pt x="1171" y="371"/>
                  </a:cubicBezTo>
                  <a:cubicBezTo>
                    <a:pt x="1170" y="371"/>
                    <a:pt x="1169" y="371"/>
                    <a:pt x="1169" y="370"/>
                  </a:cubicBezTo>
                  <a:cubicBezTo>
                    <a:pt x="1170" y="369"/>
                    <a:pt x="1171" y="369"/>
                    <a:pt x="1172" y="369"/>
                  </a:cubicBezTo>
                  <a:moveTo>
                    <a:pt x="1158" y="368"/>
                  </a:moveTo>
                  <a:cubicBezTo>
                    <a:pt x="1159" y="368"/>
                    <a:pt x="1160" y="369"/>
                    <a:pt x="1160" y="369"/>
                  </a:cubicBezTo>
                  <a:cubicBezTo>
                    <a:pt x="1160" y="370"/>
                    <a:pt x="1160" y="371"/>
                    <a:pt x="1159" y="371"/>
                  </a:cubicBezTo>
                  <a:cubicBezTo>
                    <a:pt x="1157" y="370"/>
                    <a:pt x="1157" y="369"/>
                    <a:pt x="1158" y="368"/>
                  </a:cubicBezTo>
                  <a:moveTo>
                    <a:pt x="1123" y="374"/>
                  </a:moveTo>
                  <a:cubicBezTo>
                    <a:pt x="1122" y="374"/>
                    <a:pt x="1122" y="374"/>
                    <a:pt x="1121" y="375"/>
                  </a:cubicBezTo>
                  <a:cubicBezTo>
                    <a:pt x="1121" y="375"/>
                    <a:pt x="1121" y="375"/>
                    <a:pt x="1122" y="376"/>
                  </a:cubicBezTo>
                  <a:cubicBezTo>
                    <a:pt x="1122" y="376"/>
                    <a:pt x="1122" y="376"/>
                    <a:pt x="1122" y="377"/>
                  </a:cubicBezTo>
                  <a:cubicBezTo>
                    <a:pt x="1121" y="377"/>
                    <a:pt x="1120" y="377"/>
                    <a:pt x="1120" y="377"/>
                  </a:cubicBezTo>
                  <a:cubicBezTo>
                    <a:pt x="1120" y="376"/>
                    <a:pt x="1119" y="375"/>
                    <a:pt x="1119" y="375"/>
                  </a:cubicBezTo>
                  <a:cubicBezTo>
                    <a:pt x="1119" y="374"/>
                    <a:pt x="1119" y="373"/>
                    <a:pt x="1119" y="373"/>
                  </a:cubicBezTo>
                  <a:cubicBezTo>
                    <a:pt x="1119" y="372"/>
                    <a:pt x="1120" y="371"/>
                    <a:pt x="1122" y="370"/>
                  </a:cubicBezTo>
                  <a:cubicBezTo>
                    <a:pt x="1123" y="370"/>
                    <a:pt x="1124" y="370"/>
                    <a:pt x="1124" y="372"/>
                  </a:cubicBezTo>
                  <a:cubicBezTo>
                    <a:pt x="1124" y="373"/>
                    <a:pt x="1124" y="373"/>
                    <a:pt x="1123" y="374"/>
                  </a:cubicBezTo>
                  <a:moveTo>
                    <a:pt x="1176" y="367"/>
                  </a:moveTo>
                  <a:cubicBezTo>
                    <a:pt x="1178" y="367"/>
                    <a:pt x="1179" y="367"/>
                    <a:pt x="1179" y="368"/>
                  </a:cubicBezTo>
                  <a:cubicBezTo>
                    <a:pt x="1179" y="369"/>
                    <a:pt x="1178" y="369"/>
                    <a:pt x="1177" y="369"/>
                  </a:cubicBezTo>
                  <a:cubicBezTo>
                    <a:pt x="1175" y="369"/>
                    <a:pt x="1174" y="369"/>
                    <a:pt x="1173" y="368"/>
                  </a:cubicBezTo>
                  <a:cubicBezTo>
                    <a:pt x="1173" y="367"/>
                    <a:pt x="1174" y="367"/>
                    <a:pt x="1176" y="367"/>
                  </a:cubicBezTo>
                  <a:close/>
                  <a:moveTo>
                    <a:pt x="1193" y="365"/>
                  </a:moveTo>
                  <a:cubicBezTo>
                    <a:pt x="1194" y="366"/>
                    <a:pt x="1194" y="367"/>
                    <a:pt x="1194" y="367"/>
                  </a:cubicBezTo>
                  <a:cubicBezTo>
                    <a:pt x="1194" y="368"/>
                    <a:pt x="1193" y="368"/>
                    <a:pt x="1193" y="367"/>
                  </a:cubicBezTo>
                  <a:cubicBezTo>
                    <a:pt x="1192" y="367"/>
                    <a:pt x="1192" y="366"/>
                    <a:pt x="1192" y="366"/>
                  </a:cubicBezTo>
                  <a:cubicBezTo>
                    <a:pt x="1192" y="365"/>
                    <a:pt x="1193" y="365"/>
                    <a:pt x="1193" y="365"/>
                  </a:cubicBezTo>
                  <a:moveTo>
                    <a:pt x="1137" y="366"/>
                  </a:moveTo>
                  <a:cubicBezTo>
                    <a:pt x="1137" y="367"/>
                    <a:pt x="1137" y="368"/>
                    <a:pt x="1138" y="368"/>
                  </a:cubicBezTo>
                  <a:cubicBezTo>
                    <a:pt x="1138" y="369"/>
                    <a:pt x="1139" y="370"/>
                    <a:pt x="1139" y="371"/>
                  </a:cubicBezTo>
                  <a:cubicBezTo>
                    <a:pt x="1137" y="372"/>
                    <a:pt x="1136" y="372"/>
                    <a:pt x="1135" y="370"/>
                  </a:cubicBezTo>
                  <a:cubicBezTo>
                    <a:pt x="1135" y="369"/>
                    <a:pt x="1134" y="368"/>
                    <a:pt x="1134" y="366"/>
                  </a:cubicBezTo>
                  <a:cubicBezTo>
                    <a:pt x="1135" y="366"/>
                    <a:pt x="1136" y="366"/>
                    <a:pt x="1137" y="366"/>
                  </a:cubicBezTo>
                  <a:moveTo>
                    <a:pt x="1166" y="364"/>
                  </a:moveTo>
                  <a:cubicBezTo>
                    <a:pt x="1167" y="364"/>
                    <a:pt x="1167" y="365"/>
                    <a:pt x="1168" y="365"/>
                  </a:cubicBezTo>
                  <a:cubicBezTo>
                    <a:pt x="1167" y="366"/>
                    <a:pt x="1166" y="366"/>
                    <a:pt x="1165" y="366"/>
                  </a:cubicBezTo>
                  <a:cubicBezTo>
                    <a:pt x="1164" y="366"/>
                    <a:pt x="1163" y="366"/>
                    <a:pt x="1163" y="365"/>
                  </a:cubicBezTo>
                  <a:cubicBezTo>
                    <a:pt x="1164" y="365"/>
                    <a:pt x="1164" y="364"/>
                    <a:pt x="1166" y="364"/>
                  </a:cubicBezTo>
                  <a:close/>
                  <a:moveTo>
                    <a:pt x="1149" y="362"/>
                  </a:moveTo>
                  <a:cubicBezTo>
                    <a:pt x="1150" y="362"/>
                    <a:pt x="1151" y="362"/>
                    <a:pt x="1152" y="363"/>
                  </a:cubicBezTo>
                  <a:cubicBezTo>
                    <a:pt x="1153" y="363"/>
                    <a:pt x="1154" y="364"/>
                    <a:pt x="1154" y="365"/>
                  </a:cubicBezTo>
                  <a:cubicBezTo>
                    <a:pt x="1155" y="365"/>
                    <a:pt x="1156" y="366"/>
                    <a:pt x="1156" y="367"/>
                  </a:cubicBezTo>
                  <a:cubicBezTo>
                    <a:pt x="1156" y="368"/>
                    <a:pt x="1155" y="368"/>
                    <a:pt x="1154" y="368"/>
                  </a:cubicBezTo>
                  <a:cubicBezTo>
                    <a:pt x="1152" y="368"/>
                    <a:pt x="1151" y="368"/>
                    <a:pt x="1151" y="368"/>
                  </a:cubicBezTo>
                  <a:cubicBezTo>
                    <a:pt x="1149" y="370"/>
                    <a:pt x="1148" y="371"/>
                    <a:pt x="1148" y="373"/>
                  </a:cubicBezTo>
                  <a:cubicBezTo>
                    <a:pt x="1147" y="373"/>
                    <a:pt x="1146" y="373"/>
                    <a:pt x="1145" y="373"/>
                  </a:cubicBezTo>
                  <a:cubicBezTo>
                    <a:pt x="1144" y="373"/>
                    <a:pt x="1143" y="373"/>
                    <a:pt x="1143" y="372"/>
                  </a:cubicBezTo>
                  <a:cubicBezTo>
                    <a:pt x="1143" y="371"/>
                    <a:pt x="1144" y="370"/>
                    <a:pt x="1144" y="370"/>
                  </a:cubicBezTo>
                  <a:cubicBezTo>
                    <a:pt x="1145" y="370"/>
                    <a:pt x="1146" y="370"/>
                    <a:pt x="1147" y="370"/>
                  </a:cubicBezTo>
                  <a:cubicBezTo>
                    <a:pt x="1147" y="369"/>
                    <a:pt x="1147" y="368"/>
                    <a:pt x="1146" y="367"/>
                  </a:cubicBezTo>
                  <a:cubicBezTo>
                    <a:pt x="1146" y="367"/>
                    <a:pt x="1145" y="367"/>
                    <a:pt x="1145" y="367"/>
                  </a:cubicBezTo>
                  <a:cubicBezTo>
                    <a:pt x="1144" y="366"/>
                    <a:pt x="1144" y="366"/>
                    <a:pt x="1143" y="366"/>
                  </a:cubicBezTo>
                  <a:cubicBezTo>
                    <a:pt x="1143" y="365"/>
                    <a:pt x="1143" y="364"/>
                    <a:pt x="1144" y="364"/>
                  </a:cubicBezTo>
                  <a:cubicBezTo>
                    <a:pt x="1145" y="364"/>
                    <a:pt x="1146" y="364"/>
                    <a:pt x="1146" y="364"/>
                  </a:cubicBezTo>
                  <a:cubicBezTo>
                    <a:pt x="1147" y="363"/>
                    <a:pt x="1148" y="363"/>
                    <a:pt x="1149" y="362"/>
                  </a:cubicBezTo>
                  <a:moveTo>
                    <a:pt x="1184" y="361"/>
                  </a:moveTo>
                  <a:cubicBezTo>
                    <a:pt x="1184" y="362"/>
                    <a:pt x="1184" y="362"/>
                    <a:pt x="1184" y="363"/>
                  </a:cubicBezTo>
                  <a:cubicBezTo>
                    <a:pt x="1182" y="363"/>
                    <a:pt x="1181" y="362"/>
                    <a:pt x="1181" y="361"/>
                  </a:cubicBezTo>
                  <a:cubicBezTo>
                    <a:pt x="1182" y="360"/>
                    <a:pt x="1182" y="360"/>
                    <a:pt x="1184" y="361"/>
                  </a:cubicBezTo>
                  <a:moveTo>
                    <a:pt x="1215" y="362"/>
                  </a:moveTo>
                  <a:cubicBezTo>
                    <a:pt x="1214" y="360"/>
                    <a:pt x="1214" y="359"/>
                    <a:pt x="1216" y="359"/>
                  </a:cubicBezTo>
                  <a:cubicBezTo>
                    <a:pt x="1217" y="358"/>
                    <a:pt x="1217" y="358"/>
                    <a:pt x="1218" y="359"/>
                  </a:cubicBezTo>
                  <a:cubicBezTo>
                    <a:pt x="1219" y="359"/>
                    <a:pt x="1219" y="360"/>
                    <a:pt x="1219" y="361"/>
                  </a:cubicBezTo>
                  <a:cubicBezTo>
                    <a:pt x="1220" y="361"/>
                    <a:pt x="1220" y="362"/>
                    <a:pt x="1219" y="363"/>
                  </a:cubicBezTo>
                  <a:cubicBezTo>
                    <a:pt x="1219" y="363"/>
                    <a:pt x="1218" y="363"/>
                    <a:pt x="1217" y="363"/>
                  </a:cubicBezTo>
                  <a:cubicBezTo>
                    <a:pt x="1216" y="363"/>
                    <a:pt x="1216" y="363"/>
                    <a:pt x="1215" y="362"/>
                  </a:cubicBezTo>
                  <a:moveTo>
                    <a:pt x="1182" y="356"/>
                  </a:moveTo>
                  <a:cubicBezTo>
                    <a:pt x="1182" y="356"/>
                    <a:pt x="1183" y="356"/>
                    <a:pt x="1183" y="357"/>
                  </a:cubicBezTo>
                  <a:cubicBezTo>
                    <a:pt x="1183" y="357"/>
                    <a:pt x="1182" y="357"/>
                    <a:pt x="1181" y="357"/>
                  </a:cubicBezTo>
                  <a:cubicBezTo>
                    <a:pt x="1181" y="356"/>
                    <a:pt x="1181" y="356"/>
                    <a:pt x="1182" y="356"/>
                  </a:cubicBezTo>
                  <a:moveTo>
                    <a:pt x="1179" y="356"/>
                  </a:moveTo>
                  <a:cubicBezTo>
                    <a:pt x="1178" y="356"/>
                    <a:pt x="1178" y="356"/>
                    <a:pt x="1178" y="355"/>
                  </a:cubicBezTo>
                  <a:cubicBezTo>
                    <a:pt x="1179" y="355"/>
                    <a:pt x="1180" y="356"/>
                    <a:pt x="1180" y="356"/>
                  </a:cubicBezTo>
                  <a:cubicBezTo>
                    <a:pt x="1180" y="357"/>
                    <a:pt x="1179" y="357"/>
                    <a:pt x="1179" y="357"/>
                  </a:cubicBezTo>
                  <a:moveTo>
                    <a:pt x="1127" y="357"/>
                  </a:moveTo>
                  <a:cubicBezTo>
                    <a:pt x="1128" y="356"/>
                    <a:pt x="1129" y="357"/>
                    <a:pt x="1129" y="359"/>
                  </a:cubicBezTo>
                  <a:cubicBezTo>
                    <a:pt x="1128" y="359"/>
                    <a:pt x="1128" y="359"/>
                    <a:pt x="1127" y="359"/>
                  </a:cubicBezTo>
                  <a:cubicBezTo>
                    <a:pt x="1126" y="360"/>
                    <a:pt x="1125" y="359"/>
                    <a:pt x="1125" y="359"/>
                  </a:cubicBezTo>
                  <a:cubicBezTo>
                    <a:pt x="1125" y="358"/>
                    <a:pt x="1125" y="357"/>
                    <a:pt x="1127" y="357"/>
                  </a:cubicBezTo>
                  <a:moveTo>
                    <a:pt x="1148" y="355"/>
                  </a:moveTo>
                  <a:cubicBezTo>
                    <a:pt x="1149" y="356"/>
                    <a:pt x="1149" y="357"/>
                    <a:pt x="1149" y="357"/>
                  </a:cubicBezTo>
                  <a:cubicBezTo>
                    <a:pt x="1149" y="358"/>
                    <a:pt x="1148" y="359"/>
                    <a:pt x="1148" y="360"/>
                  </a:cubicBezTo>
                  <a:cubicBezTo>
                    <a:pt x="1147" y="360"/>
                    <a:pt x="1146" y="361"/>
                    <a:pt x="1145" y="362"/>
                  </a:cubicBezTo>
                  <a:cubicBezTo>
                    <a:pt x="1144" y="362"/>
                    <a:pt x="1144" y="363"/>
                    <a:pt x="1143" y="363"/>
                  </a:cubicBezTo>
                  <a:cubicBezTo>
                    <a:pt x="1142" y="363"/>
                    <a:pt x="1141" y="363"/>
                    <a:pt x="1139" y="364"/>
                  </a:cubicBezTo>
                  <a:cubicBezTo>
                    <a:pt x="1139" y="363"/>
                    <a:pt x="1139" y="362"/>
                    <a:pt x="1139" y="361"/>
                  </a:cubicBezTo>
                  <a:cubicBezTo>
                    <a:pt x="1139" y="360"/>
                    <a:pt x="1139" y="360"/>
                    <a:pt x="1138" y="360"/>
                  </a:cubicBezTo>
                  <a:cubicBezTo>
                    <a:pt x="1138" y="360"/>
                    <a:pt x="1137" y="359"/>
                    <a:pt x="1137" y="359"/>
                  </a:cubicBezTo>
                  <a:cubicBezTo>
                    <a:pt x="1138" y="358"/>
                    <a:pt x="1138" y="357"/>
                    <a:pt x="1139" y="357"/>
                  </a:cubicBezTo>
                  <a:cubicBezTo>
                    <a:pt x="1139" y="357"/>
                    <a:pt x="1140" y="357"/>
                    <a:pt x="1141" y="358"/>
                  </a:cubicBezTo>
                  <a:cubicBezTo>
                    <a:pt x="1141" y="358"/>
                    <a:pt x="1142" y="358"/>
                    <a:pt x="1143" y="359"/>
                  </a:cubicBezTo>
                  <a:cubicBezTo>
                    <a:pt x="1143" y="359"/>
                    <a:pt x="1144" y="359"/>
                    <a:pt x="1145" y="358"/>
                  </a:cubicBezTo>
                  <a:lnTo>
                    <a:pt x="1148" y="355"/>
                  </a:lnTo>
                  <a:close/>
                  <a:moveTo>
                    <a:pt x="1165" y="354"/>
                  </a:moveTo>
                  <a:cubicBezTo>
                    <a:pt x="1165" y="354"/>
                    <a:pt x="1166" y="353"/>
                    <a:pt x="1167" y="353"/>
                  </a:cubicBezTo>
                  <a:cubicBezTo>
                    <a:pt x="1167" y="353"/>
                    <a:pt x="1168" y="353"/>
                    <a:pt x="1169" y="353"/>
                  </a:cubicBezTo>
                  <a:cubicBezTo>
                    <a:pt x="1170" y="353"/>
                    <a:pt x="1170" y="354"/>
                    <a:pt x="1170" y="355"/>
                  </a:cubicBezTo>
                  <a:cubicBezTo>
                    <a:pt x="1170" y="356"/>
                    <a:pt x="1169" y="356"/>
                    <a:pt x="1168" y="357"/>
                  </a:cubicBezTo>
                  <a:cubicBezTo>
                    <a:pt x="1167" y="357"/>
                    <a:pt x="1166" y="357"/>
                    <a:pt x="1165" y="357"/>
                  </a:cubicBezTo>
                  <a:cubicBezTo>
                    <a:pt x="1164" y="356"/>
                    <a:pt x="1165" y="355"/>
                    <a:pt x="1165" y="354"/>
                  </a:cubicBezTo>
                  <a:moveTo>
                    <a:pt x="1191" y="351"/>
                  </a:moveTo>
                  <a:cubicBezTo>
                    <a:pt x="1193" y="352"/>
                    <a:pt x="1193" y="353"/>
                    <a:pt x="1193" y="354"/>
                  </a:cubicBezTo>
                  <a:cubicBezTo>
                    <a:pt x="1192" y="355"/>
                    <a:pt x="1191" y="355"/>
                    <a:pt x="1190" y="354"/>
                  </a:cubicBezTo>
                  <a:cubicBezTo>
                    <a:pt x="1190" y="354"/>
                    <a:pt x="1189" y="354"/>
                    <a:pt x="1189" y="354"/>
                  </a:cubicBezTo>
                  <a:cubicBezTo>
                    <a:pt x="1189" y="352"/>
                    <a:pt x="1189" y="351"/>
                    <a:pt x="1191" y="351"/>
                  </a:cubicBezTo>
                  <a:moveTo>
                    <a:pt x="1140" y="348"/>
                  </a:moveTo>
                  <a:cubicBezTo>
                    <a:pt x="1141" y="349"/>
                    <a:pt x="1142" y="349"/>
                    <a:pt x="1142" y="350"/>
                  </a:cubicBezTo>
                  <a:cubicBezTo>
                    <a:pt x="1143" y="351"/>
                    <a:pt x="1143" y="351"/>
                    <a:pt x="1143" y="352"/>
                  </a:cubicBezTo>
                  <a:cubicBezTo>
                    <a:pt x="1143" y="353"/>
                    <a:pt x="1143" y="353"/>
                    <a:pt x="1142" y="354"/>
                  </a:cubicBezTo>
                  <a:cubicBezTo>
                    <a:pt x="1140" y="353"/>
                    <a:pt x="1139" y="353"/>
                    <a:pt x="1137" y="354"/>
                  </a:cubicBezTo>
                  <a:cubicBezTo>
                    <a:pt x="1136" y="355"/>
                    <a:pt x="1135" y="356"/>
                    <a:pt x="1135" y="356"/>
                  </a:cubicBezTo>
                  <a:cubicBezTo>
                    <a:pt x="1134" y="355"/>
                    <a:pt x="1134" y="354"/>
                    <a:pt x="1135" y="353"/>
                  </a:cubicBezTo>
                  <a:cubicBezTo>
                    <a:pt x="1137" y="352"/>
                    <a:pt x="1137" y="350"/>
                    <a:pt x="1137" y="349"/>
                  </a:cubicBezTo>
                  <a:cubicBezTo>
                    <a:pt x="1138" y="348"/>
                    <a:pt x="1139" y="348"/>
                    <a:pt x="1140" y="348"/>
                  </a:cubicBezTo>
                  <a:moveTo>
                    <a:pt x="1167" y="349"/>
                  </a:moveTo>
                  <a:cubicBezTo>
                    <a:pt x="1167" y="349"/>
                    <a:pt x="1167" y="349"/>
                    <a:pt x="1167" y="349"/>
                  </a:cubicBezTo>
                  <a:cubicBezTo>
                    <a:pt x="1166" y="348"/>
                    <a:pt x="1166" y="348"/>
                    <a:pt x="1166" y="347"/>
                  </a:cubicBezTo>
                  <a:cubicBezTo>
                    <a:pt x="1165" y="347"/>
                    <a:pt x="1165" y="347"/>
                    <a:pt x="1164" y="347"/>
                  </a:cubicBezTo>
                  <a:cubicBezTo>
                    <a:pt x="1165" y="346"/>
                    <a:pt x="1165" y="345"/>
                    <a:pt x="1166" y="345"/>
                  </a:cubicBezTo>
                  <a:cubicBezTo>
                    <a:pt x="1167" y="346"/>
                    <a:pt x="1167" y="346"/>
                    <a:pt x="1168" y="346"/>
                  </a:cubicBezTo>
                  <a:cubicBezTo>
                    <a:pt x="1169" y="348"/>
                    <a:pt x="1168" y="349"/>
                    <a:pt x="1167" y="349"/>
                  </a:cubicBezTo>
                  <a:moveTo>
                    <a:pt x="1151" y="345"/>
                  </a:moveTo>
                  <a:cubicBezTo>
                    <a:pt x="1151" y="345"/>
                    <a:pt x="1152" y="345"/>
                    <a:pt x="1152" y="346"/>
                  </a:cubicBezTo>
                  <a:cubicBezTo>
                    <a:pt x="1152" y="346"/>
                    <a:pt x="1152" y="347"/>
                    <a:pt x="1151" y="347"/>
                  </a:cubicBezTo>
                  <a:cubicBezTo>
                    <a:pt x="1150" y="347"/>
                    <a:pt x="1150" y="346"/>
                    <a:pt x="1150" y="346"/>
                  </a:cubicBezTo>
                  <a:cubicBezTo>
                    <a:pt x="1149" y="345"/>
                    <a:pt x="1150" y="345"/>
                    <a:pt x="1151" y="345"/>
                  </a:cubicBezTo>
                  <a:moveTo>
                    <a:pt x="1145" y="345"/>
                  </a:moveTo>
                  <a:cubicBezTo>
                    <a:pt x="1145" y="345"/>
                    <a:pt x="1145" y="346"/>
                    <a:pt x="1145" y="346"/>
                  </a:cubicBezTo>
                  <a:cubicBezTo>
                    <a:pt x="1144" y="346"/>
                    <a:pt x="1143" y="346"/>
                    <a:pt x="1143" y="346"/>
                  </a:cubicBezTo>
                  <a:cubicBezTo>
                    <a:pt x="1143" y="345"/>
                    <a:pt x="1144" y="345"/>
                    <a:pt x="1145" y="345"/>
                  </a:cubicBezTo>
                  <a:moveTo>
                    <a:pt x="1132" y="347"/>
                  </a:moveTo>
                  <a:cubicBezTo>
                    <a:pt x="1131" y="347"/>
                    <a:pt x="1130" y="346"/>
                    <a:pt x="1130" y="345"/>
                  </a:cubicBezTo>
                  <a:cubicBezTo>
                    <a:pt x="1130" y="345"/>
                    <a:pt x="1130" y="344"/>
                    <a:pt x="1130" y="343"/>
                  </a:cubicBezTo>
                  <a:cubicBezTo>
                    <a:pt x="1130" y="342"/>
                    <a:pt x="1131" y="342"/>
                    <a:pt x="1133" y="342"/>
                  </a:cubicBezTo>
                  <a:cubicBezTo>
                    <a:pt x="1133" y="343"/>
                    <a:pt x="1134" y="345"/>
                    <a:pt x="1134" y="347"/>
                  </a:cubicBezTo>
                  <a:cubicBezTo>
                    <a:pt x="1133" y="348"/>
                    <a:pt x="1132" y="348"/>
                    <a:pt x="1132" y="347"/>
                  </a:cubicBezTo>
                  <a:moveTo>
                    <a:pt x="1144" y="337"/>
                  </a:moveTo>
                  <a:cubicBezTo>
                    <a:pt x="1146" y="338"/>
                    <a:pt x="1148" y="338"/>
                    <a:pt x="1149" y="337"/>
                  </a:cubicBezTo>
                  <a:cubicBezTo>
                    <a:pt x="1150" y="337"/>
                    <a:pt x="1151" y="338"/>
                    <a:pt x="1151" y="340"/>
                  </a:cubicBezTo>
                  <a:cubicBezTo>
                    <a:pt x="1152" y="341"/>
                    <a:pt x="1151" y="342"/>
                    <a:pt x="1151" y="343"/>
                  </a:cubicBezTo>
                  <a:cubicBezTo>
                    <a:pt x="1149" y="344"/>
                    <a:pt x="1148" y="344"/>
                    <a:pt x="1147" y="343"/>
                  </a:cubicBezTo>
                  <a:cubicBezTo>
                    <a:pt x="1146" y="342"/>
                    <a:pt x="1145" y="341"/>
                    <a:pt x="1145" y="341"/>
                  </a:cubicBezTo>
                  <a:cubicBezTo>
                    <a:pt x="1143" y="341"/>
                    <a:pt x="1142" y="341"/>
                    <a:pt x="1141" y="341"/>
                  </a:cubicBezTo>
                  <a:cubicBezTo>
                    <a:pt x="1140" y="340"/>
                    <a:pt x="1139" y="339"/>
                    <a:pt x="1140" y="338"/>
                  </a:cubicBezTo>
                  <a:cubicBezTo>
                    <a:pt x="1141" y="337"/>
                    <a:pt x="1143" y="337"/>
                    <a:pt x="1144" y="337"/>
                  </a:cubicBezTo>
                  <a:moveTo>
                    <a:pt x="1131" y="335"/>
                  </a:moveTo>
                  <a:cubicBezTo>
                    <a:pt x="1132" y="335"/>
                    <a:pt x="1132" y="336"/>
                    <a:pt x="1132" y="336"/>
                  </a:cubicBezTo>
                  <a:cubicBezTo>
                    <a:pt x="1132" y="336"/>
                    <a:pt x="1132" y="336"/>
                    <a:pt x="1133" y="336"/>
                  </a:cubicBezTo>
                  <a:cubicBezTo>
                    <a:pt x="1133" y="337"/>
                    <a:pt x="1133" y="338"/>
                    <a:pt x="1133" y="338"/>
                  </a:cubicBezTo>
                  <a:cubicBezTo>
                    <a:pt x="1132" y="339"/>
                    <a:pt x="1131" y="339"/>
                    <a:pt x="1131" y="338"/>
                  </a:cubicBezTo>
                  <a:lnTo>
                    <a:pt x="1131" y="335"/>
                  </a:lnTo>
                  <a:close/>
                  <a:moveTo>
                    <a:pt x="1166" y="333"/>
                  </a:moveTo>
                  <a:cubicBezTo>
                    <a:pt x="1165" y="335"/>
                    <a:pt x="1165" y="335"/>
                    <a:pt x="1163" y="335"/>
                  </a:cubicBezTo>
                  <a:cubicBezTo>
                    <a:pt x="1162" y="335"/>
                    <a:pt x="1161" y="334"/>
                    <a:pt x="1161" y="332"/>
                  </a:cubicBezTo>
                  <a:cubicBezTo>
                    <a:pt x="1163" y="331"/>
                    <a:pt x="1165" y="331"/>
                    <a:pt x="1166" y="333"/>
                  </a:cubicBezTo>
                  <a:moveTo>
                    <a:pt x="1171" y="330"/>
                  </a:moveTo>
                  <a:cubicBezTo>
                    <a:pt x="1171" y="329"/>
                    <a:pt x="1172" y="329"/>
                    <a:pt x="1173" y="329"/>
                  </a:cubicBezTo>
                  <a:cubicBezTo>
                    <a:pt x="1173" y="329"/>
                    <a:pt x="1174" y="330"/>
                    <a:pt x="1175" y="330"/>
                  </a:cubicBezTo>
                  <a:cubicBezTo>
                    <a:pt x="1175" y="331"/>
                    <a:pt x="1175" y="332"/>
                    <a:pt x="1175" y="333"/>
                  </a:cubicBezTo>
                  <a:cubicBezTo>
                    <a:pt x="1175" y="334"/>
                    <a:pt x="1174" y="334"/>
                    <a:pt x="1172" y="334"/>
                  </a:cubicBezTo>
                  <a:cubicBezTo>
                    <a:pt x="1171" y="334"/>
                    <a:pt x="1170" y="333"/>
                    <a:pt x="1170" y="333"/>
                  </a:cubicBezTo>
                  <a:cubicBezTo>
                    <a:pt x="1170" y="331"/>
                    <a:pt x="1170" y="331"/>
                    <a:pt x="1171" y="330"/>
                  </a:cubicBezTo>
                  <a:moveTo>
                    <a:pt x="1136" y="331"/>
                  </a:moveTo>
                  <a:cubicBezTo>
                    <a:pt x="1136" y="330"/>
                    <a:pt x="1137" y="330"/>
                    <a:pt x="1137" y="330"/>
                  </a:cubicBezTo>
                  <a:cubicBezTo>
                    <a:pt x="1137" y="331"/>
                    <a:pt x="1137" y="332"/>
                    <a:pt x="1136" y="332"/>
                  </a:cubicBezTo>
                  <a:cubicBezTo>
                    <a:pt x="1135" y="331"/>
                    <a:pt x="1135" y="331"/>
                    <a:pt x="1136" y="331"/>
                  </a:cubicBezTo>
                  <a:moveTo>
                    <a:pt x="1155" y="330"/>
                  </a:moveTo>
                  <a:cubicBezTo>
                    <a:pt x="1155" y="330"/>
                    <a:pt x="1155" y="329"/>
                    <a:pt x="1155" y="329"/>
                  </a:cubicBezTo>
                  <a:cubicBezTo>
                    <a:pt x="1156" y="329"/>
                    <a:pt x="1157" y="330"/>
                    <a:pt x="1158" y="330"/>
                  </a:cubicBezTo>
                  <a:cubicBezTo>
                    <a:pt x="1159" y="330"/>
                    <a:pt x="1159" y="330"/>
                    <a:pt x="1160" y="331"/>
                  </a:cubicBezTo>
                  <a:cubicBezTo>
                    <a:pt x="1159" y="332"/>
                    <a:pt x="1158" y="332"/>
                    <a:pt x="1157" y="332"/>
                  </a:cubicBezTo>
                  <a:cubicBezTo>
                    <a:pt x="1156" y="332"/>
                    <a:pt x="1155" y="331"/>
                    <a:pt x="1155" y="330"/>
                  </a:cubicBezTo>
                  <a:cubicBezTo>
                    <a:pt x="1155" y="330"/>
                    <a:pt x="1155" y="330"/>
                    <a:pt x="1155" y="330"/>
                  </a:cubicBezTo>
                  <a:moveTo>
                    <a:pt x="1181" y="329"/>
                  </a:moveTo>
                  <a:cubicBezTo>
                    <a:pt x="1181" y="328"/>
                    <a:pt x="1181" y="328"/>
                    <a:pt x="1183" y="328"/>
                  </a:cubicBezTo>
                  <a:cubicBezTo>
                    <a:pt x="1183" y="329"/>
                    <a:pt x="1183" y="330"/>
                    <a:pt x="1183" y="331"/>
                  </a:cubicBezTo>
                  <a:cubicBezTo>
                    <a:pt x="1181" y="331"/>
                    <a:pt x="1181" y="331"/>
                    <a:pt x="1181" y="329"/>
                  </a:cubicBezTo>
                  <a:moveTo>
                    <a:pt x="1149" y="326"/>
                  </a:moveTo>
                  <a:cubicBezTo>
                    <a:pt x="1151" y="326"/>
                    <a:pt x="1151" y="326"/>
                    <a:pt x="1152" y="327"/>
                  </a:cubicBezTo>
                  <a:cubicBezTo>
                    <a:pt x="1151" y="328"/>
                    <a:pt x="1151" y="328"/>
                    <a:pt x="1150" y="328"/>
                  </a:cubicBezTo>
                  <a:cubicBezTo>
                    <a:pt x="1150" y="328"/>
                    <a:pt x="1149" y="328"/>
                    <a:pt x="1149" y="328"/>
                  </a:cubicBezTo>
                  <a:cubicBezTo>
                    <a:pt x="1148" y="327"/>
                    <a:pt x="1148" y="327"/>
                    <a:pt x="1149" y="326"/>
                  </a:cubicBezTo>
                  <a:moveTo>
                    <a:pt x="1113" y="328"/>
                  </a:moveTo>
                  <a:cubicBezTo>
                    <a:pt x="1113" y="327"/>
                    <a:pt x="1113" y="327"/>
                    <a:pt x="1112" y="326"/>
                  </a:cubicBezTo>
                  <a:cubicBezTo>
                    <a:pt x="1113" y="326"/>
                    <a:pt x="1114" y="326"/>
                    <a:pt x="1114" y="327"/>
                  </a:cubicBezTo>
                  <a:cubicBezTo>
                    <a:pt x="1114" y="328"/>
                    <a:pt x="1114" y="329"/>
                    <a:pt x="1113" y="329"/>
                  </a:cubicBezTo>
                  <a:cubicBezTo>
                    <a:pt x="1113" y="329"/>
                    <a:pt x="1112" y="329"/>
                    <a:pt x="1113" y="328"/>
                  </a:cubicBezTo>
                  <a:moveTo>
                    <a:pt x="1146" y="325"/>
                  </a:moveTo>
                  <a:cubicBezTo>
                    <a:pt x="1146" y="324"/>
                    <a:pt x="1146" y="324"/>
                    <a:pt x="1146" y="323"/>
                  </a:cubicBezTo>
                  <a:cubicBezTo>
                    <a:pt x="1146" y="323"/>
                    <a:pt x="1146" y="323"/>
                    <a:pt x="1147" y="322"/>
                  </a:cubicBezTo>
                  <a:cubicBezTo>
                    <a:pt x="1147" y="322"/>
                    <a:pt x="1148" y="322"/>
                    <a:pt x="1149" y="322"/>
                  </a:cubicBezTo>
                  <a:cubicBezTo>
                    <a:pt x="1148" y="323"/>
                    <a:pt x="1148" y="323"/>
                    <a:pt x="1148" y="324"/>
                  </a:cubicBezTo>
                  <a:cubicBezTo>
                    <a:pt x="1148" y="324"/>
                    <a:pt x="1148" y="325"/>
                    <a:pt x="1148" y="325"/>
                  </a:cubicBezTo>
                  <a:cubicBezTo>
                    <a:pt x="1147" y="325"/>
                    <a:pt x="1146" y="325"/>
                    <a:pt x="1146" y="325"/>
                  </a:cubicBezTo>
                  <a:moveTo>
                    <a:pt x="1165" y="321"/>
                  </a:moveTo>
                  <a:cubicBezTo>
                    <a:pt x="1166" y="321"/>
                    <a:pt x="1166" y="321"/>
                    <a:pt x="1167" y="322"/>
                  </a:cubicBezTo>
                  <a:cubicBezTo>
                    <a:pt x="1167" y="322"/>
                    <a:pt x="1168" y="323"/>
                    <a:pt x="1168" y="324"/>
                  </a:cubicBezTo>
                  <a:cubicBezTo>
                    <a:pt x="1167" y="325"/>
                    <a:pt x="1166" y="325"/>
                    <a:pt x="1165" y="324"/>
                  </a:cubicBezTo>
                  <a:cubicBezTo>
                    <a:pt x="1164" y="324"/>
                    <a:pt x="1164" y="324"/>
                    <a:pt x="1163" y="323"/>
                  </a:cubicBezTo>
                  <a:cubicBezTo>
                    <a:pt x="1163" y="322"/>
                    <a:pt x="1164" y="322"/>
                    <a:pt x="1165" y="321"/>
                  </a:cubicBezTo>
                  <a:moveTo>
                    <a:pt x="1157" y="320"/>
                  </a:moveTo>
                  <a:lnTo>
                    <a:pt x="1158" y="320"/>
                  </a:lnTo>
                  <a:cubicBezTo>
                    <a:pt x="1158" y="320"/>
                    <a:pt x="1158" y="321"/>
                    <a:pt x="1158" y="321"/>
                  </a:cubicBezTo>
                  <a:cubicBezTo>
                    <a:pt x="1158" y="321"/>
                    <a:pt x="1157" y="321"/>
                    <a:pt x="1157" y="321"/>
                  </a:cubicBezTo>
                  <a:cubicBezTo>
                    <a:pt x="1157" y="321"/>
                    <a:pt x="1157" y="320"/>
                    <a:pt x="1157" y="320"/>
                  </a:cubicBezTo>
                  <a:moveTo>
                    <a:pt x="1207" y="328"/>
                  </a:moveTo>
                  <a:cubicBezTo>
                    <a:pt x="1205" y="329"/>
                    <a:pt x="1203" y="331"/>
                    <a:pt x="1202" y="332"/>
                  </a:cubicBezTo>
                  <a:cubicBezTo>
                    <a:pt x="1201" y="331"/>
                    <a:pt x="1200" y="331"/>
                    <a:pt x="1199" y="331"/>
                  </a:cubicBezTo>
                  <a:cubicBezTo>
                    <a:pt x="1197" y="330"/>
                    <a:pt x="1196" y="330"/>
                    <a:pt x="1195" y="329"/>
                  </a:cubicBezTo>
                  <a:cubicBezTo>
                    <a:pt x="1194" y="329"/>
                    <a:pt x="1193" y="328"/>
                    <a:pt x="1193" y="327"/>
                  </a:cubicBezTo>
                  <a:cubicBezTo>
                    <a:pt x="1192" y="326"/>
                    <a:pt x="1192" y="325"/>
                    <a:pt x="1192" y="323"/>
                  </a:cubicBezTo>
                  <a:cubicBezTo>
                    <a:pt x="1193" y="322"/>
                    <a:pt x="1193" y="321"/>
                    <a:pt x="1195" y="319"/>
                  </a:cubicBezTo>
                  <a:cubicBezTo>
                    <a:pt x="1196" y="318"/>
                    <a:pt x="1197" y="317"/>
                    <a:pt x="1198" y="317"/>
                  </a:cubicBezTo>
                  <a:cubicBezTo>
                    <a:pt x="1200" y="317"/>
                    <a:pt x="1202" y="317"/>
                    <a:pt x="1205" y="318"/>
                  </a:cubicBezTo>
                  <a:cubicBezTo>
                    <a:pt x="1207" y="319"/>
                    <a:pt x="1209" y="321"/>
                    <a:pt x="1209" y="323"/>
                  </a:cubicBezTo>
                  <a:cubicBezTo>
                    <a:pt x="1209" y="326"/>
                    <a:pt x="1208" y="327"/>
                    <a:pt x="1207" y="328"/>
                  </a:cubicBezTo>
                  <a:moveTo>
                    <a:pt x="1133" y="321"/>
                  </a:moveTo>
                  <a:cubicBezTo>
                    <a:pt x="1133" y="322"/>
                    <a:pt x="1134" y="323"/>
                    <a:pt x="1134" y="324"/>
                  </a:cubicBezTo>
                  <a:cubicBezTo>
                    <a:pt x="1135" y="324"/>
                    <a:pt x="1135" y="325"/>
                    <a:pt x="1136" y="326"/>
                  </a:cubicBezTo>
                  <a:cubicBezTo>
                    <a:pt x="1136" y="326"/>
                    <a:pt x="1136" y="327"/>
                    <a:pt x="1135" y="327"/>
                  </a:cubicBezTo>
                  <a:cubicBezTo>
                    <a:pt x="1134" y="327"/>
                    <a:pt x="1133" y="327"/>
                    <a:pt x="1133" y="327"/>
                  </a:cubicBezTo>
                  <a:cubicBezTo>
                    <a:pt x="1133" y="326"/>
                    <a:pt x="1132" y="326"/>
                    <a:pt x="1132" y="326"/>
                  </a:cubicBezTo>
                  <a:cubicBezTo>
                    <a:pt x="1132" y="326"/>
                    <a:pt x="1132" y="325"/>
                    <a:pt x="1132" y="325"/>
                  </a:cubicBezTo>
                  <a:cubicBezTo>
                    <a:pt x="1131" y="326"/>
                    <a:pt x="1130" y="327"/>
                    <a:pt x="1131" y="328"/>
                  </a:cubicBezTo>
                  <a:cubicBezTo>
                    <a:pt x="1132" y="330"/>
                    <a:pt x="1132" y="331"/>
                    <a:pt x="1132" y="332"/>
                  </a:cubicBezTo>
                  <a:cubicBezTo>
                    <a:pt x="1131" y="333"/>
                    <a:pt x="1130" y="333"/>
                    <a:pt x="1128" y="333"/>
                  </a:cubicBezTo>
                  <a:cubicBezTo>
                    <a:pt x="1127" y="333"/>
                    <a:pt x="1125" y="333"/>
                    <a:pt x="1124" y="334"/>
                  </a:cubicBezTo>
                  <a:cubicBezTo>
                    <a:pt x="1124" y="333"/>
                    <a:pt x="1124" y="333"/>
                    <a:pt x="1124" y="332"/>
                  </a:cubicBezTo>
                  <a:cubicBezTo>
                    <a:pt x="1124" y="331"/>
                    <a:pt x="1124" y="330"/>
                    <a:pt x="1124" y="330"/>
                  </a:cubicBezTo>
                  <a:cubicBezTo>
                    <a:pt x="1125" y="330"/>
                    <a:pt x="1125" y="330"/>
                    <a:pt x="1125" y="330"/>
                  </a:cubicBezTo>
                  <a:cubicBezTo>
                    <a:pt x="1125" y="330"/>
                    <a:pt x="1126" y="331"/>
                    <a:pt x="1126" y="331"/>
                  </a:cubicBezTo>
                  <a:cubicBezTo>
                    <a:pt x="1127" y="330"/>
                    <a:pt x="1127" y="330"/>
                    <a:pt x="1127" y="330"/>
                  </a:cubicBezTo>
                  <a:cubicBezTo>
                    <a:pt x="1127" y="329"/>
                    <a:pt x="1127" y="329"/>
                    <a:pt x="1128" y="329"/>
                  </a:cubicBezTo>
                  <a:cubicBezTo>
                    <a:pt x="1127" y="327"/>
                    <a:pt x="1127" y="326"/>
                    <a:pt x="1128" y="324"/>
                  </a:cubicBezTo>
                  <a:cubicBezTo>
                    <a:pt x="1128" y="322"/>
                    <a:pt x="1129" y="321"/>
                    <a:pt x="1129" y="320"/>
                  </a:cubicBezTo>
                  <a:cubicBezTo>
                    <a:pt x="1130" y="320"/>
                    <a:pt x="1131" y="320"/>
                    <a:pt x="1133" y="321"/>
                  </a:cubicBezTo>
                  <a:moveTo>
                    <a:pt x="1150" y="319"/>
                  </a:moveTo>
                  <a:cubicBezTo>
                    <a:pt x="1152" y="318"/>
                    <a:pt x="1152" y="319"/>
                    <a:pt x="1152" y="321"/>
                  </a:cubicBezTo>
                  <a:cubicBezTo>
                    <a:pt x="1152" y="321"/>
                    <a:pt x="1151" y="322"/>
                    <a:pt x="1150" y="322"/>
                  </a:cubicBezTo>
                  <a:cubicBezTo>
                    <a:pt x="1149" y="321"/>
                    <a:pt x="1149" y="320"/>
                    <a:pt x="1150" y="319"/>
                  </a:cubicBezTo>
                  <a:moveTo>
                    <a:pt x="1125" y="313"/>
                  </a:moveTo>
                  <a:cubicBezTo>
                    <a:pt x="1125" y="312"/>
                    <a:pt x="1126" y="313"/>
                    <a:pt x="1126" y="313"/>
                  </a:cubicBezTo>
                  <a:cubicBezTo>
                    <a:pt x="1127" y="313"/>
                    <a:pt x="1127" y="314"/>
                    <a:pt x="1126" y="314"/>
                  </a:cubicBezTo>
                  <a:cubicBezTo>
                    <a:pt x="1125" y="314"/>
                    <a:pt x="1125" y="315"/>
                    <a:pt x="1124" y="315"/>
                  </a:cubicBezTo>
                  <a:cubicBezTo>
                    <a:pt x="1124" y="314"/>
                    <a:pt x="1124" y="313"/>
                    <a:pt x="1125" y="313"/>
                  </a:cubicBezTo>
                  <a:moveTo>
                    <a:pt x="1118" y="313"/>
                  </a:moveTo>
                  <a:cubicBezTo>
                    <a:pt x="1118" y="312"/>
                    <a:pt x="1119" y="311"/>
                    <a:pt x="1121" y="311"/>
                  </a:cubicBezTo>
                  <a:cubicBezTo>
                    <a:pt x="1122" y="313"/>
                    <a:pt x="1122" y="314"/>
                    <a:pt x="1120" y="315"/>
                  </a:cubicBezTo>
                  <a:cubicBezTo>
                    <a:pt x="1119" y="316"/>
                    <a:pt x="1117" y="316"/>
                    <a:pt x="1116" y="316"/>
                  </a:cubicBezTo>
                  <a:cubicBezTo>
                    <a:pt x="1117" y="315"/>
                    <a:pt x="1117" y="314"/>
                    <a:pt x="1118" y="313"/>
                  </a:cubicBezTo>
                  <a:moveTo>
                    <a:pt x="1148" y="309"/>
                  </a:moveTo>
                  <a:cubicBezTo>
                    <a:pt x="1149" y="309"/>
                    <a:pt x="1149" y="309"/>
                    <a:pt x="1150" y="309"/>
                  </a:cubicBezTo>
                  <a:cubicBezTo>
                    <a:pt x="1150" y="310"/>
                    <a:pt x="1151" y="311"/>
                    <a:pt x="1150" y="311"/>
                  </a:cubicBezTo>
                  <a:cubicBezTo>
                    <a:pt x="1150" y="311"/>
                    <a:pt x="1150" y="311"/>
                    <a:pt x="1149" y="311"/>
                  </a:cubicBezTo>
                  <a:cubicBezTo>
                    <a:pt x="1149" y="311"/>
                    <a:pt x="1149" y="311"/>
                    <a:pt x="1148" y="311"/>
                  </a:cubicBezTo>
                  <a:cubicBezTo>
                    <a:pt x="1148" y="311"/>
                    <a:pt x="1148" y="312"/>
                    <a:pt x="1147" y="312"/>
                  </a:cubicBezTo>
                  <a:cubicBezTo>
                    <a:pt x="1147" y="312"/>
                    <a:pt x="1147" y="313"/>
                    <a:pt x="1147" y="313"/>
                  </a:cubicBezTo>
                  <a:cubicBezTo>
                    <a:pt x="1146" y="313"/>
                    <a:pt x="1145" y="313"/>
                    <a:pt x="1145" y="312"/>
                  </a:cubicBezTo>
                  <a:cubicBezTo>
                    <a:pt x="1144" y="311"/>
                    <a:pt x="1144" y="311"/>
                    <a:pt x="1143" y="311"/>
                  </a:cubicBezTo>
                  <a:cubicBezTo>
                    <a:pt x="1144" y="310"/>
                    <a:pt x="1144" y="309"/>
                    <a:pt x="1145" y="310"/>
                  </a:cubicBezTo>
                  <a:cubicBezTo>
                    <a:pt x="1146" y="310"/>
                    <a:pt x="1146" y="310"/>
                    <a:pt x="1147" y="310"/>
                  </a:cubicBezTo>
                  <a:cubicBezTo>
                    <a:pt x="1148" y="310"/>
                    <a:pt x="1148" y="310"/>
                    <a:pt x="1148" y="309"/>
                  </a:cubicBezTo>
                  <a:moveTo>
                    <a:pt x="1211" y="305"/>
                  </a:moveTo>
                  <a:cubicBezTo>
                    <a:pt x="1212" y="305"/>
                    <a:pt x="1213" y="305"/>
                    <a:pt x="1214" y="306"/>
                  </a:cubicBezTo>
                  <a:cubicBezTo>
                    <a:pt x="1214" y="306"/>
                    <a:pt x="1214" y="307"/>
                    <a:pt x="1214" y="307"/>
                  </a:cubicBezTo>
                  <a:cubicBezTo>
                    <a:pt x="1214" y="307"/>
                    <a:pt x="1214" y="308"/>
                    <a:pt x="1214" y="308"/>
                  </a:cubicBezTo>
                  <a:cubicBezTo>
                    <a:pt x="1213" y="308"/>
                    <a:pt x="1212" y="309"/>
                    <a:pt x="1211" y="309"/>
                  </a:cubicBezTo>
                  <a:cubicBezTo>
                    <a:pt x="1210" y="309"/>
                    <a:pt x="1209" y="308"/>
                    <a:pt x="1209" y="308"/>
                  </a:cubicBezTo>
                  <a:cubicBezTo>
                    <a:pt x="1209" y="307"/>
                    <a:pt x="1210" y="306"/>
                    <a:pt x="1211" y="305"/>
                  </a:cubicBezTo>
                  <a:moveTo>
                    <a:pt x="1163" y="303"/>
                  </a:moveTo>
                  <a:cubicBezTo>
                    <a:pt x="1163" y="303"/>
                    <a:pt x="1164" y="303"/>
                    <a:pt x="1164" y="303"/>
                  </a:cubicBezTo>
                  <a:cubicBezTo>
                    <a:pt x="1165" y="304"/>
                    <a:pt x="1165" y="304"/>
                    <a:pt x="1164" y="304"/>
                  </a:cubicBezTo>
                  <a:cubicBezTo>
                    <a:pt x="1164" y="305"/>
                    <a:pt x="1163" y="305"/>
                    <a:pt x="1163" y="304"/>
                  </a:cubicBezTo>
                  <a:cubicBezTo>
                    <a:pt x="1162" y="304"/>
                    <a:pt x="1163" y="304"/>
                    <a:pt x="1163" y="303"/>
                  </a:cubicBezTo>
                  <a:moveTo>
                    <a:pt x="1157" y="302"/>
                  </a:moveTo>
                  <a:cubicBezTo>
                    <a:pt x="1157" y="302"/>
                    <a:pt x="1157" y="302"/>
                    <a:pt x="1157" y="302"/>
                  </a:cubicBezTo>
                  <a:cubicBezTo>
                    <a:pt x="1156" y="303"/>
                    <a:pt x="1156" y="302"/>
                    <a:pt x="1156" y="302"/>
                  </a:cubicBezTo>
                  <a:cubicBezTo>
                    <a:pt x="1156" y="302"/>
                    <a:pt x="1157" y="302"/>
                    <a:pt x="1157" y="302"/>
                  </a:cubicBezTo>
                  <a:moveTo>
                    <a:pt x="1136" y="300"/>
                  </a:moveTo>
                  <a:cubicBezTo>
                    <a:pt x="1137" y="300"/>
                    <a:pt x="1137" y="301"/>
                    <a:pt x="1137" y="301"/>
                  </a:cubicBezTo>
                  <a:cubicBezTo>
                    <a:pt x="1137" y="302"/>
                    <a:pt x="1137" y="302"/>
                    <a:pt x="1136" y="302"/>
                  </a:cubicBezTo>
                  <a:cubicBezTo>
                    <a:pt x="1136" y="302"/>
                    <a:pt x="1135" y="302"/>
                    <a:pt x="1135" y="301"/>
                  </a:cubicBezTo>
                  <a:cubicBezTo>
                    <a:pt x="1135" y="300"/>
                    <a:pt x="1136" y="300"/>
                    <a:pt x="1136" y="300"/>
                  </a:cubicBezTo>
                  <a:close/>
                  <a:moveTo>
                    <a:pt x="1152" y="300"/>
                  </a:moveTo>
                  <a:cubicBezTo>
                    <a:pt x="1153" y="301"/>
                    <a:pt x="1154" y="301"/>
                    <a:pt x="1155" y="302"/>
                  </a:cubicBezTo>
                  <a:cubicBezTo>
                    <a:pt x="1154" y="303"/>
                    <a:pt x="1153" y="304"/>
                    <a:pt x="1151" y="304"/>
                  </a:cubicBezTo>
                  <a:cubicBezTo>
                    <a:pt x="1149" y="304"/>
                    <a:pt x="1148" y="304"/>
                    <a:pt x="1147" y="304"/>
                  </a:cubicBezTo>
                  <a:cubicBezTo>
                    <a:pt x="1148" y="303"/>
                    <a:pt x="1148" y="302"/>
                    <a:pt x="1147" y="302"/>
                  </a:cubicBezTo>
                  <a:cubicBezTo>
                    <a:pt x="1147" y="301"/>
                    <a:pt x="1147" y="300"/>
                    <a:pt x="1148" y="299"/>
                  </a:cubicBezTo>
                  <a:cubicBezTo>
                    <a:pt x="1149" y="299"/>
                    <a:pt x="1150" y="299"/>
                    <a:pt x="1152" y="300"/>
                  </a:cubicBezTo>
                  <a:moveTo>
                    <a:pt x="1170" y="297"/>
                  </a:moveTo>
                  <a:cubicBezTo>
                    <a:pt x="1171" y="297"/>
                    <a:pt x="1172" y="298"/>
                    <a:pt x="1172" y="298"/>
                  </a:cubicBezTo>
                  <a:cubicBezTo>
                    <a:pt x="1173" y="299"/>
                    <a:pt x="1173" y="300"/>
                    <a:pt x="1172" y="300"/>
                  </a:cubicBezTo>
                  <a:cubicBezTo>
                    <a:pt x="1172" y="301"/>
                    <a:pt x="1171" y="301"/>
                    <a:pt x="1170" y="302"/>
                  </a:cubicBezTo>
                  <a:cubicBezTo>
                    <a:pt x="1169" y="300"/>
                    <a:pt x="1168" y="299"/>
                    <a:pt x="1167" y="297"/>
                  </a:cubicBezTo>
                  <a:cubicBezTo>
                    <a:pt x="1168" y="296"/>
                    <a:pt x="1169" y="296"/>
                    <a:pt x="1170" y="297"/>
                  </a:cubicBezTo>
                  <a:moveTo>
                    <a:pt x="1118" y="297"/>
                  </a:moveTo>
                  <a:cubicBezTo>
                    <a:pt x="1119" y="297"/>
                    <a:pt x="1119" y="297"/>
                    <a:pt x="1120" y="297"/>
                  </a:cubicBezTo>
                  <a:cubicBezTo>
                    <a:pt x="1120" y="298"/>
                    <a:pt x="1120" y="299"/>
                    <a:pt x="1118" y="299"/>
                  </a:cubicBezTo>
                  <a:cubicBezTo>
                    <a:pt x="1118" y="298"/>
                    <a:pt x="1118" y="298"/>
                    <a:pt x="1118" y="297"/>
                  </a:cubicBezTo>
                  <a:moveTo>
                    <a:pt x="1217" y="290"/>
                  </a:moveTo>
                  <a:cubicBezTo>
                    <a:pt x="1217" y="290"/>
                    <a:pt x="1216" y="290"/>
                    <a:pt x="1215" y="290"/>
                  </a:cubicBezTo>
                  <a:cubicBezTo>
                    <a:pt x="1214" y="288"/>
                    <a:pt x="1214" y="287"/>
                    <a:pt x="1216" y="287"/>
                  </a:cubicBezTo>
                  <a:cubicBezTo>
                    <a:pt x="1217" y="287"/>
                    <a:pt x="1218" y="287"/>
                    <a:pt x="1219" y="288"/>
                  </a:cubicBezTo>
                  <a:cubicBezTo>
                    <a:pt x="1219" y="289"/>
                    <a:pt x="1218" y="290"/>
                    <a:pt x="1217" y="290"/>
                  </a:cubicBezTo>
                  <a:moveTo>
                    <a:pt x="1147" y="285"/>
                  </a:moveTo>
                  <a:cubicBezTo>
                    <a:pt x="1148" y="286"/>
                    <a:pt x="1148" y="287"/>
                    <a:pt x="1149" y="288"/>
                  </a:cubicBezTo>
                  <a:cubicBezTo>
                    <a:pt x="1148" y="288"/>
                    <a:pt x="1148" y="288"/>
                    <a:pt x="1147" y="288"/>
                  </a:cubicBezTo>
                  <a:cubicBezTo>
                    <a:pt x="1146" y="287"/>
                    <a:pt x="1146" y="287"/>
                    <a:pt x="1146" y="287"/>
                  </a:cubicBezTo>
                  <a:cubicBezTo>
                    <a:pt x="1145" y="286"/>
                    <a:pt x="1145" y="286"/>
                    <a:pt x="1144" y="286"/>
                  </a:cubicBezTo>
                  <a:cubicBezTo>
                    <a:pt x="1145" y="285"/>
                    <a:pt x="1146" y="285"/>
                    <a:pt x="1147" y="285"/>
                  </a:cubicBezTo>
                  <a:moveTo>
                    <a:pt x="1158" y="284"/>
                  </a:moveTo>
                  <a:cubicBezTo>
                    <a:pt x="1159" y="284"/>
                    <a:pt x="1159" y="284"/>
                    <a:pt x="1160" y="285"/>
                  </a:cubicBezTo>
                  <a:cubicBezTo>
                    <a:pt x="1160" y="285"/>
                    <a:pt x="1159" y="286"/>
                    <a:pt x="1159" y="286"/>
                  </a:cubicBezTo>
                  <a:cubicBezTo>
                    <a:pt x="1158" y="286"/>
                    <a:pt x="1158" y="286"/>
                    <a:pt x="1158" y="286"/>
                  </a:cubicBezTo>
                  <a:cubicBezTo>
                    <a:pt x="1158" y="286"/>
                    <a:pt x="1158" y="285"/>
                    <a:pt x="1158" y="285"/>
                  </a:cubicBezTo>
                  <a:cubicBezTo>
                    <a:pt x="1158" y="284"/>
                    <a:pt x="1158" y="284"/>
                    <a:pt x="1158" y="284"/>
                  </a:cubicBezTo>
                  <a:moveTo>
                    <a:pt x="1141" y="284"/>
                  </a:moveTo>
                  <a:cubicBezTo>
                    <a:pt x="1140" y="284"/>
                    <a:pt x="1140" y="284"/>
                    <a:pt x="1139" y="284"/>
                  </a:cubicBezTo>
                  <a:cubicBezTo>
                    <a:pt x="1139" y="285"/>
                    <a:pt x="1138" y="285"/>
                    <a:pt x="1138" y="284"/>
                  </a:cubicBezTo>
                  <a:cubicBezTo>
                    <a:pt x="1137" y="285"/>
                    <a:pt x="1136" y="286"/>
                    <a:pt x="1136" y="287"/>
                  </a:cubicBezTo>
                  <a:cubicBezTo>
                    <a:pt x="1136" y="288"/>
                    <a:pt x="1135" y="289"/>
                    <a:pt x="1134" y="290"/>
                  </a:cubicBezTo>
                  <a:lnTo>
                    <a:pt x="1133" y="290"/>
                  </a:lnTo>
                  <a:cubicBezTo>
                    <a:pt x="1132" y="289"/>
                    <a:pt x="1132" y="289"/>
                    <a:pt x="1132" y="289"/>
                  </a:cubicBezTo>
                  <a:cubicBezTo>
                    <a:pt x="1132" y="288"/>
                    <a:pt x="1133" y="288"/>
                    <a:pt x="1133" y="288"/>
                  </a:cubicBezTo>
                  <a:cubicBezTo>
                    <a:pt x="1133" y="287"/>
                    <a:pt x="1134" y="287"/>
                    <a:pt x="1134" y="286"/>
                  </a:cubicBezTo>
                  <a:cubicBezTo>
                    <a:pt x="1135" y="286"/>
                    <a:pt x="1135" y="286"/>
                    <a:pt x="1134" y="285"/>
                  </a:cubicBezTo>
                  <a:cubicBezTo>
                    <a:pt x="1135" y="284"/>
                    <a:pt x="1136" y="284"/>
                    <a:pt x="1138" y="285"/>
                  </a:cubicBezTo>
                  <a:cubicBezTo>
                    <a:pt x="1138" y="284"/>
                    <a:pt x="1139" y="284"/>
                    <a:pt x="1141" y="284"/>
                  </a:cubicBezTo>
                  <a:moveTo>
                    <a:pt x="1172" y="279"/>
                  </a:moveTo>
                  <a:cubicBezTo>
                    <a:pt x="1173" y="279"/>
                    <a:pt x="1174" y="279"/>
                    <a:pt x="1174" y="280"/>
                  </a:cubicBezTo>
                  <a:cubicBezTo>
                    <a:pt x="1174" y="281"/>
                    <a:pt x="1174" y="282"/>
                    <a:pt x="1173" y="282"/>
                  </a:cubicBezTo>
                  <a:cubicBezTo>
                    <a:pt x="1172" y="282"/>
                    <a:pt x="1171" y="281"/>
                    <a:pt x="1171" y="281"/>
                  </a:cubicBezTo>
                  <a:cubicBezTo>
                    <a:pt x="1170" y="280"/>
                    <a:pt x="1171" y="279"/>
                    <a:pt x="1172" y="279"/>
                  </a:cubicBezTo>
                  <a:moveTo>
                    <a:pt x="1129" y="280"/>
                  </a:moveTo>
                  <a:cubicBezTo>
                    <a:pt x="1130" y="280"/>
                    <a:pt x="1131" y="279"/>
                    <a:pt x="1133" y="279"/>
                  </a:cubicBezTo>
                  <a:cubicBezTo>
                    <a:pt x="1132" y="280"/>
                    <a:pt x="1132" y="281"/>
                    <a:pt x="1132" y="281"/>
                  </a:cubicBezTo>
                  <a:cubicBezTo>
                    <a:pt x="1131" y="282"/>
                    <a:pt x="1131" y="283"/>
                    <a:pt x="1130" y="284"/>
                  </a:cubicBezTo>
                  <a:cubicBezTo>
                    <a:pt x="1130" y="284"/>
                    <a:pt x="1129" y="285"/>
                    <a:pt x="1129" y="285"/>
                  </a:cubicBezTo>
                  <a:cubicBezTo>
                    <a:pt x="1128" y="286"/>
                    <a:pt x="1127" y="286"/>
                    <a:pt x="1127" y="287"/>
                  </a:cubicBezTo>
                  <a:cubicBezTo>
                    <a:pt x="1127" y="288"/>
                    <a:pt x="1128" y="288"/>
                    <a:pt x="1128" y="289"/>
                  </a:cubicBezTo>
                  <a:cubicBezTo>
                    <a:pt x="1129" y="289"/>
                    <a:pt x="1129" y="290"/>
                    <a:pt x="1130" y="290"/>
                  </a:cubicBezTo>
                  <a:cubicBezTo>
                    <a:pt x="1130" y="290"/>
                    <a:pt x="1131" y="291"/>
                    <a:pt x="1131" y="291"/>
                  </a:cubicBezTo>
                  <a:cubicBezTo>
                    <a:pt x="1131" y="291"/>
                    <a:pt x="1132" y="291"/>
                    <a:pt x="1132" y="291"/>
                  </a:cubicBezTo>
                  <a:cubicBezTo>
                    <a:pt x="1132" y="292"/>
                    <a:pt x="1132" y="293"/>
                    <a:pt x="1131" y="293"/>
                  </a:cubicBezTo>
                  <a:cubicBezTo>
                    <a:pt x="1131" y="293"/>
                    <a:pt x="1130" y="294"/>
                    <a:pt x="1130" y="294"/>
                  </a:cubicBezTo>
                  <a:cubicBezTo>
                    <a:pt x="1130" y="296"/>
                    <a:pt x="1131" y="296"/>
                    <a:pt x="1133" y="296"/>
                  </a:cubicBezTo>
                  <a:cubicBezTo>
                    <a:pt x="1134" y="296"/>
                    <a:pt x="1134" y="296"/>
                    <a:pt x="1135" y="295"/>
                  </a:cubicBezTo>
                  <a:cubicBezTo>
                    <a:pt x="1136" y="294"/>
                    <a:pt x="1136" y="294"/>
                    <a:pt x="1137" y="295"/>
                  </a:cubicBezTo>
                  <a:cubicBezTo>
                    <a:pt x="1137" y="296"/>
                    <a:pt x="1137" y="296"/>
                    <a:pt x="1136" y="296"/>
                  </a:cubicBezTo>
                  <a:cubicBezTo>
                    <a:pt x="1136" y="297"/>
                    <a:pt x="1135" y="297"/>
                    <a:pt x="1135" y="297"/>
                  </a:cubicBezTo>
                  <a:cubicBezTo>
                    <a:pt x="1135" y="298"/>
                    <a:pt x="1134" y="299"/>
                    <a:pt x="1133" y="299"/>
                  </a:cubicBezTo>
                  <a:cubicBezTo>
                    <a:pt x="1132" y="300"/>
                    <a:pt x="1131" y="300"/>
                    <a:pt x="1129" y="299"/>
                  </a:cubicBezTo>
                  <a:cubicBezTo>
                    <a:pt x="1128" y="299"/>
                    <a:pt x="1127" y="299"/>
                    <a:pt x="1126" y="298"/>
                  </a:cubicBezTo>
                  <a:cubicBezTo>
                    <a:pt x="1124" y="298"/>
                    <a:pt x="1124" y="297"/>
                    <a:pt x="1124" y="296"/>
                  </a:cubicBezTo>
                  <a:cubicBezTo>
                    <a:pt x="1124" y="295"/>
                    <a:pt x="1124" y="295"/>
                    <a:pt x="1125" y="295"/>
                  </a:cubicBezTo>
                  <a:cubicBezTo>
                    <a:pt x="1126" y="295"/>
                    <a:pt x="1127" y="294"/>
                    <a:pt x="1128" y="294"/>
                  </a:cubicBezTo>
                  <a:cubicBezTo>
                    <a:pt x="1127" y="292"/>
                    <a:pt x="1126" y="291"/>
                    <a:pt x="1125" y="290"/>
                  </a:cubicBezTo>
                  <a:cubicBezTo>
                    <a:pt x="1123" y="289"/>
                    <a:pt x="1122" y="288"/>
                    <a:pt x="1121" y="287"/>
                  </a:cubicBezTo>
                  <a:cubicBezTo>
                    <a:pt x="1122" y="286"/>
                    <a:pt x="1122" y="285"/>
                    <a:pt x="1122" y="283"/>
                  </a:cubicBezTo>
                  <a:cubicBezTo>
                    <a:pt x="1123" y="283"/>
                    <a:pt x="1123" y="283"/>
                    <a:pt x="1125" y="283"/>
                  </a:cubicBezTo>
                  <a:cubicBezTo>
                    <a:pt x="1126" y="283"/>
                    <a:pt x="1127" y="282"/>
                    <a:pt x="1127" y="282"/>
                  </a:cubicBezTo>
                  <a:cubicBezTo>
                    <a:pt x="1127" y="282"/>
                    <a:pt x="1127" y="281"/>
                    <a:pt x="1126" y="281"/>
                  </a:cubicBezTo>
                  <a:cubicBezTo>
                    <a:pt x="1126" y="281"/>
                    <a:pt x="1126" y="281"/>
                    <a:pt x="1126" y="280"/>
                  </a:cubicBezTo>
                  <a:cubicBezTo>
                    <a:pt x="1127" y="280"/>
                    <a:pt x="1128" y="280"/>
                    <a:pt x="1129" y="280"/>
                  </a:cubicBezTo>
                  <a:moveTo>
                    <a:pt x="1110" y="274"/>
                  </a:moveTo>
                  <a:cubicBezTo>
                    <a:pt x="1110" y="273"/>
                    <a:pt x="1110" y="273"/>
                    <a:pt x="1110" y="272"/>
                  </a:cubicBezTo>
                  <a:cubicBezTo>
                    <a:pt x="1110" y="272"/>
                    <a:pt x="1111" y="272"/>
                    <a:pt x="1111" y="273"/>
                  </a:cubicBezTo>
                  <a:cubicBezTo>
                    <a:pt x="1111" y="274"/>
                    <a:pt x="1111" y="274"/>
                    <a:pt x="1110" y="274"/>
                  </a:cubicBezTo>
                  <a:cubicBezTo>
                    <a:pt x="1110" y="274"/>
                    <a:pt x="1110" y="274"/>
                    <a:pt x="1110" y="274"/>
                  </a:cubicBezTo>
                  <a:moveTo>
                    <a:pt x="1148" y="269"/>
                  </a:moveTo>
                  <a:cubicBezTo>
                    <a:pt x="1148" y="269"/>
                    <a:pt x="1148" y="270"/>
                    <a:pt x="1149" y="270"/>
                  </a:cubicBezTo>
                  <a:cubicBezTo>
                    <a:pt x="1148" y="272"/>
                    <a:pt x="1148" y="273"/>
                    <a:pt x="1146" y="273"/>
                  </a:cubicBezTo>
                  <a:cubicBezTo>
                    <a:pt x="1145" y="274"/>
                    <a:pt x="1144" y="274"/>
                    <a:pt x="1142" y="274"/>
                  </a:cubicBezTo>
                  <a:cubicBezTo>
                    <a:pt x="1143" y="272"/>
                    <a:pt x="1143" y="271"/>
                    <a:pt x="1144" y="270"/>
                  </a:cubicBezTo>
                  <a:cubicBezTo>
                    <a:pt x="1144" y="269"/>
                    <a:pt x="1145" y="268"/>
                    <a:pt x="1147" y="268"/>
                  </a:cubicBezTo>
                  <a:cubicBezTo>
                    <a:pt x="1147" y="269"/>
                    <a:pt x="1148" y="269"/>
                    <a:pt x="1148" y="269"/>
                  </a:cubicBezTo>
                  <a:moveTo>
                    <a:pt x="1159" y="266"/>
                  </a:moveTo>
                  <a:cubicBezTo>
                    <a:pt x="1160" y="266"/>
                    <a:pt x="1161" y="267"/>
                    <a:pt x="1161" y="267"/>
                  </a:cubicBezTo>
                  <a:cubicBezTo>
                    <a:pt x="1161" y="269"/>
                    <a:pt x="1160" y="269"/>
                    <a:pt x="1159" y="270"/>
                  </a:cubicBezTo>
                  <a:cubicBezTo>
                    <a:pt x="1159" y="270"/>
                    <a:pt x="1158" y="271"/>
                    <a:pt x="1157" y="271"/>
                  </a:cubicBezTo>
                  <a:cubicBezTo>
                    <a:pt x="1156" y="272"/>
                    <a:pt x="1156" y="272"/>
                    <a:pt x="1156" y="273"/>
                  </a:cubicBezTo>
                  <a:cubicBezTo>
                    <a:pt x="1156" y="273"/>
                    <a:pt x="1156" y="274"/>
                    <a:pt x="1155" y="274"/>
                  </a:cubicBezTo>
                  <a:cubicBezTo>
                    <a:pt x="1154" y="275"/>
                    <a:pt x="1153" y="274"/>
                    <a:pt x="1153" y="273"/>
                  </a:cubicBezTo>
                  <a:cubicBezTo>
                    <a:pt x="1154" y="272"/>
                    <a:pt x="1155" y="271"/>
                    <a:pt x="1155" y="270"/>
                  </a:cubicBezTo>
                  <a:cubicBezTo>
                    <a:pt x="1156" y="269"/>
                    <a:pt x="1156" y="268"/>
                    <a:pt x="1156" y="267"/>
                  </a:cubicBezTo>
                  <a:cubicBezTo>
                    <a:pt x="1157" y="267"/>
                    <a:pt x="1158" y="266"/>
                    <a:pt x="1159" y="266"/>
                  </a:cubicBezTo>
                  <a:moveTo>
                    <a:pt x="1110" y="268"/>
                  </a:moveTo>
                  <a:lnTo>
                    <a:pt x="1111" y="268"/>
                  </a:lnTo>
                  <a:cubicBezTo>
                    <a:pt x="1111" y="269"/>
                    <a:pt x="1110" y="270"/>
                    <a:pt x="1110" y="269"/>
                  </a:cubicBezTo>
                  <a:lnTo>
                    <a:pt x="1110" y="268"/>
                  </a:lnTo>
                  <a:close/>
                  <a:moveTo>
                    <a:pt x="1127" y="267"/>
                  </a:moveTo>
                  <a:cubicBezTo>
                    <a:pt x="1127" y="267"/>
                    <a:pt x="1128" y="267"/>
                    <a:pt x="1128" y="266"/>
                  </a:cubicBezTo>
                  <a:cubicBezTo>
                    <a:pt x="1129" y="267"/>
                    <a:pt x="1129" y="267"/>
                    <a:pt x="1130" y="269"/>
                  </a:cubicBezTo>
                  <a:cubicBezTo>
                    <a:pt x="1129" y="270"/>
                    <a:pt x="1128" y="270"/>
                    <a:pt x="1127" y="269"/>
                  </a:cubicBezTo>
                  <a:cubicBezTo>
                    <a:pt x="1127" y="268"/>
                    <a:pt x="1127" y="267"/>
                    <a:pt x="1127" y="267"/>
                  </a:cubicBezTo>
                  <a:moveTo>
                    <a:pt x="1121" y="262"/>
                  </a:moveTo>
                  <a:cubicBezTo>
                    <a:pt x="1121" y="263"/>
                    <a:pt x="1120" y="263"/>
                    <a:pt x="1119" y="262"/>
                  </a:cubicBezTo>
                  <a:cubicBezTo>
                    <a:pt x="1118" y="261"/>
                    <a:pt x="1118" y="261"/>
                    <a:pt x="1119" y="260"/>
                  </a:cubicBezTo>
                  <a:cubicBezTo>
                    <a:pt x="1120" y="260"/>
                    <a:pt x="1121" y="261"/>
                    <a:pt x="1121" y="262"/>
                  </a:cubicBezTo>
                  <a:moveTo>
                    <a:pt x="1118" y="253"/>
                  </a:moveTo>
                  <a:cubicBezTo>
                    <a:pt x="1118" y="253"/>
                    <a:pt x="1118" y="253"/>
                    <a:pt x="1119" y="253"/>
                  </a:cubicBezTo>
                  <a:cubicBezTo>
                    <a:pt x="1119" y="254"/>
                    <a:pt x="1120" y="254"/>
                    <a:pt x="1120" y="254"/>
                  </a:cubicBezTo>
                  <a:cubicBezTo>
                    <a:pt x="1120" y="255"/>
                    <a:pt x="1119" y="255"/>
                    <a:pt x="1118" y="256"/>
                  </a:cubicBezTo>
                  <a:cubicBezTo>
                    <a:pt x="1118" y="254"/>
                    <a:pt x="1117" y="254"/>
                    <a:pt x="1118" y="253"/>
                  </a:cubicBezTo>
                  <a:moveTo>
                    <a:pt x="1142" y="252"/>
                  </a:moveTo>
                  <a:cubicBezTo>
                    <a:pt x="1143" y="252"/>
                    <a:pt x="1143" y="251"/>
                    <a:pt x="1143" y="250"/>
                  </a:cubicBezTo>
                  <a:cubicBezTo>
                    <a:pt x="1143" y="251"/>
                    <a:pt x="1144" y="252"/>
                    <a:pt x="1144" y="253"/>
                  </a:cubicBezTo>
                  <a:cubicBezTo>
                    <a:pt x="1143" y="253"/>
                    <a:pt x="1143" y="253"/>
                    <a:pt x="1143" y="254"/>
                  </a:cubicBezTo>
                  <a:cubicBezTo>
                    <a:pt x="1142" y="254"/>
                    <a:pt x="1142" y="254"/>
                    <a:pt x="1142" y="254"/>
                  </a:cubicBezTo>
                  <a:cubicBezTo>
                    <a:pt x="1141" y="253"/>
                    <a:pt x="1141" y="252"/>
                    <a:pt x="1142" y="252"/>
                  </a:cubicBezTo>
                  <a:moveTo>
                    <a:pt x="1150" y="250"/>
                  </a:moveTo>
                  <a:cubicBezTo>
                    <a:pt x="1150" y="250"/>
                    <a:pt x="1151" y="249"/>
                    <a:pt x="1151" y="249"/>
                  </a:cubicBezTo>
                  <a:cubicBezTo>
                    <a:pt x="1152" y="248"/>
                    <a:pt x="1153" y="248"/>
                    <a:pt x="1154" y="248"/>
                  </a:cubicBezTo>
                  <a:cubicBezTo>
                    <a:pt x="1153" y="249"/>
                    <a:pt x="1153" y="249"/>
                    <a:pt x="1153" y="250"/>
                  </a:cubicBezTo>
                  <a:cubicBezTo>
                    <a:pt x="1152" y="250"/>
                    <a:pt x="1152" y="251"/>
                    <a:pt x="1151" y="252"/>
                  </a:cubicBezTo>
                  <a:cubicBezTo>
                    <a:pt x="1151" y="252"/>
                    <a:pt x="1150" y="252"/>
                    <a:pt x="1150" y="251"/>
                  </a:cubicBezTo>
                  <a:lnTo>
                    <a:pt x="1150" y="250"/>
                  </a:lnTo>
                  <a:close/>
                  <a:moveTo>
                    <a:pt x="1142" y="247"/>
                  </a:moveTo>
                  <a:cubicBezTo>
                    <a:pt x="1142" y="246"/>
                    <a:pt x="1142" y="246"/>
                    <a:pt x="1142" y="246"/>
                  </a:cubicBezTo>
                  <a:cubicBezTo>
                    <a:pt x="1143" y="247"/>
                    <a:pt x="1143" y="247"/>
                    <a:pt x="1142" y="248"/>
                  </a:cubicBezTo>
                  <a:cubicBezTo>
                    <a:pt x="1142" y="248"/>
                    <a:pt x="1141" y="248"/>
                    <a:pt x="1141" y="247"/>
                  </a:cubicBezTo>
                  <a:lnTo>
                    <a:pt x="1141" y="247"/>
                  </a:lnTo>
                  <a:cubicBezTo>
                    <a:pt x="1142" y="247"/>
                    <a:pt x="1142" y="247"/>
                    <a:pt x="1142" y="247"/>
                  </a:cubicBezTo>
                  <a:moveTo>
                    <a:pt x="1137" y="247"/>
                  </a:moveTo>
                  <a:cubicBezTo>
                    <a:pt x="1138" y="248"/>
                    <a:pt x="1138" y="248"/>
                    <a:pt x="1139" y="249"/>
                  </a:cubicBezTo>
                  <a:cubicBezTo>
                    <a:pt x="1139" y="249"/>
                    <a:pt x="1139" y="250"/>
                    <a:pt x="1138" y="250"/>
                  </a:cubicBezTo>
                  <a:cubicBezTo>
                    <a:pt x="1137" y="251"/>
                    <a:pt x="1137" y="251"/>
                    <a:pt x="1136" y="251"/>
                  </a:cubicBezTo>
                  <a:cubicBezTo>
                    <a:pt x="1136" y="252"/>
                    <a:pt x="1136" y="252"/>
                    <a:pt x="1136" y="252"/>
                  </a:cubicBezTo>
                  <a:cubicBezTo>
                    <a:pt x="1137" y="252"/>
                    <a:pt x="1137" y="253"/>
                    <a:pt x="1137" y="253"/>
                  </a:cubicBezTo>
                  <a:cubicBezTo>
                    <a:pt x="1137" y="254"/>
                    <a:pt x="1136" y="254"/>
                    <a:pt x="1136" y="255"/>
                  </a:cubicBezTo>
                  <a:cubicBezTo>
                    <a:pt x="1135" y="255"/>
                    <a:pt x="1134" y="254"/>
                    <a:pt x="1133" y="254"/>
                  </a:cubicBezTo>
                  <a:cubicBezTo>
                    <a:pt x="1133" y="253"/>
                    <a:pt x="1134" y="252"/>
                    <a:pt x="1134" y="252"/>
                  </a:cubicBezTo>
                  <a:cubicBezTo>
                    <a:pt x="1133" y="251"/>
                    <a:pt x="1133" y="250"/>
                    <a:pt x="1133" y="249"/>
                  </a:cubicBezTo>
                  <a:cubicBezTo>
                    <a:pt x="1133" y="248"/>
                    <a:pt x="1133" y="247"/>
                    <a:pt x="1134" y="247"/>
                  </a:cubicBezTo>
                  <a:cubicBezTo>
                    <a:pt x="1135" y="247"/>
                    <a:pt x="1136" y="247"/>
                    <a:pt x="1137" y="247"/>
                  </a:cubicBezTo>
                  <a:moveTo>
                    <a:pt x="1127" y="247"/>
                  </a:moveTo>
                  <a:cubicBezTo>
                    <a:pt x="1128" y="247"/>
                    <a:pt x="1128" y="247"/>
                    <a:pt x="1129" y="247"/>
                  </a:cubicBezTo>
                  <a:cubicBezTo>
                    <a:pt x="1129" y="248"/>
                    <a:pt x="1128" y="249"/>
                    <a:pt x="1128" y="249"/>
                  </a:cubicBezTo>
                  <a:cubicBezTo>
                    <a:pt x="1127" y="250"/>
                    <a:pt x="1126" y="250"/>
                    <a:pt x="1126" y="249"/>
                  </a:cubicBezTo>
                  <a:cubicBezTo>
                    <a:pt x="1126" y="248"/>
                    <a:pt x="1125" y="248"/>
                    <a:pt x="1125" y="248"/>
                  </a:cubicBezTo>
                  <a:cubicBezTo>
                    <a:pt x="1125" y="247"/>
                    <a:pt x="1126" y="247"/>
                    <a:pt x="1127" y="247"/>
                  </a:cubicBezTo>
                  <a:moveTo>
                    <a:pt x="1117" y="247"/>
                  </a:moveTo>
                  <a:cubicBezTo>
                    <a:pt x="1117" y="247"/>
                    <a:pt x="1117" y="247"/>
                    <a:pt x="1117" y="247"/>
                  </a:cubicBezTo>
                  <a:cubicBezTo>
                    <a:pt x="1117" y="247"/>
                    <a:pt x="1117" y="248"/>
                    <a:pt x="1116" y="248"/>
                  </a:cubicBezTo>
                  <a:cubicBezTo>
                    <a:pt x="1116" y="248"/>
                    <a:pt x="1115" y="247"/>
                    <a:pt x="1115" y="247"/>
                  </a:cubicBezTo>
                  <a:cubicBezTo>
                    <a:pt x="1116" y="246"/>
                    <a:pt x="1116" y="246"/>
                    <a:pt x="1117" y="247"/>
                  </a:cubicBezTo>
                  <a:moveTo>
                    <a:pt x="1157" y="242"/>
                  </a:moveTo>
                  <a:cubicBezTo>
                    <a:pt x="1158" y="242"/>
                    <a:pt x="1158" y="242"/>
                    <a:pt x="1159" y="242"/>
                  </a:cubicBezTo>
                  <a:cubicBezTo>
                    <a:pt x="1158" y="243"/>
                    <a:pt x="1158" y="244"/>
                    <a:pt x="1157" y="244"/>
                  </a:cubicBezTo>
                  <a:cubicBezTo>
                    <a:pt x="1156" y="243"/>
                    <a:pt x="1157" y="243"/>
                    <a:pt x="1157" y="242"/>
                  </a:cubicBezTo>
                  <a:moveTo>
                    <a:pt x="1135" y="242"/>
                  </a:moveTo>
                  <a:cubicBezTo>
                    <a:pt x="1136" y="242"/>
                    <a:pt x="1137" y="242"/>
                    <a:pt x="1138" y="242"/>
                  </a:cubicBezTo>
                  <a:cubicBezTo>
                    <a:pt x="1138" y="242"/>
                    <a:pt x="1138" y="243"/>
                    <a:pt x="1138" y="243"/>
                  </a:cubicBezTo>
                  <a:cubicBezTo>
                    <a:pt x="1138" y="243"/>
                    <a:pt x="1138" y="244"/>
                    <a:pt x="1138" y="244"/>
                  </a:cubicBezTo>
                  <a:cubicBezTo>
                    <a:pt x="1137" y="245"/>
                    <a:pt x="1136" y="245"/>
                    <a:pt x="1134" y="245"/>
                  </a:cubicBezTo>
                  <a:cubicBezTo>
                    <a:pt x="1134" y="244"/>
                    <a:pt x="1134" y="244"/>
                    <a:pt x="1134" y="244"/>
                  </a:cubicBezTo>
                  <a:cubicBezTo>
                    <a:pt x="1133" y="243"/>
                    <a:pt x="1133" y="243"/>
                    <a:pt x="1133" y="242"/>
                  </a:cubicBezTo>
                  <a:cubicBezTo>
                    <a:pt x="1134" y="242"/>
                    <a:pt x="1134" y="242"/>
                    <a:pt x="1135" y="242"/>
                  </a:cubicBezTo>
                  <a:moveTo>
                    <a:pt x="1105" y="239"/>
                  </a:moveTo>
                  <a:cubicBezTo>
                    <a:pt x="1107" y="239"/>
                    <a:pt x="1107" y="239"/>
                    <a:pt x="1107" y="241"/>
                  </a:cubicBezTo>
                  <a:cubicBezTo>
                    <a:pt x="1106" y="241"/>
                    <a:pt x="1105" y="241"/>
                    <a:pt x="1105" y="239"/>
                  </a:cubicBezTo>
                  <a:close/>
                  <a:moveTo>
                    <a:pt x="1160" y="234"/>
                  </a:moveTo>
                  <a:cubicBezTo>
                    <a:pt x="1161" y="233"/>
                    <a:pt x="1163" y="233"/>
                    <a:pt x="1164" y="234"/>
                  </a:cubicBezTo>
                  <a:cubicBezTo>
                    <a:pt x="1164" y="235"/>
                    <a:pt x="1164" y="236"/>
                    <a:pt x="1163" y="236"/>
                  </a:cubicBezTo>
                  <a:cubicBezTo>
                    <a:pt x="1163" y="236"/>
                    <a:pt x="1163" y="237"/>
                    <a:pt x="1162" y="237"/>
                  </a:cubicBezTo>
                  <a:cubicBezTo>
                    <a:pt x="1162" y="238"/>
                    <a:pt x="1161" y="239"/>
                    <a:pt x="1161" y="240"/>
                  </a:cubicBezTo>
                  <a:cubicBezTo>
                    <a:pt x="1161" y="241"/>
                    <a:pt x="1160" y="242"/>
                    <a:pt x="1159" y="241"/>
                  </a:cubicBezTo>
                  <a:cubicBezTo>
                    <a:pt x="1159" y="241"/>
                    <a:pt x="1158" y="241"/>
                    <a:pt x="1158" y="240"/>
                  </a:cubicBezTo>
                  <a:cubicBezTo>
                    <a:pt x="1157" y="239"/>
                    <a:pt x="1157" y="238"/>
                    <a:pt x="1157" y="237"/>
                  </a:cubicBezTo>
                  <a:cubicBezTo>
                    <a:pt x="1157" y="236"/>
                    <a:pt x="1158" y="235"/>
                    <a:pt x="1160" y="234"/>
                  </a:cubicBezTo>
                  <a:moveTo>
                    <a:pt x="1102" y="235"/>
                  </a:moveTo>
                  <a:cubicBezTo>
                    <a:pt x="1102" y="235"/>
                    <a:pt x="1102" y="235"/>
                    <a:pt x="1102" y="235"/>
                  </a:cubicBezTo>
                  <a:cubicBezTo>
                    <a:pt x="1104" y="235"/>
                    <a:pt x="1104" y="235"/>
                    <a:pt x="1105" y="236"/>
                  </a:cubicBezTo>
                  <a:lnTo>
                    <a:pt x="1104" y="237"/>
                  </a:lnTo>
                  <a:cubicBezTo>
                    <a:pt x="1103" y="238"/>
                    <a:pt x="1102" y="237"/>
                    <a:pt x="1102" y="236"/>
                  </a:cubicBezTo>
                  <a:cubicBezTo>
                    <a:pt x="1102" y="236"/>
                    <a:pt x="1102" y="235"/>
                    <a:pt x="1102" y="235"/>
                  </a:cubicBezTo>
                  <a:moveTo>
                    <a:pt x="1122" y="228"/>
                  </a:moveTo>
                  <a:cubicBezTo>
                    <a:pt x="1122" y="228"/>
                    <a:pt x="1123" y="229"/>
                    <a:pt x="1123" y="229"/>
                  </a:cubicBezTo>
                  <a:cubicBezTo>
                    <a:pt x="1123" y="230"/>
                    <a:pt x="1122" y="230"/>
                    <a:pt x="1121" y="230"/>
                  </a:cubicBezTo>
                  <a:cubicBezTo>
                    <a:pt x="1120" y="230"/>
                    <a:pt x="1120" y="230"/>
                    <a:pt x="1121" y="229"/>
                  </a:cubicBezTo>
                  <a:cubicBezTo>
                    <a:pt x="1121" y="228"/>
                    <a:pt x="1121" y="228"/>
                    <a:pt x="1122" y="228"/>
                  </a:cubicBezTo>
                  <a:moveTo>
                    <a:pt x="1164" y="210"/>
                  </a:moveTo>
                  <a:cubicBezTo>
                    <a:pt x="1164" y="210"/>
                    <a:pt x="1164" y="210"/>
                    <a:pt x="1163" y="210"/>
                  </a:cubicBezTo>
                  <a:cubicBezTo>
                    <a:pt x="1163" y="210"/>
                    <a:pt x="1163" y="210"/>
                    <a:pt x="1163" y="209"/>
                  </a:cubicBezTo>
                  <a:cubicBezTo>
                    <a:pt x="1164" y="209"/>
                    <a:pt x="1164" y="209"/>
                    <a:pt x="1164" y="210"/>
                  </a:cubicBezTo>
                  <a:moveTo>
                    <a:pt x="1067" y="195"/>
                  </a:moveTo>
                  <a:cubicBezTo>
                    <a:pt x="1067" y="195"/>
                    <a:pt x="1066" y="195"/>
                    <a:pt x="1066" y="195"/>
                  </a:cubicBezTo>
                  <a:cubicBezTo>
                    <a:pt x="1065" y="194"/>
                    <a:pt x="1065" y="194"/>
                    <a:pt x="1066" y="193"/>
                  </a:cubicBezTo>
                  <a:cubicBezTo>
                    <a:pt x="1066" y="193"/>
                    <a:pt x="1066" y="193"/>
                    <a:pt x="1068" y="193"/>
                  </a:cubicBezTo>
                  <a:cubicBezTo>
                    <a:pt x="1068" y="194"/>
                    <a:pt x="1068" y="195"/>
                    <a:pt x="1067" y="195"/>
                  </a:cubicBezTo>
                  <a:moveTo>
                    <a:pt x="1194" y="183"/>
                  </a:moveTo>
                  <a:cubicBezTo>
                    <a:pt x="1193" y="184"/>
                    <a:pt x="1192" y="183"/>
                    <a:pt x="1191" y="182"/>
                  </a:cubicBezTo>
                  <a:cubicBezTo>
                    <a:pt x="1191" y="181"/>
                    <a:pt x="1192" y="181"/>
                    <a:pt x="1192" y="180"/>
                  </a:cubicBezTo>
                  <a:cubicBezTo>
                    <a:pt x="1193" y="180"/>
                    <a:pt x="1193" y="179"/>
                    <a:pt x="1194" y="179"/>
                  </a:cubicBezTo>
                  <a:cubicBezTo>
                    <a:pt x="1195" y="179"/>
                    <a:pt x="1195" y="179"/>
                    <a:pt x="1196" y="180"/>
                  </a:cubicBezTo>
                  <a:cubicBezTo>
                    <a:pt x="1196" y="180"/>
                    <a:pt x="1196" y="181"/>
                    <a:pt x="1196" y="181"/>
                  </a:cubicBezTo>
                  <a:cubicBezTo>
                    <a:pt x="1196" y="182"/>
                    <a:pt x="1195" y="183"/>
                    <a:pt x="1194" y="183"/>
                  </a:cubicBezTo>
                  <a:moveTo>
                    <a:pt x="1211" y="177"/>
                  </a:moveTo>
                  <a:cubicBezTo>
                    <a:pt x="1211" y="177"/>
                    <a:pt x="1212" y="177"/>
                    <a:pt x="1213" y="177"/>
                  </a:cubicBezTo>
                  <a:cubicBezTo>
                    <a:pt x="1214" y="178"/>
                    <a:pt x="1215" y="179"/>
                    <a:pt x="1214" y="180"/>
                  </a:cubicBezTo>
                  <a:cubicBezTo>
                    <a:pt x="1214" y="180"/>
                    <a:pt x="1213" y="180"/>
                    <a:pt x="1212" y="180"/>
                  </a:cubicBezTo>
                  <a:cubicBezTo>
                    <a:pt x="1212" y="180"/>
                    <a:pt x="1211" y="180"/>
                    <a:pt x="1211" y="180"/>
                  </a:cubicBezTo>
                  <a:cubicBezTo>
                    <a:pt x="1211" y="179"/>
                    <a:pt x="1211" y="178"/>
                    <a:pt x="1211" y="177"/>
                  </a:cubicBezTo>
                  <a:moveTo>
                    <a:pt x="1232" y="173"/>
                  </a:moveTo>
                  <a:cubicBezTo>
                    <a:pt x="1232" y="173"/>
                    <a:pt x="1233" y="173"/>
                    <a:pt x="1234" y="173"/>
                  </a:cubicBezTo>
                  <a:cubicBezTo>
                    <a:pt x="1234" y="175"/>
                    <a:pt x="1233" y="175"/>
                    <a:pt x="1232" y="175"/>
                  </a:cubicBezTo>
                  <a:cubicBezTo>
                    <a:pt x="1232" y="174"/>
                    <a:pt x="1232" y="174"/>
                    <a:pt x="1232" y="173"/>
                  </a:cubicBezTo>
                  <a:moveTo>
                    <a:pt x="1141" y="176"/>
                  </a:moveTo>
                  <a:cubicBezTo>
                    <a:pt x="1142" y="175"/>
                    <a:pt x="1143" y="175"/>
                    <a:pt x="1144" y="176"/>
                  </a:cubicBezTo>
                  <a:cubicBezTo>
                    <a:pt x="1145" y="177"/>
                    <a:pt x="1145" y="177"/>
                    <a:pt x="1144" y="178"/>
                  </a:cubicBezTo>
                  <a:cubicBezTo>
                    <a:pt x="1144" y="179"/>
                    <a:pt x="1143" y="180"/>
                    <a:pt x="1142" y="179"/>
                  </a:cubicBezTo>
                  <a:cubicBezTo>
                    <a:pt x="1142" y="179"/>
                    <a:pt x="1142" y="179"/>
                    <a:pt x="1142" y="179"/>
                  </a:cubicBezTo>
                  <a:cubicBezTo>
                    <a:pt x="1142" y="179"/>
                    <a:pt x="1142" y="179"/>
                    <a:pt x="1142" y="179"/>
                  </a:cubicBezTo>
                  <a:cubicBezTo>
                    <a:pt x="1141" y="178"/>
                    <a:pt x="1140" y="177"/>
                    <a:pt x="1141" y="176"/>
                  </a:cubicBezTo>
                  <a:moveTo>
                    <a:pt x="1091" y="176"/>
                  </a:moveTo>
                  <a:cubicBezTo>
                    <a:pt x="1092" y="177"/>
                    <a:pt x="1093" y="178"/>
                    <a:pt x="1093" y="178"/>
                  </a:cubicBezTo>
                  <a:cubicBezTo>
                    <a:pt x="1091" y="178"/>
                    <a:pt x="1089" y="177"/>
                    <a:pt x="1087" y="177"/>
                  </a:cubicBezTo>
                  <a:cubicBezTo>
                    <a:pt x="1087" y="175"/>
                    <a:pt x="1088" y="175"/>
                    <a:pt x="1089" y="174"/>
                  </a:cubicBezTo>
                  <a:cubicBezTo>
                    <a:pt x="1089" y="174"/>
                    <a:pt x="1090" y="175"/>
                    <a:pt x="1091" y="176"/>
                  </a:cubicBezTo>
                  <a:moveTo>
                    <a:pt x="1168" y="170"/>
                  </a:moveTo>
                  <a:cubicBezTo>
                    <a:pt x="1168" y="170"/>
                    <a:pt x="1169" y="170"/>
                    <a:pt x="1170" y="171"/>
                  </a:cubicBezTo>
                  <a:cubicBezTo>
                    <a:pt x="1170" y="172"/>
                    <a:pt x="1170" y="173"/>
                    <a:pt x="1169" y="174"/>
                  </a:cubicBezTo>
                  <a:cubicBezTo>
                    <a:pt x="1167" y="174"/>
                    <a:pt x="1166" y="173"/>
                    <a:pt x="1165" y="171"/>
                  </a:cubicBezTo>
                  <a:cubicBezTo>
                    <a:pt x="1166" y="170"/>
                    <a:pt x="1167" y="170"/>
                    <a:pt x="1168" y="170"/>
                  </a:cubicBezTo>
                  <a:moveTo>
                    <a:pt x="1168" y="152"/>
                  </a:moveTo>
                  <a:cubicBezTo>
                    <a:pt x="1168" y="151"/>
                    <a:pt x="1168" y="151"/>
                    <a:pt x="1168" y="150"/>
                  </a:cubicBezTo>
                  <a:cubicBezTo>
                    <a:pt x="1169" y="149"/>
                    <a:pt x="1170" y="149"/>
                    <a:pt x="1171" y="150"/>
                  </a:cubicBezTo>
                  <a:cubicBezTo>
                    <a:pt x="1172" y="152"/>
                    <a:pt x="1171" y="153"/>
                    <a:pt x="1170" y="153"/>
                  </a:cubicBezTo>
                  <a:cubicBezTo>
                    <a:pt x="1169" y="153"/>
                    <a:pt x="1169" y="153"/>
                    <a:pt x="1168" y="152"/>
                  </a:cubicBezTo>
                  <a:moveTo>
                    <a:pt x="1262" y="117"/>
                  </a:moveTo>
                  <a:cubicBezTo>
                    <a:pt x="1261" y="116"/>
                    <a:pt x="1262" y="116"/>
                    <a:pt x="1263" y="116"/>
                  </a:cubicBezTo>
                  <a:cubicBezTo>
                    <a:pt x="1263" y="116"/>
                    <a:pt x="1263" y="117"/>
                    <a:pt x="1263" y="117"/>
                  </a:cubicBezTo>
                  <a:cubicBezTo>
                    <a:pt x="1264" y="118"/>
                    <a:pt x="1264" y="118"/>
                    <a:pt x="1263" y="118"/>
                  </a:cubicBezTo>
                  <a:cubicBezTo>
                    <a:pt x="1262" y="119"/>
                    <a:pt x="1262" y="118"/>
                    <a:pt x="1262" y="117"/>
                  </a:cubicBezTo>
                  <a:moveTo>
                    <a:pt x="1268" y="115"/>
                  </a:moveTo>
                  <a:cubicBezTo>
                    <a:pt x="1269" y="116"/>
                    <a:pt x="1268" y="117"/>
                    <a:pt x="1267" y="117"/>
                  </a:cubicBezTo>
                  <a:cubicBezTo>
                    <a:pt x="1267" y="115"/>
                    <a:pt x="1267" y="114"/>
                    <a:pt x="1268" y="115"/>
                  </a:cubicBezTo>
                  <a:close/>
                  <a:moveTo>
                    <a:pt x="1148" y="118"/>
                  </a:moveTo>
                  <a:cubicBezTo>
                    <a:pt x="1147" y="118"/>
                    <a:pt x="1148" y="118"/>
                    <a:pt x="1148" y="118"/>
                  </a:cubicBezTo>
                  <a:cubicBezTo>
                    <a:pt x="1148" y="118"/>
                    <a:pt x="1148" y="117"/>
                    <a:pt x="1148" y="117"/>
                  </a:cubicBezTo>
                  <a:cubicBezTo>
                    <a:pt x="1148" y="117"/>
                    <a:pt x="1148" y="117"/>
                    <a:pt x="1148" y="118"/>
                  </a:cubicBezTo>
                  <a:close/>
                  <a:moveTo>
                    <a:pt x="1191" y="115"/>
                  </a:moveTo>
                  <a:lnTo>
                    <a:pt x="1192" y="115"/>
                  </a:lnTo>
                  <a:cubicBezTo>
                    <a:pt x="1192" y="115"/>
                    <a:pt x="1192" y="116"/>
                    <a:pt x="1192" y="116"/>
                  </a:cubicBezTo>
                  <a:cubicBezTo>
                    <a:pt x="1192" y="116"/>
                    <a:pt x="1192" y="116"/>
                    <a:pt x="1192" y="116"/>
                  </a:cubicBezTo>
                  <a:cubicBezTo>
                    <a:pt x="1192" y="117"/>
                    <a:pt x="1192" y="117"/>
                    <a:pt x="1191" y="117"/>
                  </a:cubicBezTo>
                  <a:cubicBezTo>
                    <a:pt x="1191" y="117"/>
                    <a:pt x="1191" y="116"/>
                    <a:pt x="1191" y="115"/>
                  </a:cubicBezTo>
                  <a:moveTo>
                    <a:pt x="1213" y="114"/>
                  </a:moveTo>
                  <a:cubicBezTo>
                    <a:pt x="1213" y="115"/>
                    <a:pt x="1213" y="115"/>
                    <a:pt x="1213" y="115"/>
                  </a:cubicBezTo>
                  <a:cubicBezTo>
                    <a:pt x="1214" y="115"/>
                    <a:pt x="1214" y="115"/>
                    <a:pt x="1214" y="116"/>
                  </a:cubicBezTo>
                  <a:cubicBezTo>
                    <a:pt x="1213" y="116"/>
                    <a:pt x="1213" y="116"/>
                    <a:pt x="1212" y="116"/>
                  </a:cubicBezTo>
                  <a:cubicBezTo>
                    <a:pt x="1212" y="116"/>
                    <a:pt x="1212" y="115"/>
                    <a:pt x="1212" y="114"/>
                  </a:cubicBezTo>
                  <a:lnTo>
                    <a:pt x="1213" y="114"/>
                  </a:lnTo>
                  <a:close/>
                  <a:moveTo>
                    <a:pt x="1109" y="120"/>
                  </a:moveTo>
                  <a:cubicBezTo>
                    <a:pt x="1109" y="119"/>
                    <a:pt x="1109" y="118"/>
                    <a:pt x="1109" y="118"/>
                  </a:cubicBezTo>
                  <a:cubicBezTo>
                    <a:pt x="1110" y="118"/>
                    <a:pt x="1110" y="118"/>
                    <a:pt x="1110" y="118"/>
                  </a:cubicBezTo>
                  <a:cubicBezTo>
                    <a:pt x="1111" y="119"/>
                    <a:pt x="1111" y="120"/>
                    <a:pt x="1110" y="120"/>
                  </a:cubicBezTo>
                  <a:cubicBezTo>
                    <a:pt x="1109" y="120"/>
                    <a:pt x="1109" y="120"/>
                    <a:pt x="1109" y="120"/>
                  </a:cubicBezTo>
                  <a:moveTo>
                    <a:pt x="1142" y="120"/>
                  </a:moveTo>
                  <a:cubicBezTo>
                    <a:pt x="1141" y="120"/>
                    <a:pt x="1140" y="119"/>
                    <a:pt x="1140" y="118"/>
                  </a:cubicBezTo>
                  <a:cubicBezTo>
                    <a:pt x="1140" y="117"/>
                    <a:pt x="1140" y="116"/>
                    <a:pt x="1142" y="116"/>
                  </a:cubicBezTo>
                  <a:cubicBezTo>
                    <a:pt x="1144" y="116"/>
                    <a:pt x="1144" y="117"/>
                    <a:pt x="1144" y="118"/>
                  </a:cubicBezTo>
                  <a:cubicBezTo>
                    <a:pt x="1144" y="119"/>
                    <a:pt x="1143" y="120"/>
                    <a:pt x="1142" y="120"/>
                  </a:cubicBezTo>
                  <a:moveTo>
                    <a:pt x="1236" y="112"/>
                  </a:moveTo>
                  <a:cubicBezTo>
                    <a:pt x="1237" y="112"/>
                    <a:pt x="1237" y="113"/>
                    <a:pt x="1237" y="114"/>
                  </a:cubicBezTo>
                  <a:cubicBezTo>
                    <a:pt x="1237" y="115"/>
                    <a:pt x="1237" y="115"/>
                    <a:pt x="1236" y="115"/>
                  </a:cubicBezTo>
                  <a:cubicBezTo>
                    <a:pt x="1235" y="116"/>
                    <a:pt x="1235" y="115"/>
                    <a:pt x="1234" y="115"/>
                  </a:cubicBezTo>
                  <a:cubicBezTo>
                    <a:pt x="1234" y="113"/>
                    <a:pt x="1235" y="112"/>
                    <a:pt x="1236" y="112"/>
                  </a:cubicBezTo>
                  <a:moveTo>
                    <a:pt x="1261" y="110"/>
                  </a:moveTo>
                  <a:cubicBezTo>
                    <a:pt x="1261" y="111"/>
                    <a:pt x="1261" y="112"/>
                    <a:pt x="1261" y="113"/>
                  </a:cubicBezTo>
                  <a:cubicBezTo>
                    <a:pt x="1261" y="114"/>
                    <a:pt x="1260" y="114"/>
                    <a:pt x="1260" y="114"/>
                  </a:cubicBezTo>
                  <a:cubicBezTo>
                    <a:pt x="1259" y="115"/>
                    <a:pt x="1258" y="114"/>
                    <a:pt x="1257" y="114"/>
                  </a:cubicBezTo>
                  <a:cubicBezTo>
                    <a:pt x="1257" y="113"/>
                    <a:pt x="1257" y="112"/>
                    <a:pt x="1257" y="111"/>
                  </a:cubicBezTo>
                  <a:cubicBezTo>
                    <a:pt x="1257" y="110"/>
                    <a:pt x="1258" y="109"/>
                    <a:pt x="1259" y="109"/>
                  </a:cubicBezTo>
                  <a:cubicBezTo>
                    <a:pt x="1260" y="109"/>
                    <a:pt x="1260" y="109"/>
                    <a:pt x="1261" y="110"/>
                  </a:cubicBezTo>
                  <a:moveTo>
                    <a:pt x="1242" y="114"/>
                  </a:moveTo>
                  <a:cubicBezTo>
                    <a:pt x="1241" y="115"/>
                    <a:pt x="1240" y="115"/>
                    <a:pt x="1239" y="114"/>
                  </a:cubicBezTo>
                  <a:cubicBezTo>
                    <a:pt x="1239" y="113"/>
                    <a:pt x="1240" y="111"/>
                    <a:pt x="1241" y="111"/>
                  </a:cubicBezTo>
                  <a:cubicBezTo>
                    <a:pt x="1243" y="110"/>
                    <a:pt x="1244" y="110"/>
                    <a:pt x="1244" y="112"/>
                  </a:cubicBezTo>
                  <a:cubicBezTo>
                    <a:pt x="1244" y="113"/>
                    <a:pt x="1243" y="114"/>
                    <a:pt x="1242" y="114"/>
                  </a:cubicBezTo>
                  <a:moveTo>
                    <a:pt x="1198" y="113"/>
                  </a:moveTo>
                  <a:cubicBezTo>
                    <a:pt x="1198" y="112"/>
                    <a:pt x="1199" y="112"/>
                    <a:pt x="1199" y="112"/>
                  </a:cubicBezTo>
                  <a:cubicBezTo>
                    <a:pt x="1199" y="112"/>
                    <a:pt x="1200" y="112"/>
                    <a:pt x="1200" y="113"/>
                  </a:cubicBezTo>
                  <a:cubicBezTo>
                    <a:pt x="1200" y="113"/>
                    <a:pt x="1200" y="113"/>
                    <a:pt x="1199" y="114"/>
                  </a:cubicBezTo>
                  <a:cubicBezTo>
                    <a:pt x="1198" y="113"/>
                    <a:pt x="1198" y="113"/>
                    <a:pt x="1198" y="113"/>
                  </a:cubicBezTo>
                  <a:moveTo>
                    <a:pt x="1116" y="117"/>
                  </a:moveTo>
                  <a:cubicBezTo>
                    <a:pt x="1117" y="117"/>
                    <a:pt x="1117" y="116"/>
                    <a:pt x="1118" y="115"/>
                  </a:cubicBezTo>
                  <a:cubicBezTo>
                    <a:pt x="1118" y="115"/>
                    <a:pt x="1118" y="116"/>
                    <a:pt x="1118" y="117"/>
                  </a:cubicBezTo>
                  <a:cubicBezTo>
                    <a:pt x="1117" y="118"/>
                    <a:pt x="1117" y="119"/>
                    <a:pt x="1117" y="120"/>
                  </a:cubicBezTo>
                  <a:cubicBezTo>
                    <a:pt x="1117" y="121"/>
                    <a:pt x="1115" y="121"/>
                    <a:pt x="1114" y="120"/>
                  </a:cubicBezTo>
                  <a:cubicBezTo>
                    <a:pt x="1114" y="120"/>
                    <a:pt x="1114" y="120"/>
                    <a:pt x="1114" y="119"/>
                  </a:cubicBezTo>
                  <a:cubicBezTo>
                    <a:pt x="1114" y="119"/>
                    <a:pt x="1114" y="119"/>
                    <a:pt x="1114" y="118"/>
                  </a:cubicBezTo>
                  <a:cubicBezTo>
                    <a:pt x="1114" y="118"/>
                    <a:pt x="1115" y="117"/>
                    <a:pt x="1116" y="117"/>
                  </a:cubicBezTo>
                  <a:moveTo>
                    <a:pt x="1209" y="112"/>
                  </a:moveTo>
                  <a:cubicBezTo>
                    <a:pt x="1209" y="111"/>
                    <a:pt x="1209" y="111"/>
                    <a:pt x="1209" y="111"/>
                  </a:cubicBezTo>
                  <a:cubicBezTo>
                    <a:pt x="1209" y="111"/>
                    <a:pt x="1209" y="111"/>
                    <a:pt x="1209" y="110"/>
                  </a:cubicBezTo>
                  <a:cubicBezTo>
                    <a:pt x="1210" y="110"/>
                    <a:pt x="1210" y="111"/>
                    <a:pt x="1211" y="111"/>
                  </a:cubicBezTo>
                  <a:cubicBezTo>
                    <a:pt x="1211" y="112"/>
                    <a:pt x="1211" y="112"/>
                    <a:pt x="1210" y="113"/>
                  </a:cubicBezTo>
                  <a:lnTo>
                    <a:pt x="1209" y="112"/>
                  </a:lnTo>
                  <a:close/>
                  <a:moveTo>
                    <a:pt x="1167" y="113"/>
                  </a:moveTo>
                  <a:cubicBezTo>
                    <a:pt x="1167" y="113"/>
                    <a:pt x="1168" y="112"/>
                    <a:pt x="1168" y="112"/>
                  </a:cubicBezTo>
                  <a:cubicBezTo>
                    <a:pt x="1168" y="112"/>
                    <a:pt x="1168" y="112"/>
                    <a:pt x="1168" y="112"/>
                  </a:cubicBezTo>
                  <a:cubicBezTo>
                    <a:pt x="1168" y="112"/>
                    <a:pt x="1168" y="112"/>
                    <a:pt x="1168" y="112"/>
                  </a:cubicBezTo>
                  <a:cubicBezTo>
                    <a:pt x="1168" y="112"/>
                    <a:pt x="1168" y="113"/>
                    <a:pt x="1168" y="113"/>
                  </a:cubicBezTo>
                  <a:cubicBezTo>
                    <a:pt x="1168" y="113"/>
                    <a:pt x="1168" y="114"/>
                    <a:pt x="1168" y="114"/>
                  </a:cubicBezTo>
                  <a:cubicBezTo>
                    <a:pt x="1167" y="114"/>
                    <a:pt x="1167" y="114"/>
                    <a:pt x="1167" y="113"/>
                  </a:cubicBezTo>
                  <a:moveTo>
                    <a:pt x="1252" y="111"/>
                  </a:moveTo>
                  <a:cubicBezTo>
                    <a:pt x="1251" y="112"/>
                    <a:pt x="1250" y="111"/>
                    <a:pt x="1249" y="111"/>
                  </a:cubicBezTo>
                  <a:cubicBezTo>
                    <a:pt x="1249" y="109"/>
                    <a:pt x="1249" y="108"/>
                    <a:pt x="1249" y="108"/>
                  </a:cubicBezTo>
                  <a:cubicBezTo>
                    <a:pt x="1250" y="107"/>
                    <a:pt x="1251" y="107"/>
                    <a:pt x="1251" y="107"/>
                  </a:cubicBezTo>
                  <a:cubicBezTo>
                    <a:pt x="1252" y="107"/>
                    <a:pt x="1253" y="107"/>
                    <a:pt x="1254" y="108"/>
                  </a:cubicBezTo>
                  <a:cubicBezTo>
                    <a:pt x="1254" y="108"/>
                    <a:pt x="1254" y="109"/>
                    <a:pt x="1254" y="110"/>
                  </a:cubicBezTo>
                  <a:cubicBezTo>
                    <a:pt x="1254" y="110"/>
                    <a:pt x="1253" y="111"/>
                    <a:pt x="1252" y="111"/>
                  </a:cubicBezTo>
                  <a:moveTo>
                    <a:pt x="1268" y="107"/>
                  </a:moveTo>
                  <a:cubicBezTo>
                    <a:pt x="1268" y="108"/>
                    <a:pt x="1268" y="108"/>
                    <a:pt x="1267" y="108"/>
                  </a:cubicBezTo>
                  <a:cubicBezTo>
                    <a:pt x="1266" y="108"/>
                    <a:pt x="1265" y="108"/>
                    <a:pt x="1266" y="107"/>
                  </a:cubicBezTo>
                  <a:cubicBezTo>
                    <a:pt x="1267" y="105"/>
                    <a:pt x="1267" y="105"/>
                    <a:pt x="1268" y="107"/>
                  </a:cubicBezTo>
                  <a:moveTo>
                    <a:pt x="1233" y="106"/>
                  </a:moveTo>
                  <a:cubicBezTo>
                    <a:pt x="1234" y="106"/>
                    <a:pt x="1234" y="106"/>
                    <a:pt x="1234" y="107"/>
                  </a:cubicBezTo>
                  <a:cubicBezTo>
                    <a:pt x="1234" y="107"/>
                    <a:pt x="1234" y="107"/>
                    <a:pt x="1234" y="107"/>
                  </a:cubicBezTo>
                  <a:cubicBezTo>
                    <a:pt x="1233" y="107"/>
                    <a:pt x="1233" y="107"/>
                    <a:pt x="1233" y="107"/>
                  </a:cubicBezTo>
                  <a:cubicBezTo>
                    <a:pt x="1233" y="107"/>
                    <a:pt x="1233" y="106"/>
                    <a:pt x="1233" y="106"/>
                  </a:cubicBezTo>
                  <a:moveTo>
                    <a:pt x="1169" y="109"/>
                  </a:moveTo>
                  <a:cubicBezTo>
                    <a:pt x="1169" y="109"/>
                    <a:pt x="1170" y="109"/>
                    <a:pt x="1170" y="109"/>
                  </a:cubicBezTo>
                  <a:cubicBezTo>
                    <a:pt x="1170" y="109"/>
                    <a:pt x="1170" y="109"/>
                    <a:pt x="1170" y="109"/>
                  </a:cubicBezTo>
                  <a:cubicBezTo>
                    <a:pt x="1170" y="110"/>
                    <a:pt x="1170" y="110"/>
                    <a:pt x="1169" y="110"/>
                  </a:cubicBezTo>
                  <a:lnTo>
                    <a:pt x="1169" y="109"/>
                  </a:lnTo>
                  <a:close/>
                  <a:moveTo>
                    <a:pt x="1144" y="110"/>
                  </a:moveTo>
                  <a:cubicBezTo>
                    <a:pt x="1145" y="111"/>
                    <a:pt x="1145" y="112"/>
                    <a:pt x="1144" y="112"/>
                  </a:cubicBezTo>
                  <a:cubicBezTo>
                    <a:pt x="1143" y="112"/>
                    <a:pt x="1142" y="111"/>
                    <a:pt x="1142" y="110"/>
                  </a:cubicBezTo>
                  <a:cubicBezTo>
                    <a:pt x="1142" y="109"/>
                    <a:pt x="1143" y="109"/>
                    <a:pt x="1144" y="110"/>
                  </a:cubicBezTo>
                  <a:moveTo>
                    <a:pt x="1243" y="105"/>
                  </a:moveTo>
                  <a:cubicBezTo>
                    <a:pt x="1244" y="105"/>
                    <a:pt x="1244" y="105"/>
                    <a:pt x="1245" y="106"/>
                  </a:cubicBezTo>
                  <a:cubicBezTo>
                    <a:pt x="1245" y="107"/>
                    <a:pt x="1244" y="108"/>
                    <a:pt x="1243" y="108"/>
                  </a:cubicBezTo>
                  <a:cubicBezTo>
                    <a:pt x="1242" y="108"/>
                    <a:pt x="1241" y="107"/>
                    <a:pt x="1241" y="106"/>
                  </a:cubicBezTo>
                  <a:cubicBezTo>
                    <a:pt x="1241" y="106"/>
                    <a:pt x="1241" y="105"/>
                    <a:pt x="1243" y="105"/>
                  </a:cubicBezTo>
                  <a:moveTo>
                    <a:pt x="1149" y="109"/>
                  </a:moveTo>
                  <a:cubicBezTo>
                    <a:pt x="1150" y="109"/>
                    <a:pt x="1150" y="109"/>
                    <a:pt x="1151" y="110"/>
                  </a:cubicBezTo>
                  <a:cubicBezTo>
                    <a:pt x="1151" y="110"/>
                    <a:pt x="1152" y="111"/>
                    <a:pt x="1152" y="112"/>
                  </a:cubicBezTo>
                  <a:cubicBezTo>
                    <a:pt x="1152" y="113"/>
                    <a:pt x="1152" y="113"/>
                    <a:pt x="1151" y="114"/>
                  </a:cubicBezTo>
                  <a:cubicBezTo>
                    <a:pt x="1150" y="114"/>
                    <a:pt x="1149" y="114"/>
                    <a:pt x="1148" y="113"/>
                  </a:cubicBezTo>
                  <a:cubicBezTo>
                    <a:pt x="1148" y="112"/>
                    <a:pt x="1147" y="111"/>
                    <a:pt x="1148" y="110"/>
                  </a:cubicBezTo>
                  <a:cubicBezTo>
                    <a:pt x="1148" y="110"/>
                    <a:pt x="1148" y="109"/>
                    <a:pt x="1149" y="109"/>
                  </a:cubicBezTo>
                  <a:moveTo>
                    <a:pt x="1273" y="103"/>
                  </a:moveTo>
                  <a:cubicBezTo>
                    <a:pt x="1273" y="104"/>
                    <a:pt x="1274" y="105"/>
                    <a:pt x="1274" y="106"/>
                  </a:cubicBezTo>
                  <a:cubicBezTo>
                    <a:pt x="1274" y="107"/>
                    <a:pt x="1275" y="108"/>
                    <a:pt x="1277" y="108"/>
                  </a:cubicBezTo>
                  <a:cubicBezTo>
                    <a:pt x="1277" y="109"/>
                    <a:pt x="1277" y="110"/>
                    <a:pt x="1278" y="110"/>
                  </a:cubicBezTo>
                  <a:cubicBezTo>
                    <a:pt x="1278" y="111"/>
                    <a:pt x="1279" y="112"/>
                    <a:pt x="1279" y="113"/>
                  </a:cubicBezTo>
                  <a:cubicBezTo>
                    <a:pt x="1278" y="113"/>
                    <a:pt x="1277" y="114"/>
                    <a:pt x="1275" y="114"/>
                  </a:cubicBezTo>
                  <a:cubicBezTo>
                    <a:pt x="1274" y="114"/>
                    <a:pt x="1273" y="114"/>
                    <a:pt x="1272" y="113"/>
                  </a:cubicBezTo>
                  <a:cubicBezTo>
                    <a:pt x="1272" y="112"/>
                    <a:pt x="1272" y="111"/>
                    <a:pt x="1272" y="111"/>
                  </a:cubicBezTo>
                  <a:cubicBezTo>
                    <a:pt x="1273" y="111"/>
                    <a:pt x="1273" y="110"/>
                    <a:pt x="1273" y="110"/>
                  </a:cubicBezTo>
                  <a:cubicBezTo>
                    <a:pt x="1272" y="108"/>
                    <a:pt x="1272" y="108"/>
                    <a:pt x="1271" y="107"/>
                  </a:cubicBezTo>
                  <a:cubicBezTo>
                    <a:pt x="1270" y="107"/>
                    <a:pt x="1270" y="106"/>
                    <a:pt x="1270" y="105"/>
                  </a:cubicBezTo>
                  <a:cubicBezTo>
                    <a:pt x="1270" y="104"/>
                    <a:pt x="1271" y="103"/>
                    <a:pt x="1273" y="103"/>
                  </a:cubicBezTo>
                  <a:moveTo>
                    <a:pt x="1134" y="114"/>
                  </a:moveTo>
                  <a:cubicBezTo>
                    <a:pt x="1133" y="114"/>
                    <a:pt x="1133" y="115"/>
                    <a:pt x="1133" y="115"/>
                  </a:cubicBezTo>
                  <a:cubicBezTo>
                    <a:pt x="1132" y="116"/>
                    <a:pt x="1132" y="116"/>
                    <a:pt x="1131" y="117"/>
                  </a:cubicBezTo>
                  <a:cubicBezTo>
                    <a:pt x="1130" y="116"/>
                    <a:pt x="1129" y="117"/>
                    <a:pt x="1129" y="117"/>
                  </a:cubicBezTo>
                  <a:cubicBezTo>
                    <a:pt x="1129" y="118"/>
                    <a:pt x="1128" y="118"/>
                    <a:pt x="1127" y="118"/>
                  </a:cubicBezTo>
                  <a:cubicBezTo>
                    <a:pt x="1126" y="118"/>
                    <a:pt x="1125" y="116"/>
                    <a:pt x="1125" y="115"/>
                  </a:cubicBezTo>
                  <a:cubicBezTo>
                    <a:pt x="1124" y="114"/>
                    <a:pt x="1123" y="113"/>
                    <a:pt x="1122" y="112"/>
                  </a:cubicBezTo>
                  <a:cubicBezTo>
                    <a:pt x="1123" y="111"/>
                    <a:pt x="1124" y="110"/>
                    <a:pt x="1126" y="110"/>
                  </a:cubicBezTo>
                  <a:cubicBezTo>
                    <a:pt x="1128" y="110"/>
                    <a:pt x="1129" y="109"/>
                    <a:pt x="1131" y="109"/>
                  </a:cubicBezTo>
                  <a:cubicBezTo>
                    <a:pt x="1132" y="109"/>
                    <a:pt x="1132" y="110"/>
                    <a:pt x="1132" y="111"/>
                  </a:cubicBezTo>
                  <a:cubicBezTo>
                    <a:pt x="1132" y="111"/>
                    <a:pt x="1133" y="112"/>
                    <a:pt x="1133" y="112"/>
                  </a:cubicBezTo>
                  <a:cubicBezTo>
                    <a:pt x="1134" y="112"/>
                    <a:pt x="1135" y="112"/>
                    <a:pt x="1135" y="111"/>
                  </a:cubicBezTo>
                  <a:cubicBezTo>
                    <a:pt x="1136" y="109"/>
                    <a:pt x="1136" y="109"/>
                    <a:pt x="1137" y="108"/>
                  </a:cubicBezTo>
                  <a:cubicBezTo>
                    <a:pt x="1138" y="108"/>
                    <a:pt x="1139" y="108"/>
                    <a:pt x="1140" y="108"/>
                  </a:cubicBezTo>
                  <a:cubicBezTo>
                    <a:pt x="1140" y="108"/>
                    <a:pt x="1141" y="109"/>
                    <a:pt x="1141" y="109"/>
                  </a:cubicBezTo>
                  <a:cubicBezTo>
                    <a:pt x="1141" y="110"/>
                    <a:pt x="1141" y="111"/>
                    <a:pt x="1141" y="111"/>
                  </a:cubicBezTo>
                  <a:cubicBezTo>
                    <a:pt x="1140" y="112"/>
                    <a:pt x="1140" y="113"/>
                    <a:pt x="1139" y="113"/>
                  </a:cubicBezTo>
                  <a:cubicBezTo>
                    <a:pt x="1137" y="114"/>
                    <a:pt x="1136" y="115"/>
                    <a:pt x="1134" y="114"/>
                  </a:cubicBezTo>
                  <a:moveTo>
                    <a:pt x="1085" y="111"/>
                  </a:moveTo>
                  <a:cubicBezTo>
                    <a:pt x="1086" y="110"/>
                    <a:pt x="1087" y="110"/>
                    <a:pt x="1088" y="111"/>
                  </a:cubicBezTo>
                  <a:cubicBezTo>
                    <a:pt x="1089" y="112"/>
                    <a:pt x="1088" y="113"/>
                    <a:pt x="1087" y="114"/>
                  </a:cubicBezTo>
                  <a:cubicBezTo>
                    <a:pt x="1087" y="115"/>
                    <a:pt x="1086" y="115"/>
                    <a:pt x="1085" y="114"/>
                  </a:cubicBezTo>
                  <a:cubicBezTo>
                    <a:pt x="1084" y="114"/>
                    <a:pt x="1084" y="114"/>
                    <a:pt x="1084" y="113"/>
                  </a:cubicBezTo>
                  <a:cubicBezTo>
                    <a:pt x="1084" y="112"/>
                    <a:pt x="1084" y="111"/>
                    <a:pt x="1085" y="111"/>
                  </a:cubicBezTo>
                  <a:moveTo>
                    <a:pt x="1178" y="106"/>
                  </a:moveTo>
                  <a:cubicBezTo>
                    <a:pt x="1180" y="106"/>
                    <a:pt x="1182" y="106"/>
                    <a:pt x="1184" y="106"/>
                  </a:cubicBezTo>
                  <a:cubicBezTo>
                    <a:pt x="1185" y="108"/>
                    <a:pt x="1185" y="109"/>
                    <a:pt x="1184" y="111"/>
                  </a:cubicBezTo>
                  <a:cubicBezTo>
                    <a:pt x="1183" y="112"/>
                    <a:pt x="1182" y="112"/>
                    <a:pt x="1180" y="112"/>
                  </a:cubicBezTo>
                  <a:cubicBezTo>
                    <a:pt x="1180" y="112"/>
                    <a:pt x="1179" y="112"/>
                    <a:pt x="1178" y="111"/>
                  </a:cubicBezTo>
                  <a:cubicBezTo>
                    <a:pt x="1177" y="111"/>
                    <a:pt x="1176" y="110"/>
                    <a:pt x="1176" y="109"/>
                  </a:cubicBezTo>
                  <a:cubicBezTo>
                    <a:pt x="1176" y="107"/>
                    <a:pt x="1176" y="106"/>
                    <a:pt x="1178" y="106"/>
                  </a:cubicBezTo>
                  <a:moveTo>
                    <a:pt x="1148" y="449"/>
                  </a:moveTo>
                  <a:cubicBezTo>
                    <a:pt x="1148" y="448"/>
                    <a:pt x="1147" y="448"/>
                    <a:pt x="1146" y="448"/>
                  </a:cubicBezTo>
                  <a:cubicBezTo>
                    <a:pt x="1146" y="447"/>
                    <a:pt x="1145" y="447"/>
                    <a:pt x="1144" y="447"/>
                  </a:cubicBezTo>
                  <a:cubicBezTo>
                    <a:pt x="1143" y="446"/>
                    <a:pt x="1142" y="446"/>
                    <a:pt x="1141" y="446"/>
                  </a:cubicBezTo>
                  <a:cubicBezTo>
                    <a:pt x="1141" y="445"/>
                    <a:pt x="1141" y="445"/>
                    <a:pt x="1141" y="445"/>
                  </a:cubicBezTo>
                  <a:cubicBezTo>
                    <a:pt x="1141" y="444"/>
                    <a:pt x="1141" y="444"/>
                    <a:pt x="1140" y="444"/>
                  </a:cubicBezTo>
                  <a:cubicBezTo>
                    <a:pt x="1139" y="444"/>
                    <a:pt x="1138" y="444"/>
                    <a:pt x="1138" y="445"/>
                  </a:cubicBezTo>
                  <a:cubicBezTo>
                    <a:pt x="1137" y="446"/>
                    <a:pt x="1136" y="446"/>
                    <a:pt x="1135" y="447"/>
                  </a:cubicBezTo>
                  <a:cubicBezTo>
                    <a:pt x="1134" y="447"/>
                    <a:pt x="1134" y="447"/>
                    <a:pt x="1133" y="447"/>
                  </a:cubicBezTo>
                  <a:cubicBezTo>
                    <a:pt x="1132" y="447"/>
                    <a:pt x="1131" y="447"/>
                    <a:pt x="1130" y="446"/>
                  </a:cubicBezTo>
                  <a:cubicBezTo>
                    <a:pt x="1130" y="446"/>
                    <a:pt x="1130" y="445"/>
                    <a:pt x="1131" y="445"/>
                  </a:cubicBezTo>
                  <a:cubicBezTo>
                    <a:pt x="1131" y="445"/>
                    <a:pt x="1131" y="445"/>
                    <a:pt x="1132" y="444"/>
                  </a:cubicBezTo>
                  <a:cubicBezTo>
                    <a:pt x="1131" y="444"/>
                    <a:pt x="1131" y="443"/>
                    <a:pt x="1130" y="442"/>
                  </a:cubicBezTo>
                  <a:cubicBezTo>
                    <a:pt x="1129" y="441"/>
                    <a:pt x="1128" y="441"/>
                    <a:pt x="1127" y="441"/>
                  </a:cubicBezTo>
                  <a:cubicBezTo>
                    <a:pt x="1128" y="441"/>
                    <a:pt x="1128" y="440"/>
                    <a:pt x="1129" y="439"/>
                  </a:cubicBezTo>
                  <a:cubicBezTo>
                    <a:pt x="1129" y="439"/>
                    <a:pt x="1129" y="438"/>
                    <a:pt x="1129" y="437"/>
                  </a:cubicBezTo>
                  <a:cubicBezTo>
                    <a:pt x="1127" y="437"/>
                    <a:pt x="1126" y="437"/>
                    <a:pt x="1125" y="437"/>
                  </a:cubicBezTo>
                  <a:cubicBezTo>
                    <a:pt x="1124" y="436"/>
                    <a:pt x="1123" y="435"/>
                    <a:pt x="1122" y="434"/>
                  </a:cubicBezTo>
                  <a:cubicBezTo>
                    <a:pt x="1123" y="433"/>
                    <a:pt x="1124" y="432"/>
                    <a:pt x="1124" y="431"/>
                  </a:cubicBezTo>
                  <a:cubicBezTo>
                    <a:pt x="1124" y="430"/>
                    <a:pt x="1123" y="429"/>
                    <a:pt x="1122" y="428"/>
                  </a:cubicBezTo>
                  <a:cubicBezTo>
                    <a:pt x="1123" y="427"/>
                    <a:pt x="1123" y="427"/>
                    <a:pt x="1124" y="427"/>
                  </a:cubicBezTo>
                  <a:cubicBezTo>
                    <a:pt x="1125" y="427"/>
                    <a:pt x="1125" y="426"/>
                    <a:pt x="1125" y="425"/>
                  </a:cubicBezTo>
                  <a:cubicBezTo>
                    <a:pt x="1123" y="425"/>
                    <a:pt x="1122" y="425"/>
                    <a:pt x="1122" y="426"/>
                  </a:cubicBezTo>
                  <a:cubicBezTo>
                    <a:pt x="1121" y="427"/>
                    <a:pt x="1120" y="428"/>
                    <a:pt x="1120" y="429"/>
                  </a:cubicBezTo>
                  <a:cubicBezTo>
                    <a:pt x="1121" y="430"/>
                    <a:pt x="1121" y="431"/>
                    <a:pt x="1120" y="432"/>
                  </a:cubicBezTo>
                  <a:cubicBezTo>
                    <a:pt x="1119" y="433"/>
                    <a:pt x="1119" y="434"/>
                    <a:pt x="1119" y="434"/>
                  </a:cubicBezTo>
                  <a:cubicBezTo>
                    <a:pt x="1119" y="436"/>
                    <a:pt x="1120" y="437"/>
                    <a:pt x="1121" y="437"/>
                  </a:cubicBezTo>
                  <a:cubicBezTo>
                    <a:pt x="1123" y="438"/>
                    <a:pt x="1124" y="439"/>
                    <a:pt x="1125" y="440"/>
                  </a:cubicBezTo>
                  <a:cubicBezTo>
                    <a:pt x="1125" y="440"/>
                    <a:pt x="1125" y="441"/>
                    <a:pt x="1125" y="442"/>
                  </a:cubicBezTo>
                  <a:cubicBezTo>
                    <a:pt x="1125" y="442"/>
                    <a:pt x="1125" y="443"/>
                    <a:pt x="1124" y="443"/>
                  </a:cubicBezTo>
                  <a:cubicBezTo>
                    <a:pt x="1123" y="443"/>
                    <a:pt x="1122" y="443"/>
                    <a:pt x="1122" y="442"/>
                  </a:cubicBezTo>
                  <a:cubicBezTo>
                    <a:pt x="1122" y="442"/>
                    <a:pt x="1121" y="442"/>
                    <a:pt x="1121" y="441"/>
                  </a:cubicBezTo>
                  <a:cubicBezTo>
                    <a:pt x="1120" y="440"/>
                    <a:pt x="1120" y="440"/>
                    <a:pt x="1119" y="439"/>
                  </a:cubicBezTo>
                  <a:cubicBezTo>
                    <a:pt x="1119" y="439"/>
                    <a:pt x="1118" y="439"/>
                    <a:pt x="1117" y="439"/>
                  </a:cubicBezTo>
                  <a:cubicBezTo>
                    <a:pt x="1117" y="438"/>
                    <a:pt x="1116" y="437"/>
                    <a:pt x="1116" y="437"/>
                  </a:cubicBezTo>
                  <a:cubicBezTo>
                    <a:pt x="1116" y="436"/>
                    <a:pt x="1116" y="436"/>
                    <a:pt x="1116" y="435"/>
                  </a:cubicBezTo>
                  <a:cubicBezTo>
                    <a:pt x="1115" y="435"/>
                    <a:pt x="1114" y="436"/>
                    <a:pt x="1113" y="436"/>
                  </a:cubicBezTo>
                  <a:cubicBezTo>
                    <a:pt x="1112" y="436"/>
                    <a:pt x="1111" y="435"/>
                    <a:pt x="1110" y="435"/>
                  </a:cubicBezTo>
                  <a:cubicBezTo>
                    <a:pt x="1111" y="455"/>
                    <a:pt x="1111" y="475"/>
                    <a:pt x="1112" y="495"/>
                  </a:cubicBezTo>
                  <a:cubicBezTo>
                    <a:pt x="1113" y="515"/>
                    <a:pt x="1114" y="534"/>
                    <a:pt x="1115" y="554"/>
                  </a:cubicBezTo>
                  <a:cubicBezTo>
                    <a:pt x="1116" y="554"/>
                    <a:pt x="1116" y="554"/>
                    <a:pt x="1117" y="555"/>
                  </a:cubicBezTo>
                  <a:cubicBezTo>
                    <a:pt x="1117" y="555"/>
                    <a:pt x="1118" y="555"/>
                    <a:pt x="1119" y="555"/>
                  </a:cubicBezTo>
                  <a:cubicBezTo>
                    <a:pt x="1119" y="554"/>
                    <a:pt x="1119" y="554"/>
                    <a:pt x="1118" y="553"/>
                  </a:cubicBezTo>
                  <a:cubicBezTo>
                    <a:pt x="1118" y="553"/>
                    <a:pt x="1118" y="553"/>
                    <a:pt x="1119" y="552"/>
                  </a:cubicBezTo>
                  <a:cubicBezTo>
                    <a:pt x="1120" y="551"/>
                    <a:pt x="1121" y="551"/>
                    <a:pt x="1122" y="552"/>
                  </a:cubicBezTo>
                  <a:cubicBezTo>
                    <a:pt x="1122" y="553"/>
                    <a:pt x="1122" y="554"/>
                    <a:pt x="1121" y="555"/>
                  </a:cubicBezTo>
                  <a:cubicBezTo>
                    <a:pt x="1121" y="555"/>
                    <a:pt x="1120" y="555"/>
                    <a:pt x="1119" y="556"/>
                  </a:cubicBezTo>
                  <a:cubicBezTo>
                    <a:pt x="1120" y="556"/>
                    <a:pt x="1120" y="556"/>
                    <a:pt x="1120" y="557"/>
                  </a:cubicBezTo>
                  <a:cubicBezTo>
                    <a:pt x="1120" y="558"/>
                    <a:pt x="1120" y="558"/>
                    <a:pt x="1120" y="558"/>
                  </a:cubicBezTo>
                  <a:cubicBezTo>
                    <a:pt x="1121" y="559"/>
                    <a:pt x="1121" y="559"/>
                    <a:pt x="1122" y="559"/>
                  </a:cubicBezTo>
                  <a:cubicBezTo>
                    <a:pt x="1122" y="558"/>
                    <a:pt x="1123" y="558"/>
                    <a:pt x="1123" y="558"/>
                  </a:cubicBezTo>
                  <a:cubicBezTo>
                    <a:pt x="1124" y="557"/>
                    <a:pt x="1124" y="556"/>
                    <a:pt x="1124" y="555"/>
                  </a:cubicBezTo>
                  <a:cubicBezTo>
                    <a:pt x="1124" y="554"/>
                    <a:pt x="1124" y="554"/>
                    <a:pt x="1125" y="553"/>
                  </a:cubicBezTo>
                  <a:cubicBezTo>
                    <a:pt x="1127" y="553"/>
                    <a:pt x="1128" y="553"/>
                    <a:pt x="1128" y="555"/>
                  </a:cubicBezTo>
                  <a:cubicBezTo>
                    <a:pt x="1129" y="556"/>
                    <a:pt x="1130" y="557"/>
                    <a:pt x="1129" y="558"/>
                  </a:cubicBezTo>
                  <a:cubicBezTo>
                    <a:pt x="1130" y="558"/>
                    <a:pt x="1131" y="558"/>
                    <a:pt x="1131" y="558"/>
                  </a:cubicBezTo>
                  <a:cubicBezTo>
                    <a:pt x="1132" y="557"/>
                    <a:pt x="1132" y="557"/>
                    <a:pt x="1133" y="556"/>
                  </a:cubicBezTo>
                  <a:cubicBezTo>
                    <a:pt x="1133" y="556"/>
                    <a:pt x="1133" y="557"/>
                    <a:pt x="1134" y="557"/>
                  </a:cubicBezTo>
                  <a:cubicBezTo>
                    <a:pt x="1134" y="558"/>
                    <a:pt x="1134" y="558"/>
                    <a:pt x="1134" y="559"/>
                  </a:cubicBezTo>
                  <a:cubicBezTo>
                    <a:pt x="1151" y="558"/>
                    <a:pt x="1168" y="557"/>
                    <a:pt x="1183" y="556"/>
                  </a:cubicBezTo>
                  <a:cubicBezTo>
                    <a:pt x="1199" y="556"/>
                    <a:pt x="1215" y="555"/>
                    <a:pt x="1232" y="554"/>
                  </a:cubicBezTo>
                  <a:lnTo>
                    <a:pt x="1227" y="449"/>
                  </a:lnTo>
                  <a:cubicBezTo>
                    <a:pt x="1227" y="444"/>
                    <a:pt x="1227" y="438"/>
                    <a:pt x="1227" y="432"/>
                  </a:cubicBezTo>
                  <a:cubicBezTo>
                    <a:pt x="1227" y="426"/>
                    <a:pt x="1226" y="420"/>
                    <a:pt x="1225" y="414"/>
                  </a:cubicBezTo>
                  <a:cubicBezTo>
                    <a:pt x="1225" y="409"/>
                    <a:pt x="1225" y="403"/>
                    <a:pt x="1225" y="397"/>
                  </a:cubicBezTo>
                  <a:cubicBezTo>
                    <a:pt x="1225" y="391"/>
                    <a:pt x="1225" y="385"/>
                    <a:pt x="1224" y="380"/>
                  </a:cubicBezTo>
                  <a:cubicBezTo>
                    <a:pt x="1223" y="379"/>
                    <a:pt x="1222" y="380"/>
                    <a:pt x="1222" y="380"/>
                  </a:cubicBezTo>
                  <a:cubicBezTo>
                    <a:pt x="1221" y="380"/>
                    <a:pt x="1220" y="380"/>
                    <a:pt x="1220" y="380"/>
                  </a:cubicBezTo>
                  <a:cubicBezTo>
                    <a:pt x="1220" y="379"/>
                    <a:pt x="1220" y="378"/>
                    <a:pt x="1221" y="377"/>
                  </a:cubicBezTo>
                  <a:cubicBezTo>
                    <a:pt x="1222" y="377"/>
                    <a:pt x="1222" y="377"/>
                    <a:pt x="1223" y="378"/>
                  </a:cubicBezTo>
                  <a:cubicBezTo>
                    <a:pt x="1223" y="378"/>
                    <a:pt x="1223" y="378"/>
                    <a:pt x="1224" y="378"/>
                  </a:cubicBezTo>
                  <a:cubicBezTo>
                    <a:pt x="1223" y="347"/>
                    <a:pt x="1222" y="316"/>
                    <a:pt x="1220" y="286"/>
                  </a:cubicBezTo>
                  <a:cubicBezTo>
                    <a:pt x="1218" y="256"/>
                    <a:pt x="1217" y="225"/>
                    <a:pt x="1216" y="194"/>
                  </a:cubicBezTo>
                  <a:lnTo>
                    <a:pt x="1243" y="193"/>
                  </a:lnTo>
                  <a:cubicBezTo>
                    <a:pt x="1248" y="193"/>
                    <a:pt x="1253" y="192"/>
                    <a:pt x="1258" y="192"/>
                  </a:cubicBezTo>
                  <a:cubicBezTo>
                    <a:pt x="1264" y="192"/>
                    <a:pt x="1268" y="192"/>
                    <a:pt x="1272" y="191"/>
                  </a:cubicBezTo>
                  <a:cubicBezTo>
                    <a:pt x="1274" y="191"/>
                    <a:pt x="1276" y="192"/>
                    <a:pt x="1279" y="191"/>
                  </a:cubicBezTo>
                  <a:cubicBezTo>
                    <a:pt x="1281" y="191"/>
                    <a:pt x="1283" y="191"/>
                    <a:pt x="1285" y="191"/>
                  </a:cubicBezTo>
                  <a:cubicBezTo>
                    <a:pt x="1285" y="178"/>
                    <a:pt x="1284" y="165"/>
                    <a:pt x="1284" y="153"/>
                  </a:cubicBezTo>
                  <a:cubicBezTo>
                    <a:pt x="1283" y="140"/>
                    <a:pt x="1282" y="127"/>
                    <a:pt x="1282" y="114"/>
                  </a:cubicBezTo>
                  <a:cubicBezTo>
                    <a:pt x="1282" y="114"/>
                    <a:pt x="1282" y="114"/>
                    <a:pt x="1281" y="113"/>
                  </a:cubicBezTo>
                  <a:cubicBezTo>
                    <a:pt x="1281" y="113"/>
                    <a:pt x="1281" y="113"/>
                    <a:pt x="1281" y="112"/>
                  </a:cubicBezTo>
                  <a:cubicBezTo>
                    <a:pt x="1281" y="110"/>
                    <a:pt x="1281" y="109"/>
                    <a:pt x="1281" y="107"/>
                  </a:cubicBezTo>
                  <a:cubicBezTo>
                    <a:pt x="1281" y="105"/>
                    <a:pt x="1281" y="103"/>
                    <a:pt x="1281" y="101"/>
                  </a:cubicBezTo>
                  <a:cubicBezTo>
                    <a:pt x="1279" y="101"/>
                    <a:pt x="1276" y="101"/>
                    <a:pt x="1273" y="101"/>
                  </a:cubicBezTo>
                  <a:cubicBezTo>
                    <a:pt x="1270" y="101"/>
                    <a:pt x="1267" y="102"/>
                    <a:pt x="1264" y="102"/>
                  </a:cubicBezTo>
                  <a:cubicBezTo>
                    <a:pt x="1264" y="104"/>
                    <a:pt x="1263" y="104"/>
                    <a:pt x="1262" y="104"/>
                  </a:cubicBezTo>
                  <a:cubicBezTo>
                    <a:pt x="1261" y="104"/>
                    <a:pt x="1260" y="103"/>
                    <a:pt x="1259" y="102"/>
                  </a:cubicBezTo>
                  <a:cubicBezTo>
                    <a:pt x="1257" y="102"/>
                    <a:pt x="1255" y="102"/>
                    <a:pt x="1253" y="102"/>
                  </a:cubicBezTo>
                  <a:cubicBezTo>
                    <a:pt x="1251" y="102"/>
                    <a:pt x="1249" y="102"/>
                    <a:pt x="1247" y="103"/>
                  </a:cubicBezTo>
                  <a:cubicBezTo>
                    <a:pt x="1247" y="103"/>
                    <a:pt x="1248" y="103"/>
                    <a:pt x="1248" y="104"/>
                  </a:cubicBezTo>
                  <a:cubicBezTo>
                    <a:pt x="1249" y="104"/>
                    <a:pt x="1249" y="105"/>
                    <a:pt x="1248" y="105"/>
                  </a:cubicBezTo>
                  <a:cubicBezTo>
                    <a:pt x="1247" y="105"/>
                    <a:pt x="1246" y="105"/>
                    <a:pt x="1246" y="104"/>
                  </a:cubicBezTo>
                  <a:cubicBezTo>
                    <a:pt x="1246" y="104"/>
                    <a:pt x="1246" y="103"/>
                    <a:pt x="1246" y="103"/>
                  </a:cubicBezTo>
                  <a:cubicBezTo>
                    <a:pt x="1243" y="103"/>
                    <a:pt x="1240" y="103"/>
                    <a:pt x="1236" y="103"/>
                  </a:cubicBezTo>
                  <a:cubicBezTo>
                    <a:pt x="1233" y="103"/>
                    <a:pt x="1230" y="103"/>
                    <a:pt x="1227" y="103"/>
                  </a:cubicBezTo>
                  <a:cubicBezTo>
                    <a:pt x="1228" y="105"/>
                    <a:pt x="1228" y="106"/>
                    <a:pt x="1227" y="107"/>
                  </a:cubicBezTo>
                  <a:cubicBezTo>
                    <a:pt x="1227" y="107"/>
                    <a:pt x="1226" y="108"/>
                    <a:pt x="1226" y="108"/>
                  </a:cubicBezTo>
                  <a:cubicBezTo>
                    <a:pt x="1225" y="108"/>
                    <a:pt x="1224" y="107"/>
                    <a:pt x="1223" y="107"/>
                  </a:cubicBezTo>
                  <a:cubicBezTo>
                    <a:pt x="1223" y="106"/>
                    <a:pt x="1223" y="105"/>
                    <a:pt x="1223" y="104"/>
                  </a:cubicBezTo>
                  <a:cubicBezTo>
                    <a:pt x="1221" y="103"/>
                    <a:pt x="1219" y="103"/>
                    <a:pt x="1217" y="104"/>
                  </a:cubicBezTo>
                  <a:cubicBezTo>
                    <a:pt x="1215" y="104"/>
                    <a:pt x="1213" y="104"/>
                    <a:pt x="1211" y="104"/>
                  </a:cubicBezTo>
                  <a:cubicBezTo>
                    <a:pt x="1211" y="105"/>
                    <a:pt x="1210" y="106"/>
                    <a:pt x="1209" y="106"/>
                  </a:cubicBezTo>
                  <a:cubicBezTo>
                    <a:pt x="1208" y="107"/>
                    <a:pt x="1208" y="108"/>
                    <a:pt x="1207" y="109"/>
                  </a:cubicBezTo>
                  <a:cubicBezTo>
                    <a:pt x="1206" y="109"/>
                    <a:pt x="1206" y="110"/>
                    <a:pt x="1207" y="111"/>
                  </a:cubicBezTo>
                  <a:cubicBezTo>
                    <a:pt x="1207" y="112"/>
                    <a:pt x="1207" y="113"/>
                    <a:pt x="1207" y="113"/>
                  </a:cubicBezTo>
                  <a:cubicBezTo>
                    <a:pt x="1208" y="114"/>
                    <a:pt x="1208" y="115"/>
                    <a:pt x="1208" y="116"/>
                  </a:cubicBezTo>
                  <a:cubicBezTo>
                    <a:pt x="1208" y="116"/>
                    <a:pt x="1207" y="117"/>
                    <a:pt x="1207" y="117"/>
                  </a:cubicBezTo>
                  <a:cubicBezTo>
                    <a:pt x="1206" y="117"/>
                    <a:pt x="1205" y="116"/>
                    <a:pt x="1206" y="116"/>
                  </a:cubicBezTo>
                  <a:cubicBezTo>
                    <a:pt x="1206" y="115"/>
                    <a:pt x="1205" y="114"/>
                    <a:pt x="1205" y="113"/>
                  </a:cubicBezTo>
                  <a:cubicBezTo>
                    <a:pt x="1205" y="113"/>
                    <a:pt x="1204" y="112"/>
                    <a:pt x="1204" y="112"/>
                  </a:cubicBezTo>
                  <a:cubicBezTo>
                    <a:pt x="1203" y="111"/>
                    <a:pt x="1203" y="111"/>
                    <a:pt x="1203" y="110"/>
                  </a:cubicBezTo>
                  <a:cubicBezTo>
                    <a:pt x="1203" y="109"/>
                    <a:pt x="1203" y="109"/>
                    <a:pt x="1202" y="109"/>
                  </a:cubicBezTo>
                  <a:cubicBezTo>
                    <a:pt x="1202" y="109"/>
                    <a:pt x="1201" y="108"/>
                    <a:pt x="1201" y="108"/>
                  </a:cubicBezTo>
                  <a:cubicBezTo>
                    <a:pt x="1201" y="107"/>
                    <a:pt x="1202" y="107"/>
                    <a:pt x="1202" y="106"/>
                  </a:cubicBezTo>
                  <a:cubicBezTo>
                    <a:pt x="1202" y="106"/>
                    <a:pt x="1202" y="105"/>
                    <a:pt x="1202" y="105"/>
                  </a:cubicBezTo>
                  <a:cubicBezTo>
                    <a:pt x="1202" y="104"/>
                    <a:pt x="1201" y="104"/>
                    <a:pt x="1200" y="104"/>
                  </a:cubicBezTo>
                  <a:cubicBezTo>
                    <a:pt x="1200" y="104"/>
                    <a:pt x="1199" y="104"/>
                    <a:pt x="1199" y="104"/>
                  </a:cubicBezTo>
                  <a:cubicBezTo>
                    <a:pt x="1198" y="105"/>
                    <a:pt x="1198" y="106"/>
                    <a:pt x="1198" y="106"/>
                  </a:cubicBezTo>
                  <a:cubicBezTo>
                    <a:pt x="1199" y="107"/>
                    <a:pt x="1198" y="107"/>
                    <a:pt x="1198" y="108"/>
                  </a:cubicBezTo>
                  <a:cubicBezTo>
                    <a:pt x="1197" y="108"/>
                    <a:pt x="1196" y="107"/>
                    <a:pt x="1195" y="107"/>
                  </a:cubicBezTo>
                  <a:cubicBezTo>
                    <a:pt x="1194" y="108"/>
                    <a:pt x="1194" y="109"/>
                    <a:pt x="1192" y="109"/>
                  </a:cubicBezTo>
                  <a:cubicBezTo>
                    <a:pt x="1191" y="109"/>
                    <a:pt x="1190" y="108"/>
                    <a:pt x="1189" y="107"/>
                  </a:cubicBezTo>
                  <a:cubicBezTo>
                    <a:pt x="1189" y="106"/>
                    <a:pt x="1190" y="106"/>
                    <a:pt x="1190" y="106"/>
                  </a:cubicBezTo>
                  <a:cubicBezTo>
                    <a:pt x="1191" y="106"/>
                    <a:pt x="1190" y="105"/>
                    <a:pt x="1190" y="105"/>
                  </a:cubicBezTo>
                  <a:cubicBezTo>
                    <a:pt x="1177" y="105"/>
                    <a:pt x="1165" y="106"/>
                    <a:pt x="1152" y="106"/>
                  </a:cubicBezTo>
                  <a:cubicBezTo>
                    <a:pt x="1139" y="107"/>
                    <a:pt x="1126" y="108"/>
                    <a:pt x="1114" y="108"/>
                  </a:cubicBezTo>
                  <a:cubicBezTo>
                    <a:pt x="1114" y="109"/>
                    <a:pt x="1114" y="110"/>
                    <a:pt x="1115" y="110"/>
                  </a:cubicBezTo>
                  <a:cubicBezTo>
                    <a:pt x="1115" y="111"/>
                    <a:pt x="1116" y="111"/>
                    <a:pt x="1116" y="112"/>
                  </a:cubicBezTo>
                  <a:cubicBezTo>
                    <a:pt x="1115" y="112"/>
                    <a:pt x="1115" y="113"/>
                    <a:pt x="1114" y="112"/>
                  </a:cubicBezTo>
                  <a:cubicBezTo>
                    <a:pt x="1114" y="112"/>
                    <a:pt x="1113" y="112"/>
                    <a:pt x="1113" y="112"/>
                  </a:cubicBezTo>
                  <a:cubicBezTo>
                    <a:pt x="1112" y="111"/>
                    <a:pt x="1112" y="111"/>
                    <a:pt x="1112" y="110"/>
                  </a:cubicBezTo>
                  <a:cubicBezTo>
                    <a:pt x="1112" y="109"/>
                    <a:pt x="1112" y="109"/>
                    <a:pt x="1112" y="109"/>
                  </a:cubicBezTo>
                  <a:cubicBezTo>
                    <a:pt x="1084" y="109"/>
                    <a:pt x="1055" y="111"/>
                    <a:pt x="1026" y="112"/>
                  </a:cubicBezTo>
                  <a:lnTo>
                    <a:pt x="1029" y="176"/>
                  </a:lnTo>
                  <a:cubicBezTo>
                    <a:pt x="1030" y="177"/>
                    <a:pt x="1031" y="177"/>
                    <a:pt x="1033" y="176"/>
                  </a:cubicBezTo>
                  <a:cubicBezTo>
                    <a:pt x="1034" y="176"/>
                    <a:pt x="1035" y="176"/>
                    <a:pt x="1035" y="177"/>
                  </a:cubicBezTo>
                  <a:cubicBezTo>
                    <a:pt x="1035" y="178"/>
                    <a:pt x="1035" y="179"/>
                    <a:pt x="1035" y="179"/>
                  </a:cubicBezTo>
                  <a:cubicBezTo>
                    <a:pt x="1034" y="179"/>
                    <a:pt x="1034" y="179"/>
                    <a:pt x="1033" y="180"/>
                  </a:cubicBezTo>
                  <a:cubicBezTo>
                    <a:pt x="1032" y="180"/>
                    <a:pt x="1032" y="180"/>
                    <a:pt x="1031" y="181"/>
                  </a:cubicBezTo>
                  <a:cubicBezTo>
                    <a:pt x="1030" y="181"/>
                    <a:pt x="1030" y="181"/>
                    <a:pt x="1030" y="182"/>
                  </a:cubicBezTo>
                  <a:cubicBezTo>
                    <a:pt x="1029" y="183"/>
                    <a:pt x="1029" y="184"/>
                    <a:pt x="1029" y="185"/>
                  </a:cubicBezTo>
                  <a:cubicBezTo>
                    <a:pt x="1029" y="187"/>
                    <a:pt x="1029" y="189"/>
                    <a:pt x="1030" y="190"/>
                  </a:cubicBezTo>
                  <a:cubicBezTo>
                    <a:pt x="1030" y="192"/>
                    <a:pt x="1030" y="193"/>
                    <a:pt x="1030" y="195"/>
                  </a:cubicBezTo>
                  <a:cubicBezTo>
                    <a:pt x="1030" y="196"/>
                    <a:pt x="1031" y="197"/>
                    <a:pt x="1031" y="198"/>
                  </a:cubicBezTo>
                  <a:cubicBezTo>
                    <a:pt x="1031" y="198"/>
                    <a:pt x="1031" y="199"/>
                    <a:pt x="1031" y="198"/>
                  </a:cubicBezTo>
                  <a:cubicBezTo>
                    <a:pt x="1032" y="198"/>
                    <a:pt x="1032" y="198"/>
                    <a:pt x="1032" y="199"/>
                  </a:cubicBezTo>
                  <a:cubicBezTo>
                    <a:pt x="1031" y="199"/>
                    <a:pt x="1031" y="199"/>
                    <a:pt x="1031" y="199"/>
                  </a:cubicBezTo>
                  <a:cubicBezTo>
                    <a:pt x="1031" y="200"/>
                    <a:pt x="1031" y="201"/>
                    <a:pt x="1031" y="202"/>
                  </a:cubicBezTo>
                  <a:cubicBezTo>
                    <a:pt x="1034" y="202"/>
                    <a:pt x="1038" y="202"/>
                    <a:pt x="1040" y="201"/>
                  </a:cubicBezTo>
                  <a:cubicBezTo>
                    <a:pt x="1041" y="201"/>
                    <a:pt x="1042" y="200"/>
                    <a:pt x="1043" y="200"/>
                  </a:cubicBezTo>
                  <a:cubicBezTo>
                    <a:pt x="1043" y="199"/>
                    <a:pt x="1044" y="199"/>
                    <a:pt x="1045" y="199"/>
                  </a:cubicBezTo>
                  <a:cubicBezTo>
                    <a:pt x="1046" y="200"/>
                    <a:pt x="1046" y="200"/>
                    <a:pt x="1046" y="200"/>
                  </a:cubicBezTo>
                  <a:cubicBezTo>
                    <a:pt x="1046" y="201"/>
                    <a:pt x="1047" y="201"/>
                    <a:pt x="1047" y="201"/>
                  </a:cubicBezTo>
                  <a:cubicBezTo>
                    <a:pt x="1055" y="201"/>
                    <a:pt x="1064" y="201"/>
                    <a:pt x="1073" y="200"/>
                  </a:cubicBezTo>
                  <a:cubicBezTo>
                    <a:pt x="1082" y="200"/>
                    <a:pt x="1091" y="199"/>
                    <a:pt x="1099" y="199"/>
                  </a:cubicBezTo>
                  <a:cubicBezTo>
                    <a:pt x="1100" y="213"/>
                    <a:pt x="1101" y="226"/>
                    <a:pt x="1101" y="240"/>
                  </a:cubicBezTo>
                  <a:cubicBezTo>
                    <a:pt x="1101" y="253"/>
                    <a:pt x="1102" y="266"/>
                    <a:pt x="1103" y="280"/>
                  </a:cubicBezTo>
                  <a:cubicBezTo>
                    <a:pt x="1104" y="281"/>
                    <a:pt x="1106" y="281"/>
                    <a:pt x="1107" y="281"/>
                  </a:cubicBezTo>
                  <a:cubicBezTo>
                    <a:pt x="1107" y="280"/>
                    <a:pt x="1108" y="279"/>
                    <a:pt x="1108" y="278"/>
                  </a:cubicBezTo>
                  <a:cubicBezTo>
                    <a:pt x="1109" y="277"/>
                    <a:pt x="1109" y="276"/>
                    <a:pt x="1110" y="276"/>
                  </a:cubicBezTo>
                  <a:cubicBezTo>
                    <a:pt x="1112" y="276"/>
                    <a:pt x="1114" y="276"/>
                    <a:pt x="1115" y="275"/>
                  </a:cubicBezTo>
                  <a:cubicBezTo>
                    <a:pt x="1116" y="273"/>
                    <a:pt x="1117" y="272"/>
                    <a:pt x="1118" y="271"/>
                  </a:cubicBezTo>
                  <a:cubicBezTo>
                    <a:pt x="1118" y="271"/>
                    <a:pt x="1118" y="272"/>
                    <a:pt x="1119" y="272"/>
                  </a:cubicBezTo>
                  <a:cubicBezTo>
                    <a:pt x="1119" y="273"/>
                    <a:pt x="1119" y="273"/>
                    <a:pt x="1120" y="273"/>
                  </a:cubicBezTo>
                  <a:cubicBezTo>
                    <a:pt x="1121" y="273"/>
                    <a:pt x="1122" y="273"/>
                    <a:pt x="1124" y="274"/>
                  </a:cubicBezTo>
                  <a:cubicBezTo>
                    <a:pt x="1125" y="275"/>
                    <a:pt x="1126" y="276"/>
                    <a:pt x="1126" y="277"/>
                  </a:cubicBezTo>
                  <a:cubicBezTo>
                    <a:pt x="1126" y="278"/>
                    <a:pt x="1125" y="278"/>
                    <a:pt x="1125" y="278"/>
                  </a:cubicBezTo>
                  <a:cubicBezTo>
                    <a:pt x="1124" y="278"/>
                    <a:pt x="1124" y="278"/>
                    <a:pt x="1123" y="278"/>
                  </a:cubicBezTo>
                  <a:cubicBezTo>
                    <a:pt x="1123" y="278"/>
                    <a:pt x="1122" y="277"/>
                    <a:pt x="1122" y="277"/>
                  </a:cubicBezTo>
                  <a:cubicBezTo>
                    <a:pt x="1121" y="277"/>
                    <a:pt x="1121" y="277"/>
                    <a:pt x="1120" y="277"/>
                  </a:cubicBezTo>
                  <a:cubicBezTo>
                    <a:pt x="1120" y="276"/>
                    <a:pt x="1119" y="276"/>
                    <a:pt x="1118" y="276"/>
                  </a:cubicBezTo>
                  <a:cubicBezTo>
                    <a:pt x="1118" y="276"/>
                    <a:pt x="1117" y="277"/>
                    <a:pt x="1117" y="277"/>
                  </a:cubicBezTo>
                  <a:cubicBezTo>
                    <a:pt x="1116" y="278"/>
                    <a:pt x="1116" y="279"/>
                    <a:pt x="1115" y="280"/>
                  </a:cubicBezTo>
                  <a:cubicBezTo>
                    <a:pt x="1116" y="281"/>
                    <a:pt x="1116" y="281"/>
                    <a:pt x="1116" y="281"/>
                  </a:cubicBezTo>
                  <a:cubicBezTo>
                    <a:pt x="1116" y="281"/>
                    <a:pt x="1117" y="282"/>
                    <a:pt x="1117" y="282"/>
                  </a:cubicBezTo>
                  <a:cubicBezTo>
                    <a:pt x="1116" y="282"/>
                    <a:pt x="1116" y="283"/>
                    <a:pt x="1115" y="283"/>
                  </a:cubicBezTo>
                  <a:cubicBezTo>
                    <a:pt x="1114" y="283"/>
                    <a:pt x="1114" y="283"/>
                    <a:pt x="1113" y="284"/>
                  </a:cubicBezTo>
                  <a:cubicBezTo>
                    <a:pt x="1112" y="285"/>
                    <a:pt x="1111" y="286"/>
                    <a:pt x="1109" y="287"/>
                  </a:cubicBezTo>
                  <a:cubicBezTo>
                    <a:pt x="1109" y="288"/>
                    <a:pt x="1109" y="288"/>
                    <a:pt x="1109" y="288"/>
                  </a:cubicBezTo>
                  <a:cubicBezTo>
                    <a:pt x="1109" y="289"/>
                    <a:pt x="1109" y="289"/>
                    <a:pt x="1109" y="290"/>
                  </a:cubicBezTo>
                  <a:cubicBezTo>
                    <a:pt x="1110" y="289"/>
                    <a:pt x="1110" y="290"/>
                    <a:pt x="1110" y="290"/>
                  </a:cubicBezTo>
                  <a:cubicBezTo>
                    <a:pt x="1110" y="291"/>
                    <a:pt x="1110" y="291"/>
                    <a:pt x="1111" y="292"/>
                  </a:cubicBezTo>
                  <a:cubicBezTo>
                    <a:pt x="1111" y="292"/>
                    <a:pt x="1112" y="292"/>
                    <a:pt x="1113" y="292"/>
                  </a:cubicBezTo>
                  <a:cubicBezTo>
                    <a:pt x="1114" y="292"/>
                    <a:pt x="1115" y="292"/>
                    <a:pt x="1115" y="292"/>
                  </a:cubicBezTo>
                  <a:cubicBezTo>
                    <a:pt x="1114" y="294"/>
                    <a:pt x="1113" y="295"/>
                    <a:pt x="1112" y="294"/>
                  </a:cubicBezTo>
                  <a:cubicBezTo>
                    <a:pt x="1111" y="293"/>
                    <a:pt x="1110" y="293"/>
                    <a:pt x="1110" y="292"/>
                  </a:cubicBezTo>
                  <a:cubicBezTo>
                    <a:pt x="1108" y="291"/>
                    <a:pt x="1107" y="291"/>
                    <a:pt x="1106" y="291"/>
                  </a:cubicBezTo>
                  <a:cubicBezTo>
                    <a:pt x="1105" y="291"/>
                    <a:pt x="1104" y="290"/>
                    <a:pt x="1104" y="289"/>
                  </a:cubicBezTo>
                  <a:cubicBezTo>
                    <a:pt x="1104" y="288"/>
                    <a:pt x="1104" y="287"/>
                    <a:pt x="1105" y="287"/>
                  </a:cubicBezTo>
                  <a:cubicBezTo>
                    <a:pt x="1105" y="286"/>
                    <a:pt x="1106" y="286"/>
                    <a:pt x="1106" y="286"/>
                  </a:cubicBezTo>
                  <a:cubicBezTo>
                    <a:pt x="1107" y="285"/>
                    <a:pt x="1108" y="285"/>
                    <a:pt x="1108" y="285"/>
                  </a:cubicBezTo>
                  <a:cubicBezTo>
                    <a:pt x="1109" y="284"/>
                    <a:pt x="1109" y="284"/>
                    <a:pt x="1109" y="284"/>
                  </a:cubicBezTo>
                  <a:cubicBezTo>
                    <a:pt x="1109" y="283"/>
                    <a:pt x="1109" y="283"/>
                    <a:pt x="1109" y="283"/>
                  </a:cubicBezTo>
                  <a:cubicBezTo>
                    <a:pt x="1108" y="282"/>
                    <a:pt x="1108" y="282"/>
                    <a:pt x="1108" y="282"/>
                  </a:cubicBezTo>
                  <a:cubicBezTo>
                    <a:pt x="1106" y="282"/>
                    <a:pt x="1105" y="282"/>
                    <a:pt x="1103" y="283"/>
                  </a:cubicBezTo>
                  <a:cubicBezTo>
                    <a:pt x="1103" y="289"/>
                    <a:pt x="1103" y="296"/>
                    <a:pt x="1104" y="302"/>
                  </a:cubicBezTo>
                  <a:cubicBezTo>
                    <a:pt x="1104" y="309"/>
                    <a:pt x="1105" y="316"/>
                    <a:pt x="1105" y="322"/>
                  </a:cubicBezTo>
                  <a:cubicBezTo>
                    <a:pt x="1105" y="323"/>
                    <a:pt x="1105" y="323"/>
                    <a:pt x="1106" y="323"/>
                  </a:cubicBezTo>
                  <a:cubicBezTo>
                    <a:pt x="1106" y="323"/>
                    <a:pt x="1106" y="324"/>
                    <a:pt x="1106" y="324"/>
                  </a:cubicBezTo>
                  <a:cubicBezTo>
                    <a:pt x="1106" y="325"/>
                    <a:pt x="1106" y="325"/>
                    <a:pt x="1105" y="325"/>
                  </a:cubicBezTo>
                  <a:cubicBezTo>
                    <a:pt x="1105" y="325"/>
                    <a:pt x="1105" y="326"/>
                    <a:pt x="1105" y="326"/>
                  </a:cubicBezTo>
                  <a:lnTo>
                    <a:pt x="1106" y="346"/>
                  </a:lnTo>
                  <a:cubicBezTo>
                    <a:pt x="1106" y="349"/>
                    <a:pt x="1106" y="352"/>
                    <a:pt x="1106" y="356"/>
                  </a:cubicBezTo>
                  <a:cubicBezTo>
                    <a:pt x="1106" y="359"/>
                    <a:pt x="1106" y="362"/>
                    <a:pt x="1106" y="365"/>
                  </a:cubicBezTo>
                  <a:lnTo>
                    <a:pt x="1107" y="367"/>
                  </a:lnTo>
                  <a:cubicBezTo>
                    <a:pt x="1106" y="368"/>
                    <a:pt x="1106" y="369"/>
                    <a:pt x="1107" y="370"/>
                  </a:cubicBezTo>
                  <a:cubicBezTo>
                    <a:pt x="1107" y="370"/>
                    <a:pt x="1108" y="371"/>
                    <a:pt x="1108" y="372"/>
                  </a:cubicBezTo>
                  <a:cubicBezTo>
                    <a:pt x="1108" y="373"/>
                    <a:pt x="1107" y="373"/>
                    <a:pt x="1107" y="374"/>
                  </a:cubicBezTo>
                  <a:cubicBezTo>
                    <a:pt x="1107" y="375"/>
                    <a:pt x="1107" y="376"/>
                    <a:pt x="1107" y="377"/>
                  </a:cubicBezTo>
                  <a:cubicBezTo>
                    <a:pt x="1108" y="377"/>
                    <a:pt x="1110" y="377"/>
                    <a:pt x="1110" y="378"/>
                  </a:cubicBezTo>
                  <a:cubicBezTo>
                    <a:pt x="1111" y="379"/>
                    <a:pt x="1111" y="380"/>
                    <a:pt x="1111" y="382"/>
                  </a:cubicBezTo>
                  <a:cubicBezTo>
                    <a:pt x="1111" y="382"/>
                    <a:pt x="1110" y="383"/>
                    <a:pt x="1109" y="383"/>
                  </a:cubicBezTo>
                  <a:cubicBezTo>
                    <a:pt x="1109" y="383"/>
                    <a:pt x="1108" y="384"/>
                    <a:pt x="1108" y="384"/>
                  </a:cubicBezTo>
                  <a:cubicBezTo>
                    <a:pt x="1108" y="385"/>
                    <a:pt x="1109" y="385"/>
                    <a:pt x="1109" y="385"/>
                  </a:cubicBezTo>
                  <a:cubicBezTo>
                    <a:pt x="1110" y="385"/>
                    <a:pt x="1111" y="385"/>
                    <a:pt x="1111" y="386"/>
                  </a:cubicBezTo>
                  <a:cubicBezTo>
                    <a:pt x="1111" y="387"/>
                    <a:pt x="1111" y="388"/>
                    <a:pt x="1111" y="389"/>
                  </a:cubicBezTo>
                  <a:cubicBezTo>
                    <a:pt x="1111" y="389"/>
                    <a:pt x="1111" y="390"/>
                    <a:pt x="1111" y="391"/>
                  </a:cubicBezTo>
                  <a:cubicBezTo>
                    <a:pt x="1112" y="391"/>
                    <a:pt x="1113" y="390"/>
                    <a:pt x="1113" y="389"/>
                  </a:cubicBezTo>
                  <a:cubicBezTo>
                    <a:pt x="1113" y="388"/>
                    <a:pt x="1113" y="387"/>
                    <a:pt x="1113" y="386"/>
                  </a:cubicBezTo>
                  <a:cubicBezTo>
                    <a:pt x="1113" y="385"/>
                    <a:pt x="1113" y="385"/>
                    <a:pt x="1113" y="384"/>
                  </a:cubicBezTo>
                  <a:cubicBezTo>
                    <a:pt x="1113" y="383"/>
                    <a:pt x="1113" y="383"/>
                    <a:pt x="1113" y="382"/>
                  </a:cubicBezTo>
                  <a:cubicBezTo>
                    <a:pt x="1113" y="381"/>
                    <a:pt x="1113" y="381"/>
                    <a:pt x="1113" y="380"/>
                  </a:cubicBezTo>
                  <a:cubicBezTo>
                    <a:pt x="1114" y="379"/>
                    <a:pt x="1114" y="379"/>
                    <a:pt x="1115" y="379"/>
                  </a:cubicBezTo>
                  <a:cubicBezTo>
                    <a:pt x="1116" y="380"/>
                    <a:pt x="1117" y="381"/>
                    <a:pt x="1119" y="382"/>
                  </a:cubicBezTo>
                  <a:cubicBezTo>
                    <a:pt x="1120" y="383"/>
                    <a:pt x="1121" y="384"/>
                    <a:pt x="1122" y="386"/>
                  </a:cubicBezTo>
                  <a:cubicBezTo>
                    <a:pt x="1123" y="386"/>
                    <a:pt x="1123" y="385"/>
                    <a:pt x="1124" y="385"/>
                  </a:cubicBezTo>
                  <a:cubicBezTo>
                    <a:pt x="1125" y="384"/>
                    <a:pt x="1125" y="384"/>
                    <a:pt x="1125" y="383"/>
                  </a:cubicBezTo>
                  <a:cubicBezTo>
                    <a:pt x="1125" y="382"/>
                    <a:pt x="1125" y="381"/>
                    <a:pt x="1125" y="380"/>
                  </a:cubicBezTo>
                  <a:cubicBezTo>
                    <a:pt x="1124" y="379"/>
                    <a:pt x="1124" y="379"/>
                    <a:pt x="1124" y="378"/>
                  </a:cubicBezTo>
                  <a:cubicBezTo>
                    <a:pt x="1124" y="377"/>
                    <a:pt x="1125" y="377"/>
                    <a:pt x="1125" y="377"/>
                  </a:cubicBezTo>
                  <a:cubicBezTo>
                    <a:pt x="1126" y="376"/>
                    <a:pt x="1127" y="376"/>
                    <a:pt x="1127" y="376"/>
                  </a:cubicBezTo>
                  <a:cubicBezTo>
                    <a:pt x="1127" y="376"/>
                    <a:pt x="1128" y="375"/>
                    <a:pt x="1128" y="374"/>
                  </a:cubicBezTo>
                  <a:cubicBezTo>
                    <a:pt x="1129" y="374"/>
                    <a:pt x="1129" y="373"/>
                    <a:pt x="1130" y="373"/>
                  </a:cubicBezTo>
                  <a:cubicBezTo>
                    <a:pt x="1131" y="373"/>
                    <a:pt x="1132" y="374"/>
                    <a:pt x="1133" y="375"/>
                  </a:cubicBezTo>
                  <a:cubicBezTo>
                    <a:pt x="1134" y="376"/>
                    <a:pt x="1134" y="377"/>
                    <a:pt x="1134" y="378"/>
                  </a:cubicBezTo>
                  <a:cubicBezTo>
                    <a:pt x="1134" y="379"/>
                    <a:pt x="1133" y="380"/>
                    <a:pt x="1132" y="380"/>
                  </a:cubicBezTo>
                  <a:cubicBezTo>
                    <a:pt x="1131" y="380"/>
                    <a:pt x="1131" y="380"/>
                    <a:pt x="1131" y="381"/>
                  </a:cubicBezTo>
                  <a:cubicBezTo>
                    <a:pt x="1131" y="382"/>
                    <a:pt x="1132" y="382"/>
                    <a:pt x="1132" y="382"/>
                  </a:cubicBezTo>
                  <a:cubicBezTo>
                    <a:pt x="1133" y="382"/>
                    <a:pt x="1134" y="382"/>
                    <a:pt x="1134" y="382"/>
                  </a:cubicBezTo>
                  <a:cubicBezTo>
                    <a:pt x="1134" y="383"/>
                    <a:pt x="1134" y="384"/>
                    <a:pt x="1134" y="386"/>
                  </a:cubicBezTo>
                  <a:cubicBezTo>
                    <a:pt x="1134" y="387"/>
                    <a:pt x="1135" y="388"/>
                    <a:pt x="1135" y="389"/>
                  </a:cubicBezTo>
                  <a:cubicBezTo>
                    <a:pt x="1135" y="389"/>
                    <a:pt x="1136" y="390"/>
                    <a:pt x="1138" y="391"/>
                  </a:cubicBezTo>
                  <a:cubicBezTo>
                    <a:pt x="1137" y="392"/>
                    <a:pt x="1137" y="392"/>
                    <a:pt x="1136" y="392"/>
                  </a:cubicBezTo>
                  <a:cubicBezTo>
                    <a:pt x="1135" y="392"/>
                    <a:pt x="1134" y="392"/>
                    <a:pt x="1134" y="393"/>
                  </a:cubicBezTo>
                  <a:cubicBezTo>
                    <a:pt x="1134" y="394"/>
                    <a:pt x="1134" y="394"/>
                    <a:pt x="1134" y="395"/>
                  </a:cubicBezTo>
                  <a:cubicBezTo>
                    <a:pt x="1135" y="396"/>
                    <a:pt x="1135" y="397"/>
                    <a:pt x="1135" y="398"/>
                  </a:cubicBezTo>
                  <a:cubicBezTo>
                    <a:pt x="1134" y="399"/>
                    <a:pt x="1133" y="399"/>
                    <a:pt x="1132" y="399"/>
                  </a:cubicBezTo>
                  <a:cubicBezTo>
                    <a:pt x="1131" y="398"/>
                    <a:pt x="1131" y="398"/>
                    <a:pt x="1130" y="398"/>
                  </a:cubicBezTo>
                  <a:cubicBezTo>
                    <a:pt x="1129" y="398"/>
                    <a:pt x="1129" y="398"/>
                    <a:pt x="1128" y="399"/>
                  </a:cubicBezTo>
                  <a:cubicBezTo>
                    <a:pt x="1128" y="399"/>
                    <a:pt x="1128" y="400"/>
                    <a:pt x="1127" y="400"/>
                  </a:cubicBezTo>
                  <a:cubicBezTo>
                    <a:pt x="1127" y="400"/>
                    <a:pt x="1126" y="400"/>
                    <a:pt x="1126" y="400"/>
                  </a:cubicBezTo>
                  <a:cubicBezTo>
                    <a:pt x="1126" y="399"/>
                    <a:pt x="1125" y="399"/>
                    <a:pt x="1125" y="400"/>
                  </a:cubicBezTo>
                  <a:cubicBezTo>
                    <a:pt x="1124" y="401"/>
                    <a:pt x="1124" y="403"/>
                    <a:pt x="1124" y="404"/>
                  </a:cubicBezTo>
                  <a:cubicBezTo>
                    <a:pt x="1125" y="406"/>
                    <a:pt x="1125" y="406"/>
                    <a:pt x="1126" y="407"/>
                  </a:cubicBezTo>
                  <a:cubicBezTo>
                    <a:pt x="1126" y="408"/>
                    <a:pt x="1126" y="409"/>
                    <a:pt x="1127" y="410"/>
                  </a:cubicBezTo>
                  <a:cubicBezTo>
                    <a:pt x="1128" y="411"/>
                    <a:pt x="1128" y="411"/>
                    <a:pt x="1129" y="412"/>
                  </a:cubicBezTo>
                  <a:cubicBezTo>
                    <a:pt x="1129" y="413"/>
                    <a:pt x="1129" y="413"/>
                    <a:pt x="1129" y="414"/>
                  </a:cubicBezTo>
                  <a:cubicBezTo>
                    <a:pt x="1129" y="415"/>
                    <a:pt x="1128" y="416"/>
                    <a:pt x="1127" y="416"/>
                  </a:cubicBezTo>
                  <a:cubicBezTo>
                    <a:pt x="1127" y="415"/>
                    <a:pt x="1127" y="415"/>
                    <a:pt x="1127" y="413"/>
                  </a:cubicBezTo>
                  <a:cubicBezTo>
                    <a:pt x="1127" y="412"/>
                    <a:pt x="1126" y="412"/>
                    <a:pt x="1125" y="412"/>
                  </a:cubicBezTo>
                  <a:cubicBezTo>
                    <a:pt x="1124" y="412"/>
                    <a:pt x="1124" y="412"/>
                    <a:pt x="1124" y="414"/>
                  </a:cubicBezTo>
                  <a:cubicBezTo>
                    <a:pt x="1125" y="415"/>
                    <a:pt x="1125" y="415"/>
                    <a:pt x="1124" y="416"/>
                  </a:cubicBezTo>
                  <a:lnTo>
                    <a:pt x="1121" y="416"/>
                  </a:lnTo>
                  <a:cubicBezTo>
                    <a:pt x="1121" y="417"/>
                    <a:pt x="1121" y="417"/>
                    <a:pt x="1120" y="418"/>
                  </a:cubicBezTo>
                  <a:cubicBezTo>
                    <a:pt x="1120" y="419"/>
                    <a:pt x="1120" y="419"/>
                    <a:pt x="1120" y="420"/>
                  </a:cubicBezTo>
                  <a:cubicBezTo>
                    <a:pt x="1121" y="421"/>
                    <a:pt x="1121" y="421"/>
                    <a:pt x="1122" y="421"/>
                  </a:cubicBezTo>
                  <a:cubicBezTo>
                    <a:pt x="1122" y="421"/>
                    <a:pt x="1123" y="421"/>
                    <a:pt x="1123" y="420"/>
                  </a:cubicBezTo>
                  <a:cubicBezTo>
                    <a:pt x="1123" y="420"/>
                    <a:pt x="1124" y="419"/>
                    <a:pt x="1124" y="419"/>
                  </a:cubicBezTo>
                  <a:cubicBezTo>
                    <a:pt x="1124" y="418"/>
                    <a:pt x="1124" y="418"/>
                    <a:pt x="1125" y="417"/>
                  </a:cubicBezTo>
                  <a:cubicBezTo>
                    <a:pt x="1125" y="417"/>
                    <a:pt x="1126" y="417"/>
                    <a:pt x="1127" y="416"/>
                  </a:cubicBezTo>
                  <a:cubicBezTo>
                    <a:pt x="1127" y="417"/>
                    <a:pt x="1127" y="418"/>
                    <a:pt x="1127" y="420"/>
                  </a:cubicBezTo>
                  <a:cubicBezTo>
                    <a:pt x="1128" y="420"/>
                    <a:pt x="1129" y="420"/>
                    <a:pt x="1129" y="421"/>
                  </a:cubicBezTo>
                  <a:cubicBezTo>
                    <a:pt x="1129" y="422"/>
                    <a:pt x="1130" y="423"/>
                    <a:pt x="1130" y="424"/>
                  </a:cubicBezTo>
                  <a:cubicBezTo>
                    <a:pt x="1130" y="424"/>
                    <a:pt x="1131" y="424"/>
                    <a:pt x="1131" y="424"/>
                  </a:cubicBezTo>
                  <a:cubicBezTo>
                    <a:pt x="1132" y="424"/>
                    <a:pt x="1133" y="424"/>
                    <a:pt x="1133" y="425"/>
                  </a:cubicBezTo>
                  <a:cubicBezTo>
                    <a:pt x="1134" y="425"/>
                    <a:pt x="1135" y="426"/>
                    <a:pt x="1135" y="427"/>
                  </a:cubicBezTo>
                  <a:cubicBezTo>
                    <a:pt x="1136" y="427"/>
                    <a:pt x="1136" y="428"/>
                    <a:pt x="1137" y="428"/>
                  </a:cubicBezTo>
                  <a:cubicBezTo>
                    <a:pt x="1137" y="428"/>
                    <a:pt x="1138" y="428"/>
                    <a:pt x="1138" y="427"/>
                  </a:cubicBezTo>
                  <a:cubicBezTo>
                    <a:pt x="1139" y="427"/>
                    <a:pt x="1139" y="426"/>
                    <a:pt x="1139" y="425"/>
                  </a:cubicBezTo>
                  <a:cubicBezTo>
                    <a:pt x="1139" y="425"/>
                    <a:pt x="1139" y="425"/>
                    <a:pt x="1138" y="424"/>
                  </a:cubicBezTo>
                  <a:cubicBezTo>
                    <a:pt x="1138" y="424"/>
                    <a:pt x="1138" y="424"/>
                    <a:pt x="1137" y="424"/>
                  </a:cubicBezTo>
                  <a:cubicBezTo>
                    <a:pt x="1137" y="423"/>
                    <a:pt x="1137" y="422"/>
                    <a:pt x="1137" y="422"/>
                  </a:cubicBezTo>
                  <a:cubicBezTo>
                    <a:pt x="1136" y="422"/>
                    <a:pt x="1135" y="421"/>
                    <a:pt x="1135" y="421"/>
                  </a:cubicBezTo>
                  <a:cubicBezTo>
                    <a:pt x="1134" y="421"/>
                    <a:pt x="1134" y="420"/>
                    <a:pt x="1133" y="420"/>
                  </a:cubicBezTo>
                  <a:cubicBezTo>
                    <a:pt x="1132" y="420"/>
                    <a:pt x="1131" y="420"/>
                    <a:pt x="1130" y="419"/>
                  </a:cubicBezTo>
                  <a:cubicBezTo>
                    <a:pt x="1129" y="418"/>
                    <a:pt x="1129" y="418"/>
                    <a:pt x="1130" y="417"/>
                  </a:cubicBezTo>
                  <a:cubicBezTo>
                    <a:pt x="1130" y="416"/>
                    <a:pt x="1131" y="416"/>
                    <a:pt x="1131" y="416"/>
                  </a:cubicBezTo>
                  <a:cubicBezTo>
                    <a:pt x="1132" y="416"/>
                    <a:pt x="1133" y="416"/>
                    <a:pt x="1133" y="416"/>
                  </a:cubicBezTo>
                  <a:cubicBezTo>
                    <a:pt x="1134" y="415"/>
                    <a:pt x="1134" y="414"/>
                    <a:pt x="1134" y="414"/>
                  </a:cubicBezTo>
                  <a:cubicBezTo>
                    <a:pt x="1134" y="413"/>
                    <a:pt x="1134" y="412"/>
                    <a:pt x="1134" y="411"/>
                  </a:cubicBezTo>
                  <a:cubicBezTo>
                    <a:pt x="1133" y="411"/>
                    <a:pt x="1133" y="411"/>
                    <a:pt x="1133" y="411"/>
                  </a:cubicBezTo>
                  <a:cubicBezTo>
                    <a:pt x="1132" y="410"/>
                    <a:pt x="1132" y="410"/>
                    <a:pt x="1132" y="410"/>
                  </a:cubicBezTo>
                  <a:cubicBezTo>
                    <a:pt x="1132" y="408"/>
                    <a:pt x="1133" y="407"/>
                    <a:pt x="1135" y="407"/>
                  </a:cubicBezTo>
                  <a:cubicBezTo>
                    <a:pt x="1135" y="407"/>
                    <a:pt x="1136" y="408"/>
                    <a:pt x="1136" y="408"/>
                  </a:cubicBezTo>
                  <a:cubicBezTo>
                    <a:pt x="1136" y="409"/>
                    <a:pt x="1136" y="409"/>
                    <a:pt x="1137" y="409"/>
                  </a:cubicBezTo>
                  <a:cubicBezTo>
                    <a:pt x="1138" y="409"/>
                    <a:pt x="1139" y="408"/>
                    <a:pt x="1140" y="407"/>
                  </a:cubicBezTo>
                  <a:cubicBezTo>
                    <a:pt x="1141" y="406"/>
                    <a:pt x="1142" y="405"/>
                    <a:pt x="1142" y="405"/>
                  </a:cubicBezTo>
                  <a:cubicBezTo>
                    <a:pt x="1143" y="403"/>
                    <a:pt x="1142" y="402"/>
                    <a:pt x="1140" y="401"/>
                  </a:cubicBezTo>
                  <a:cubicBezTo>
                    <a:pt x="1139" y="401"/>
                    <a:pt x="1138" y="400"/>
                    <a:pt x="1137" y="399"/>
                  </a:cubicBezTo>
                  <a:cubicBezTo>
                    <a:pt x="1138" y="398"/>
                    <a:pt x="1139" y="398"/>
                    <a:pt x="1140" y="398"/>
                  </a:cubicBezTo>
                  <a:cubicBezTo>
                    <a:pt x="1142" y="398"/>
                    <a:pt x="1142" y="398"/>
                    <a:pt x="1143" y="398"/>
                  </a:cubicBezTo>
                  <a:cubicBezTo>
                    <a:pt x="1143" y="399"/>
                    <a:pt x="1143" y="399"/>
                    <a:pt x="1143" y="401"/>
                  </a:cubicBezTo>
                  <a:cubicBezTo>
                    <a:pt x="1144" y="401"/>
                    <a:pt x="1145" y="401"/>
                    <a:pt x="1146" y="401"/>
                  </a:cubicBezTo>
                  <a:cubicBezTo>
                    <a:pt x="1146" y="400"/>
                    <a:pt x="1147" y="399"/>
                    <a:pt x="1148" y="399"/>
                  </a:cubicBezTo>
                  <a:cubicBezTo>
                    <a:pt x="1149" y="398"/>
                    <a:pt x="1150" y="398"/>
                    <a:pt x="1151" y="398"/>
                  </a:cubicBezTo>
                  <a:cubicBezTo>
                    <a:pt x="1152" y="400"/>
                    <a:pt x="1151" y="402"/>
                    <a:pt x="1150" y="402"/>
                  </a:cubicBezTo>
                  <a:cubicBezTo>
                    <a:pt x="1149" y="403"/>
                    <a:pt x="1149" y="403"/>
                    <a:pt x="1149" y="402"/>
                  </a:cubicBezTo>
                  <a:cubicBezTo>
                    <a:pt x="1148" y="402"/>
                    <a:pt x="1148" y="402"/>
                    <a:pt x="1147" y="402"/>
                  </a:cubicBezTo>
                  <a:cubicBezTo>
                    <a:pt x="1147" y="402"/>
                    <a:pt x="1147" y="403"/>
                    <a:pt x="1146" y="404"/>
                  </a:cubicBezTo>
                  <a:cubicBezTo>
                    <a:pt x="1146" y="404"/>
                    <a:pt x="1146" y="405"/>
                    <a:pt x="1146" y="405"/>
                  </a:cubicBezTo>
                  <a:cubicBezTo>
                    <a:pt x="1145" y="405"/>
                    <a:pt x="1145" y="405"/>
                    <a:pt x="1145" y="405"/>
                  </a:cubicBezTo>
                  <a:cubicBezTo>
                    <a:pt x="1144" y="405"/>
                    <a:pt x="1144" y="406"/>
                    <a:pt x="1144" y="406"/>
                  </a:cubicBezTo>
                  <a:cubicBezTo>
                    <a:pt x="1144" y="408"/>
                    <a:pt x="1145" y="409"/>
                    <a:pt x="1146" y="408"/>
                  </a:cubicBezTo>
                  <a:cubicBezTo>
                    <a:pt x="1147" y="408"/>
                    <a:pt x="1147" y="408"/>
                    <a:pt x="1147" y="408"/>
                  </a:cubicBezTo>
                  <a:cubicBezTo>
                    <a:pt x="1148" y="407"/>
                    <a:pt x="1148" y="407"/>
                    <a:pt x="1149" y="407"/>
                  </a:cubicBezTo>
                  <a:lnTo>
                    <a:pt x="1150" y="408"/>
                  </a:lnTo>
                  <a:cubicBezTo>
                    <a:pt x="1150" y="409"/>
                    <a:pt x="1150" y="409"/>
                    <a:pt x="1149" y="409"/>
                  </a:cubicBezTo>
                  <a:cubicBezTo>
                    <a:pt x="1149" y="409"/>
                    <a:pt x="1149" y="410"/>
                    <a:pt x="1149" y="410"/>
                  </a:cubicBezTo>
                  <a:cubicBezTo>
                    <a:pt x="1149" y="411"/>
                    <a:pt x="1149" y="411"/>
                    <a:pt x="1149" y="412"/>
                  </a:cubicBezTo>
                  <a:cubicBezTo>
                    <a:pt x="1149" y="413"/>
                    <a:pt x="1150" y="413"/>
                    <a:pt x="1150" y="414"/>
                  </a:cubicBezTo>
                  <a:cubicBezTo>
                    <a:pt x="1149" y="414"/>
                    <a:pt x="1148" y="415"/>
                    <a:pt x="1147" y="415"/>
                  </a:cubicBezTo>
                  <a:cubicBezTo>
                    <a:pt x="1147" y="415"/>
                    <a:pt x="1146" y="416"/>
                    <a:pt x="1146" y="417"/>
                  </a:cubicBezTo>
                  <a:cubicBezTo>
                    <a:pt x="1147" y="418"/>
                    <a:pt x="1147" y="419"/>
                    <a:pt x="1149" y="418"/>
                  </a:cubicBezTo>
                  <a:cubicBezTo>
                    <a:pt x="1150" y="418"/>
                    <a:pt x="1151" y="417"/>
                    <a:pt x="1151" y="416"/>
                  </a:cubicBezTo>
                  <a:cubicBezTo>
                    <a:pt x="1153" y="416"/>
                    <a:pt x="1154" y="415"/>
                    <a:pt x="1155" y="413"/>
                  </a:cubicBezTo>
                  <a:cubicBezTo>
                    <a:pt x="1155" y="412"/>
                    <a:pt x="1155" y="410"/>
                    <a:pt x="1156" y="409"/>
                  </a:cubicBezTo>
                  <a:cubicBezTo>
                    <a:pt x="1155" y="408"/>
                    <a:pt x="1154" y="408"/>
                    <a:pt x="1153" y="409"/>
                  </a:cubicBezTo>
                  <a:cubicBezTo>
                    <a:pt x="1152" y="409"/>
                    <a:pt x="1151" y="409"/>
                    <a:pt x="1150" y="408"/>
                  </a:cubicBezTo>
                  <a:cubicBezTo>
                    <a:pt x="1151" y="407"/>
                    <a:pt x="1152" y="407"/>
                    <a:pt x="1153" y="407"/>
                  </a:cubicBezTo>
                  <a:cubicBezTo>
                    <a:pt x="1153" y="407"/>
                    <a:pt x="1154" y="408"/>
                    <a:pt x="1155" y="408"/>
                  </a:cubicBezTo>
                  <a:cubicBezTo>
                    <a:pt x="1156" y="408"/>
                    <a:pt x="1157" y="408"/>
                    <a:pt x="1158" y="408"/>
                  </a:cubicBezTo>
                  <a:cubicBezTo>
                    <a:pt x="1158" y="408"/>
                    <a:pt x="1159" y="408"/>
                    <a:pt x="1159" y="409"/>
                  </a:cubicBezTo>
                  <a:cubicBezTo>
                    <a:pt x="1160" y="410"/>
                    <a:pt x="1160" y="410"/>
                    <a:pt x="1160" y="411"/>
                  </a:cubicBezTo>
                  <a:cubicBezTo>
                    <a:pt x="1160" y="411"/>
                    <a:pt x="1160" y="412"/>
                    <a:pt x="1160" y="412"/>
                  </a:cubicBezTo>
                  <a:cubicBezTo>
                    <a:pt x="1161" y="412"/>
                    <a:pt x="1161" y="413"/>
                    <a:pt x="1161" y="413"/>
                  </a:cubicBezTo>
                  <a:cubicBezTo>
                    <a:pt x="1161" y="413"/>
                    <a:pt x="1162" y="414"/>
                    <a:pt x="1162" y="414"/>
                  </a:cubicBezTo>
                  <a:cubicBezTo>
                    <a:pt x="1162" y="416"/>
                    <a:pt x="1162" y="418"/>
                    <a:pt x="1161" y="419"/>
                  </a:cubicBezTo>
                  <a:cubicBezTo>
                    <a:pt x="1160" y="420"/>
                    <a:pt x="1159" y="421"/>
                    <a:pt x="1159" y="422"/>
                  </a:cubicBezTo>
                  <a:cubicBezTo>
                    <a:pt x="1159" y="423"/>
                    <a:pt x="1160" y="423"/>
                    <a:pt x="1161" y="423"/>
                  </a:cubicBezTo>
                  <a:cubicBezTo>
                    <a:pt x="1161" y="422"/>
                    <a:pt x="1162" y="422"/>
                    <a:pt x="1161" y="421"/>
                  </a:cubicBezTo>
                  <a:cubicBezTo>
                    <a:pt x="1161" y="421"/>
                    <a:pt x="1161" y="420"/>
                    <a:pt x="1162" y="420"/>
                  </a:cubicBezTo>
                  <a:cubicBezTo>
                    <a:pt x="1164" y="420"/>
                    <a:pt x="1165" y="422"/>
                    <a:pt x="1165" y="424"/>
                  </a:cubicBezTo>
                  <a:cubicBezTo>
                    <a:pt x="1165" y="426"/>
                    <a:pt x="1165" y="428"/>
                    <a:pt x="1165" y="430"/>
                  </a:cubicBezTo>
                  <a:lnTo>
                    <a:pt x="1163" y="432"/>
                  </a:lnTo>
                  <a:cubicBezTo>
                    <a:pt x="1163" y="432"/>
                    <a:pt x="1163" y="433"/>
                    <a:pt x="1163" y="433"/>
                  </a:cubicBezTo>
                  <a:cubicBezTo>
                    <a:pt x="1163" y="434"/>
                    <a:pt x="1163" y="434"/>
                    <a:pt x="1163" y="434"/>
                  </a:cubicBezTo>
                  <a:cubicBezTo>
                    <a:pt x="1163" y="435"/>
                    <a:pt x="1162" y="435"/>
                    <a:pt x="1162" y="435"/>
                  </a:cubicBezTo>
                  <a:cubicBezTo>
                    <a:pt x="1161" y="435"/>
                    <a:pt x="1161" y="436"/>
                    <a:pt x="1161" y="437"/>
                  </a:cubicBezTo>
                  <a:cubicBezTo>
                    <a:pt x="1161" y="438"/>
                    <a:pt x="1162" y="438"/>
                    <a:pt x="1164" y="438"/>
                  </a:cubicBezTo>
                  <a:cubicBezTo>
                    <a:pt x="1164" y="437"/>
                    <a:pt x="1165" y="437"/>
                    <a:pt x="1165" y="437"/>
                  </a:cubicBezTo>
                  <a:cubicBezTo>
                    <a:pt x="1165" y="436"/>
                    <a:pt x="1166" y="436"/>
                    <a:pt x="1166" y="436"/>
                  </a:cubicBezTo>
                  <a:cubicBezTo>
                    <a:pt x="1166" y="437"/>
                    <a:pt x="1166" y="438"/>
                    <a:pt x="1167" y="439"/>
                  </a:cubicBezTo>
                  <a:cubicBezTo>
                    <a:pt x="1167" y="441"/>
                    <a:pt x="1167" y="442"/>
                    <a:pt x="1166" y="442"/>
                  </a:cubicBezTo>
                  <a:cubicBezTo>
                    <a:pt x="1165" y="442"/>
                    <a:pt x="1164" y="442"/>
                    <a:pt x="1164" y="441"/>
                  </a:cubicBezTo>
                  <a:cubicBezTo>
                    <a:pt x="1164" y="441"/>
                    <a:pt x="1163" y="440"/>
                    <a:pt x="1162" y="440"/>
                  </a:cubicBezTo>
                  <a:cubicBezTo>
                    <a:pt x="1162" y="440"/>
                    <a:pt x="1161" y="440"/>
                    <a:pt x="1160" y="441"/>
                  </a:cubicBezTo>
                  <a:cubicBezTo>
                    <a:pt x="1160" y="441"/>
                    <a:pt x="1159" y="441"/>
                    <a:pt x="1159" y="441"/>
                  </a:cubicBezTo>
                  <a:cubicBezTo>
                    <a:pt x="1158" y="440"/>
                    <a:pt x="1158" y="439"/>
                    <a:pt x="1159" y="439"/>
                  </a:cubicBezTo>
                  <a:cubicBezTo>
                    <a:pt x="1159" y="439"/>
                    <a:pt x="1159" y="438"/>
                    <a:pt x="1159" y="438"/>
                  </a:cubicBezTo>
                  <a:cubicBezTo>
                    <a:pt x="1158" y="437"/>
                    <a:pt x="1158" y="437"/>
                    <a:pt x="1157" y="437"/>
                  </a:cubicBezTo>
                  <a:cubicBezTo>
                    <a:pt x="1156" y="437"/>
                    <a:pt x="1156" y="437"/>
                    <a:pt x="1155" y="437"/>
                  </a:cubicBezTo>
                  <a:cubicBezTo>
                    <a:pt x="1154" y="438"/>
                    <a:pt x="1154" y="439"/>
                    <a:pt x="1154" y="440"/>
                  </a:cubicBezTo>
                  <a:cubicBezTo>
                    <a:pt x="1154" y="441"/>
                    <a:pt x="1155" y="441"/>
                    <a:pt x="1155" y="441"/>
                  </a:cubicBezTo>
                  <a:cubicBezTo>
                    <a:pt x="1156" y="441"/>
                    <a:pt x="1157" y="442"/>
                    <a:pt x="1157" y="442"/>
                  </a:cubicBezTo>
                  <a:cubicBezTo>
                    <a:pt x="1157" y="442"/>
                    <a:pt x="1157" y="443"/>
                    <a:pt x="1156" y="443"/>
                  </a:cubicBezTo>
                  <a:cubicBezTo>
                    <a:pt x="1156" y="444"/>
                    <a:pt x="1156" y="444"/>
                    <a:pt x="1155" y="445"/>
                  </a:cubicBezTo>
                  <a:cubicBezTo>
                    <a:pt x="1155" y="444"/>
                    <a:pt x="1154" y="444"/>
                    <a:pt x="1154" y="444"/>
                  </a:cubicBezTo>
                  <a:cubicBezTo>
                    <a:pt x="1153" y="443"/>
                    <a:pt x="1153" y="443"/>
                    <a:pt x="1153" y="442"/>
                  </a:cubicBezTo>
                  <a:cubicBezTo>
                    <a:pt x="1153" y="442"/>
                    <a:pt x="1153" y="441"/>
                    <a:pt x="1153" y="441"/>
                  </a:cubicBezTo>
                  <a:cubicBezTo>
                    <a:pt x="1153" y="441"/>
                    <a:pt x="1153" y="440"/>
                    <a:pt x="1153" y="440"/>
                  </a:cubicBezTo>
                  <a:cubicBezTo>
                    <a:pt x="1153" y="439"/>
                    <a:pt x="1152" y="439"/>
                    <a:pt x="1151" y="438"/>
                  </a:cubicBezTo>
                  <a:cubicBezTo>
                    <a:pt x="1150" y="438"/>
                    <a:pt x="1150" y="437"/>
                    <a:pt x="1151" y="436"/>
                  </a:cubicBezTo>
                  <a:cubicBezTo>
                    <a:pt x="1151" y="435"/>
                    <a:pt x="1151" y="435"/>
                    <a:pt x="1152" y="435"/>
                  </a:cubicBezTo>
                  <a:cubicBezTo>
                    <a:pt x="1153" y="435"/>
                    <a:pt x="1153" y="435"/>
                    <a:pt x="1154" y="434"/>
                  </a:cubicBezTo>
                  <a:cubicBezTo>
                    <a:pt x="1153" y="433"/>
                    <a:pt x="1151" y="433"/>
                    <a:pt x="1149" y="434"/>
                  </a:cubicBezTo>
                  <a:cubicBezTo>
                    <a:pt x="1148" y="433"/>
                    <a:pt x="1148" y="433"/>
                    <a:pt x="1147" y="433"/>
                  </a:cubicBezTo>
                  <a:cubicBezTo>
                    <a:pt x="1147" y="433"/>
                    <a:pt x="1146" y="432"/>
                    <a:pt x="1145" y="433"/>
                  </a:cubicBezTo>
                  <a:cubicBezTo>
                    <a:pt x="1145" y="434"/>
                    <a:pt x="1146" y="434"/>
                    <a:pt x="1147" y="435"/>
                  </a:cubicBezTo>
                  <a:cubicBezTo>
                    <a:pt x="1148" y="436"/>
                    <a:pt x="1148" y="438"/>
                    <a:pt x="1148" y="439"/>
                  </a:cubicBezTo>
                  <a:cubicBezTo>
                    <a:pt x="1147" y="440"/>
                    <a:pt x="1146" y="439"/>
                    <a:pt x="1145" y="439"/>
                  </a:cubicBezTo>
                  <a:cubicBezTo>
                    <a:pt x="1145" y="439"/>
                    <a:pt x="1144" y="438"/>
                    <a:pt x="1144" y="437"/>
                  </a:cubicBezTo>
                  <a:cubicBezTo>
                    <a:pt x="1143" y="437"/>
                    <a:pt x="1143" y="436"/>
                    <a:pt x="1142" y="436"/>
                  </a:cubicBezTo>
                  <a:cubicBezTo>
                    <a:pt x="1142" y="435"/>
                    <a:pt x="1141" y="435"/>
                    <a:pt x="1140" y="435"/>
                  </a:cubicBezTo>
                  <a:cubicBezTo>
                    <a:pt x="1139" y="435"/>
                    <a:pt x="1139" y="434"/>
                    <a:pt x="1139" y="433"/>
                  </a:cubicBezTo>
                  <a:cubicBezTo>
                    <a:pt x="1139" y="432"/>
                    <a:pt x="1138" y="432"/>
                    <a:pt x="1138" y="431"/>
                  </a:cubicBezTo>
                  <a:cubicBezTo>
                    <a:pt x="1137" y="431"/>
                    <a:pt x="1137" y="431"/>
                    <a:pt x="1137" y="432"/>
                  </a:cubicBezTo>
                  <a:cubicBezTo>
                    <a:pt x="1137" y="432"/>
                    <a:pt x="1137" y="433"/>
                    <a:pt x="1136" y="433"/>
                  </a:cubicBezTo>
                  <a:cubicBezTo>
                    <a:pt x="1136" y="432"/>
                    <a:pt x="1135" y="432"/>
                    <a:pt x="1134" y="432"/>
                  </a:cubicBezTo>
                  <a:cubicBezTo>
                    <a:pt x="1133" y="432"/>
                    <a:pt x="1133" y="432"/>
                    <a:pt x="1132" y="431"/>
                  </a:cubicBezTo>
                  <a:cubicBezTo>
                    <a:pt x="1131" y="431"/>
                    <a:pt x="1131" y="430"/>
                    <a:pt x="1131" y="430"/>
                  </a:cubicBezTo>
                  <a:cubicBezTo>
                    <a:pt x="1131" y="429"/>
                    <a:pt x="1131" y="428"/>
                    <a:pt x="1131" y="427"/>
                  </a:cubicBezTo>
                  <a:cubicBezTo>
                    <a:pt x="1129" y="426"/>
                    <a:pt x="1128" y="427"/>
                    <a:pt x="1127" y="428"/>
                  </a:cubicBezTo>
                  <a:cubicBezTo>
                    <a:pt x="1127" y="429"/>
                    <a:pt x="1127" y="429"/>
                    <a:pt x="1127" y="430"/>
                  </a:cubicBezTo>
                  <a:cubicBezTo>
                    <a:pt x="1128" y="430"/>
                    <a:pt x="1128" y="431"/>
                    <a:pt x="1128" y="431"/>
                  </a:cubicBezTo>
                  <a:cubicBezTo>
                    <a:pt x="1128" y="432"/>
                    <a:pt x="1128" y="432"/>
                    <a:pt x="1128" y="433"/>
                  </a:cubicBezTo>
                  <a:cubicBezTo>
                    <a:pt x="1128" y="433"/>
                    <a:pt x="1128" y="433"/>
                    <a:pt x="1128" y="434"/>
                  </a:cubicBezTo>
                  <a:cubicBezTo>
                    <a:pt x="1129" y="434"/>
                    <a:pt x="1130" y="433"/>
                    <a:pt x="1130" y="433"/>
                  </a:cubicBezTo>
                  <a:cubicBezTo>
                    <a:pt x="1130" y="433"/>
                    <a:pt x="1131" y="432"/>
                    <a:pt x="1131" y="432"/>
                  </a:cubicBezTo>
                  <a:cubicBezTo>
                    <a:pt x="1132" y="433"/>
                    <a:pt x="1133" y="433"/>
                    <a:pt x="1134" y="434"/>
                  </a:cubicBezTo>
                  <a:cubicBezTo>
                    <a:pt x="1134" y="435"/>
                    <a:pt x="1135" y="436"/>
                    <a:pt x="1136" y="436"/>
                  </a:cubicBezTo>
                  <a:cubicBezTo>
                    <a:pt x="1136" y="437"/>
                    <a:pt x="1137" y="437"/>
                    <a:pt x="1137" y="437"/>
                  </a:cubicBezTo>
                  <a:cubicBezTo>
                    <a:pt x="1137" y="436"/>
                    <a:pt x="1138" y="436"/>
                    <a:pt x="1138" y="437"/>
                  </a:cubicBezTo>
                  <a:lnTo>
                    <a:pt x="1139" y="440"/>
                  </a:lnTo>
                  <a:cubicBezTo>
                    <a:pt x="1142" y="439"/>
                    <a:pt x="1143" y="440"/>
                    <a:pt x="1144" y="442"/>
                  </a:cubicBezTo>
                  <a:cubicBezTo>
                    <a:pt x="1145" y="443"/>
                    <a:pt x="1145" y="445"/>
                    <a:pt x="1146" y="446"/>
                  </a:cubicBezTo>
                  <a:cubicBezTo>
                    <a:pt x="1146" y="447"/>
                    <a:pt x="1147" y="447"/>
                    <a:pt x="1148" y="447"/>
                  </a:cubicBezTo>
                  <a:cubicBezTo>
                    <a:pt x="1148" y="447"/>
                    <a:pt x="1148" y="448"/>
                    <a:pt x="1148" y="449"/>
                  </a:cubicBezTo>
                  <a:cubicBezTo>
                    <a:pt x="1149" y="449"/>
                    <a:pt x="1149" y="449"/>
                    <a:pt x="1150" y="449"/>
                  </a:cubicBezTo>
                  <a:cubicBezTo>
                    <a:pt x="1151" y="449"/>
                    <a:pt x="1151" y="449"/>
                    <a:pt x="1151" y="450"/>
                  </a:cubicBezTo>
                  <a:cubicBezTo>
                    <a:pt x="1151" y="450"/>
                    <a:pt x="1151" y="451"/>
                    <a:pt x="1150" y="451"/>
                  </a:cubicBezTo>
                  <a:cubicBezTo>
                    <a:pt x="1149" y="451"/>
                    <a:pt x="1149" y="450"/>
                    <a:pt x="1148" y="449"/>
                  </a:cubicBezTo>
                  <a:moveTo>
                    <a:pt x="1500" y="93"/>
                  </a:moveTo>
                  <a:cubicBezTo>
                    <a:pt x="1498" y="93"/>
                    <a:pt x="1496" y="93"/>
                    <a:pt x="1494" y="93"/>
                  </a:cubicBezTo>
                  <a:cubicBezTo>
                    <a:pt x="1493" y="93"/>
                    <a:pt x="1492" y="93"/>
                    <a:pt x="1491" y="93"/>
                  </a:cubicBezTo>
                  <a:cubicBezTo>
                    <a:pt x="1490" y="93"/>
                    <a:pt x="1489" y="93"/>
                    <a:pt x="1489" y="94"/>
                  </a:cubicBezTo>
                  <a:cubicBezTo>
                    <a:pt x="1490" y="94"/>
                    <a:pt x="1491" y="95"/>
                    <a:pt x="1492" y="96"/>
                  </a:cubicBezTo>
                  <a:cubicBezTo>
                    <a:pt x="1492" y="97"/>
                    <a:pt x="1493" y="97"/>
                    <a:pt x="1495" y="97"/>
                  </a:cubicBezTo>
                  <a:cubicBezTo>
                    <a:pt x="1495" y="97"/>
                    <a:pt x="1496" y="96"/>
                    <a:pt x="1497" y="95"/>
                  </a:cubicBezTo>
                  <a:cubicBezTo>
                    <a:pt x="1498" y="94"/>
                    <a:pt x="1500" y="94"/>
                    <a:pt x="1501" y="95"/>
                  </a:cubicBezTo>
                  <a:cubicBezTo>
                    <a:pt x="1503" y="95"/>
                    <a:pt x="1504" y="95"/>
                    <a:pt x="1505" y="93"/>
                  </a:cubicBezTo>
                  <a:cubicBezTo>
                    <a:pt x="1504" y="92"/>
                    <a:pt x="1502" y="92"/>
                    <a:pt x="1500" y="93"/>
                  </a:cubicBezTo>
                  <a:moveTo>
                    <a:pt x="1530" y="98"/>
                  </a:moveTo>
                  <a:cubicBezTo>
                    <a:pt x="1529" y="98"/>
                    <a:pt x="1528" y="99"/>
                    <a:pt x="1530" y="101"/>
                  </a:cubicBezTo>
                  <a:cubicBezTo>
                    <a:pt x="1530" y="101"/>
                    <a:pt x="1531" y="101"/>
                    <a:pt x="1532" y="100"/>
                  </a:cubicBezTo>
                  <a:cubicBezTo>
                    <a:pt x="1532" y="99"/>
                    <a:pt x="1533" y="99"/>
                    <a:pt x="1534" y="100"/>
                  </a:cubicBezTo>
                  <a:cubicBezTo>
                    <a:pt x="1534" y="100"/>
                    <a:pt x="1534" y="99"/>
                    <a:pt x="1534" y="99"/>
                  </a:cubicBezTo>
                  <a:cubicBezTo>
                    <a:pt x="1535" y="99"/>
                    <a:pt x="1535" y="98"/>
                    <a:pt x="1535" y="98"/>
                  </a:cubicBezTo>
                  <a:cubicBezTo>
                    <a:pt x="1533" y="97"/>
                    <a:pt x="1532" y="97"/>
                    <a:pt x="1530" y="98"/>
                  </a:cubicBezTo>
                  <a:moveTo>
                    <a:pt x="1398" y="523"/>
                  </a:moveTo>
                  <a:cubicBezTo>
                    <a:pt x="1397" y="523"/>
                    <a:pt x="1397" y="524"/>
                    <a:pt x="1397" y="525"/>
                  </a:cubicBezTo>
                  <a:cubicBezTo>
                    <a:pt x="1397" y="526"/>
                    <a:pt x="1397" y="526"/>
                    <a:pt x="1397" y="527"/>
                  </a:cubicBezTo>
                  <a:cubicBezTo>
                    <a:pt x="1397" y="529"/>
                    <a:pt x="1398" y="529"/>
                    <a:pt x="1398" y="530"/>
                  </a:cubicBezTo>
                  <a:cubicBezTo>
                    <a:pt x="1399" y="529"/>
                    <a:pt x="1399" y="529"/>
                    <a:pt x="1399" y="528"/>
                  </a:cubicBezTo>
                  <a:cubicBezTo>
                    <a:pt x="1399" y="527"/>
                    <a:pt x="1399" y="526"/>
                    <a:pt x="1399" y="526"/>
                  </a:cubicBezTo>
                  <a:cubicBezTo>
                    <a:pt x="1399" y="525"/>
                    <a:pt x="1399" y="525"/>
                    <a:pt x="1399" y="524"/>
                  </a:cubicBezTo>
                  <a:cubicBezTo>
                    <a:pt x="1400" y="524"/>
                    <a:pt x="1400" y="524"/>
                    <a:pt x="1400" y="523"/>
                  </a:cubicBezTo>
                  <a:cubicBezTo>
                    <a:pt x="1399" y="522"/>
                    <a:pt x="1398" y="522"/>
                    <a:pt x="1398" y="523"/>
                  </a:cubicBezTo>
                  <a:moveTo>
                    <a:pt x="1471" y="520"/>
                  </a:moveTo>
                  <a:lnTo>
                    <a:pt x="1471" y="521"/>
                  </a:lnTo>
                  <a:cubicBezTo>
                    <a:pt x="1471" y="521"/>
                    <a:pt x="1471" y="521"/>
                    <a:pt x="1472" y="522"/>
                  </a:cubicBezTo>
                  <a:cubicBezTo>
                    <a:pt x="1472" y="521"/>
                    <a:pt x="1472" y="521"/>
                    <a:pt x="1472" y="521"/>
                  </a:cubicBezTo>
                  <a:cubicBezTo>
                    <a:pt x="1472" y="521"/>
                    <a:pt x="1472" y="520"/>
                    <a:pt x="1471" y="520"/>
                  </a:cubicBezTo>
                  <a:moveTo>
                    <a:pt x="1415" y="527"/>
                  </a:moveTo>
                  <a:cubicBezTo>
                    <a:pt x="1416" y="528"/>
                    <a:pt x="1416" y="529"/>
                    <a:pt x="1417" y="529"/>
                  </a:cubicBezTo>
                  <a:cubicBezTo>
                    <a:pt x="1419" y="529"/>
                    <a:pt x="1419" y="528"/>
                    <a:pt x="1419" y="527"/>
                  </a:cubicBezTo>
                  <a:cubicBezTo>
                    <a:pt x="1419" y="526"/>
                    <a:pt x="1418" y="525"/>
                    <a:pt x="1417" y="524"/>
                  </a:cubicBezTo>
                  <a:cubicBezTo>
                    <a:pt x="1416" y="523"/>
                    <a:pt x="1415" y="523"/>
                    <a:pt x="1414" y="524"/>
                  </a:cubicBezTo>
                  <a:cubicBezTo>
                    <a:pt x="1414" y="525"/>
                    <a:pt x="1415" y="526"/>
                    <a:pt x="1415" y="527"/>
                  </a:cubicBezTo>
                  <a:moveTo>
                    <a:pt x="1402" y="528"/>
                  </a:moveTo>
                  <a:cubicBezTo>
                    <a:pt x="1402" y="529"/>
                    <a:pt x="1403" y="530"/>
                    <a:pt x="1405" y="529"/>
                  </a:cubicBezTo>
                  <a:cubicBezTo>
                    <a:pt x="1406" y="529"/>
                    <a:pt x="1406" y="528"/>
                    <a:pt x="1405" y="527"/>
                  </a:cubicBezTo>
                  <a:cubicBezTo>
                    <a:pt x="1404" y="526"/>
                    <a:pt x="1403" y="526"/>
                    <a:pt x="1403" y="525"/>
                  </a:cubicBezTo>
                  <a:cubicBezTo>
                    <a:pt x="1402" y="525"/>
                    <a:pt x="1402" y="526"/>
                    <a:pt x="1402" y="528"/>
                  </a:cubicBezTo>
                  <a:moveTo>
                    <a:pt x="1480" y="524"/>
                  </a:moveTo>
                  <a:cubicBezTo>
                    <a:pt x="1481" y="525"/>
                    <a:pt x="1482" y="525"/>
                    <a:pt x="1482" y="524"/>
                  </a:cubicBezTo>
                  <a:cubicBezTo>
                    <a:pt x="1483" y="523"/>
                    <a:pt x="1483" y="523"/>
                    <a:pt x="1482" y="522"/>
                  </a:cubicBezTo>
                  <a:cubicBezTo>
                    <a:pt x="1481" y="522"/>
                    <a:pt x="1481" y="522"/>
                    <a:pt x="1480" y="524"/>
                  </a:cubicBezTo>
                  <a:moveTo>
                    <a:pt x="1410" y="527"/>
                  </a:moveTo>
                  <a:cubicBezTo>
                    <a:pt x="1410" y="528"/>
                    <a:pt x="1409" y="528"/>
                    <a:pt x="1409" y="528"/>
                  </a:cubicBezTo>
                  <a:cubicBezTo>
                    <a:pt x="1408" y="529"/>
                    <a:pt x="1408" y="530"/>
                    <a:pt x="1409" y="531"/>
                  </a:cubicBezTo>
                  <a:cubicBezTo>
                    <a:pt x="1410" y="532"/>
                    <a:pt x="1410" y="532"/>
                    <a:pt x="1411" y="533"/>
                  </a:cubicBezTo>
                  <a:cubicBezTo>
                    <a:pt x="1412" y="532"/>
                    <a:pt x="1412" y="531"/>
                    <a:pt x="1413" y="530"/>
                  </a:cubicBezTo>
                  <a:cubicBezTo>
                    <a:pt x="1413" y="528"/>
                    <a:pt x="1413" y="527"/>
                    <a:pt x="1412" y="526"/>
                  </a:cubicBezTo>
                  <a:cubicBezTo>
                    <a:pt x="1411" y="526"/>
                    <a:pt x="1411" y="526"/>
                    <a:pt x="1410" y="527"/>
                  </a:cubicBezTo>
                  <a:moveTo>
                    <a:pt x="1484" y="526"/>
                  </a:moveTo>
                  <a:cubicBezTo>
                    <a:pt x="1484" y="527"/>
                    <a:pt x="1484" y="528"/>
                    <a:pt x="1485" y="528"/>
                  </a:cubicBezTo>
                  <a:cubicBezTo>
                    <a:pt x="1486" y="528"/>
                    <a:pt x="1486" y="527"/>
                    <a:pt x="1486" y="525"/>
                  </a:cubicBezTo>
                  <a:cubicBezTo>
                    <a:pt x="1485" y="524"/>
                    <a:pt x="1484" y="524"/>
                    <a:pt x="1484" y="526"/>
                  </a:cubicBezTo>
                  <a:moveTo>
                    <a:pt x="1416" y="532"/>
                  </a:moveTo>
                  <a:cubicBezTo>
                    <a:pt x="1415" y="532"/>
                    <a:pt x="1414" y="532"/>
                    <a:pt x="1414" y="534"/>
                  </a:cubicBezTo>
                  <a:cubicBezTo>
                    <a:pt x="1415" y="534"/>
                    <a:pt x="1415" y="535"/>
                    <a:pt x="1416" y="535"/>
                  </a:cubicBezTo>
                  <a:cubicBezTo>
                    <a:pt x="1417" y="535"/>
                    <a:pt x="1417" y="535"/>
                    <a:pt x="1418" y="534"/>
                  </a:cubicBezTo>
                  <a:cubicBezTo>
                    <a:pt x="1418" y="533"/>
                    <a:pt x="1417" y="533"/>
                    <a:pt x="1416" y="532"/>
                  </a:cubicBezTo>
                  <a:moveTo>
                    <a:pt x="1434" y="533"/>
                  </a:moveTo>
                  <a:cubicBezTo>
                    <a:pt x="1434" y="534"/>
                    <a:pt x="1434" y="534"/>
                    <a:pt x="1434" y="534"/>
                  </a:cubicBezTo>
                  <a:cubicBezTo>
                    <a:pt x="1434" y="535"/>
                    <a:pt x="1433" y="535"/>
                    <a:pt x="1432" y="535"/>
                  </a:cubicBezTo>
                  <a:cubicBezTo>
                    <a:pt x="1432" y="534"/>
                    <a:pt x="1433" y="533"/>
                    <a:pt x="1434" y="533"/>
                  </a:cubicBezTo>
                  <a:moveTo>
                    <a:pt x="1461" y="531"/>
                  </a:moveTo>
                  <a:cubicBezTo>
                    <a:pt x="1462" y="530"/>
                    <a:pt x="1462" y="530"/>
                    <a:pt x="1463" y="530"/>
                  </a:cubicBezTo>
                  <a:cubicBezTo>
                    <a:pt x="1463" y="531"/>
                    <a:pt x="1464" y="531"/>
                    <a:pt x="1463" y="531"/>
                  </a:cubicBezTo>
                  <a:cubicBezTo>
                    <a:pt x="1463" y="532"/>
                    <a:pt x="1463" y="532"/>
                    <a:pt x="1464" y="532"/>
                  </a:cubicBezTo>
                  <a:cubicBezTo>
                    <a:pt x="1463" y="534"/>
                    <a:pt x="1463" y="534"/>
                    <a:pt x="1461" y="533"/>
                  </a:cubicBezTo>
                  <a:cubicBezTo>
                    <a:pt x="1461" y="532"/>
                    <a:pt x="1461" y="531"/>
                    <a:pt x="1461" y="531"/>
                  </a:cubicBezTo>
                  <a:moveTo>
                    <a:pt x="1436" y="534"/>
                  </a:moveTo>
                  <a:cubicBezTo>
                    <a:pt x="1436" y="533"/>
                    <a:pt x="1437" y="532"/>
                    <a:pt x="1437" y="531"/>
                  </a:cubicBezTo>
                  <a:cubicBezTo>
                    <a:pt x="1438" y="532"/>
                    <a:pt x="1439" y="533"/>
                    <a:pt x="1439" y="534"/>
                  </a:cubicBezTo>
                  <a:cubicBezTo>
                    <a:pt x="1439" y="535"/>
                    <a:pt x="1439" y="535"/>
                    <a:pt x="1438" y="535"/>
                  </a:cubicBezTo>
                  <a:cubicBezTo>
                    <a:pt x="1437" y="535"/>
                    <a:pt x="1436" y="535"/>
                    <a:pt x="1436" y="534"/>
                  </a:cubicBezTo>
                  <a:moveTo>
                    <a:pt x="1435" y="530"/>
                  </a:moveTo>
                  <a:cubicBezTo>
                    <a:pt x="1435" y="531"/>
                    <a:pt x="1434" y="531"/>
                    <a:pt x="1434" y="531"/>
                  </a:cubicBezTo>
                  <a:cubicBezTo>
                    <a:pt x="1434" y="531"/>
                    <a:pt x="1434" y="531"/>
                    <a:pt x="1434" y="531"/>
                  </a:cubicBezTo>
                  <a:cubicBezTo>
                    <a:pt x="1434" y="531"/>
                    <a:pt x="1433" y="531"/>
                    <a:pt x="1433" y="531"/>
                  </a:cubicBezTo>
                  <a:cubicBezTo>
                    <a:pt x="1433" y="530"/>
                    <a:pt x="1434" y="530"/>
                    <a:pt x="1435" y="530"/>
                  </a:cubicBezTo>
                  <a:moveTo>
                    <a:pt x="1404" y="531"/>
                  </a:moveTo>
                  <a:cubicBezTo>
                    <a:pt x="1405" y="531"/>
                    <a:pt x="1405" y="531"/>
                    <a:pt x="1406" y="531"/>
                  </a:cubicBezTo>
                  <a:cubicBezTo>
                    <a:pt x="1407" y="531"/>
                    <a:pt x="1407" y="532"/>
                    <a:pt x="1408" y="533"/>
                  </a:cubicBezTo>
                  <a:cubicBezTo>
                    <a:pt x="1408" y="533"/>
                    <a:pt x="1408" y="534"/>
                    <a:pt x="1408" y="534"/>
                  </a:cubicBezTo>
                  <a:cubicBezTo>
                    <a:pt x="1407" y="534"/>
                    <a:pt x="1406" y="534"/>
                    <a:pt x="1406" y="534"/>
                  </a:cubicBezTo>
                  <a:cubicBezTo>
                    <a:pt x="1406" y="533"/>
                    <a:pt x="1406" y="533"/>
                    <a:pt x="1405" y="532"/>
                  </a:cubicBezTo>
                  <a:cubicBezTo>
                    <a:pt x="1405" y="532"/>
                    <a:pt x="1405" y="532"/>
                    <a:pt x="1404" y="532"/>
                  </a:cubicBezTo>
                  <a:cubicBezTo>
                    <a:pt x="1404" y="533"/>
                    <a:pt x="1403" y="532"/>
                    <a:pt x="1403" y="532"/>
                  </a:cubicBezTo>
                  <a:cubicBezTo>
                    <a:pt x="1403" y="531"/>
                    <a:pt x="1403" y="531"/>
                    <a:pt x="1404" y="531"/>
                  </a:cubicBezTo>
                  <a:moveTo>
                    <a:pt x="1399" y="531"/>
                  </a:moveTo>
                  <a:cubicBezTo>
                    <a:pt x="1400" y="531"/>
                    <a:pt x="1400" y="531"/>
                    <a:pt x="1400" y="532"/>
                  </a:cubicBezTo>
                  <a:cubicBezTo>
                    <a:pt x="1400" y="532"/>
                    <a:pt x="1399" y="533"/>
                    <a:pt x="1399" y="533"/>
                  </a:cubicBezTo>
                  <a:cubicBezTo>
                    <a:pt x="1399" y="532"/>
                    <a:pt x="1399" y="531"/>
                    <a:pt x="1399" y="531"/>
                  </a:cubicBezTo>
                  <a:moveTo>
                    <a:pt x="1440" y="528"/>
                  </a:moveTo>
                  <a:cubicBezTo>
                    <a:pt x="1440" y="528"/>
                    <a:pt x="1441" y="529"/>
                    <a:pt x="1441" y="529"/>
                  </a:cubicBezTo>
                  <a:cubicBezTo>
                    <a:pt x="1441" y="530"/>
                    <a:pt x="1440" y="530"/>
                    <a:pt x="1440" y="530"/>
                  </a:cubicBezTo>
                  <a:cubicBezTo>
                    <a:pt x="1440" y="530"/>
                    <a:pt x="1439" y="530"/>
                    <a:pt x="1439" y="531"/>
                  </a:cubicBezTo>
                  <a:cubicBezTo>
                    <a:pt x="1438" y="530"/>
                    <a:pt x="1438" y="529"/>
                    <a:pt x="1438" y="528"/>
                  </a:cubicBezTo>
                  <a:cubicBezTo>
                    <a:pt x="1438" y="528"/>
                    <a:pt x="1439" y="528"/>
                    <a:pt x="1440" y="528"/>
                  </a:cubicBezTo>
                  <a:moveTo>
                    <a:pt x="1444" y="527"/>
                  </a:moveTo>
                  <a:cubicBezTo>
                    <a:pt x="1444" y="527"/>
                    <a:pt x="1444" y="528"/>
                    <a:pt x="1444" y="528"/>
                  </a:cubicBezTo>
                  <a:cubicBezTo>
                    <a:pt x="1443" y="528"/>
                    <a:pt x="1443" y="528"/>
                    <a:pt x="1443" y="528"/>
                  </a:cubicBezTo>
                  <a:cubicBezTo>
                    <a:pt x="1443" y="527"/>
                    <a:pt x="1443" y="527"/>
                    <a:pt x="1444" y="527"/>
                  </a:cubicBezTo>
                  <a:close/>
                  <a:moveTo>
                    <a:pt x="1433" y="527"/>
                  </a:moveTo>
                  <a:cubicBezTo>
                    <a:pt x="1433" y="526"/>
                    <a:pt x="1433" y="525"/>
                    <a:pt x="1434" y="525"/>
                  </a:cubicBezTo>
                  <a:cubicBezTo>
                    <a:pt x="1435" y="526"/>
                    <a:pt x="1435" y="527"/>
                    <a:pt x="1435" y="528"/>
                  </a:cubicBezTo>
                  <a:cubicBezTo>
                    <a:pt x="1433" y="528"/>
                    <a:pt x="1433" y="528"/>
                    <a:pt x="1433" y="527"/>
                  </a:cubicBezTo>
                  <a:moveTo>
                    <a:pt x="1441" y="526"/>
                  </a:moveTo>
                  <a:cubicBezTo>
                    <a:pt x="1441" y="525"/>
                    <a:pt x="1441" y="525"/>
                    <a:pt x="1441" y="525"/>
                  </a:cubicBezTo>
                  <a:cubicBezTo>
                    <a:pt x="1440" y="524"/>
                    <a:pt x="1440" y="524"/>
                    <a:pt x="1441" y="523"/>
                  </a:cubicBezTo>
                  <a:cubicBezTo>
                    <a:pt x="1441" y="523"/>
                    <a:pt x="1441" y="523"/>
                    <a:pt x="1442" y="523"/>
                  </a:cubicBezTo>
                  <a:cubicBezTo>
                    <a:pt x="1443" y="523"/>
                    <a:pt x="1443" y="524"/>
                    <a:pt x="1443" y="525"/>
                  </a:cubicBezTo>
                  <a:cubicBezTo>
                    <a:pt x="1442" y="526"/>
                    <a:pt x="1442" y="526"/>
                    <a:pt x="1441" y="526"/>
                  </a:cubicBezTo>
                  <a:moveTo>
                    <a:pt x="1426" y="523"/>
                  </a:moveTo>
                  <a:cubicBezTo>
                    <a:pt x="1426" y="522"/>
                    <a:pt x="1427" y="522"/>
                    <a:pt x="1428" y="522"/>
                  </a:cubicBezTo>
                  <a:cubicBezTo>
                    <a:pt x="1428" y="523"/>
                    <a:pt x="1428" y="523"/>
                    <a:pt x="1428" y="524"/>
                  </a:cubicBezTo>
                  <a:cubicBezTo>
                    <a:pt x="1428" y="525"/>
                    <a:pt x="1427" y="525"/>
                    <a:pt x="1427" y="525"/>
                  </a:cubicBezTo>
                  <a:cubicBezTo>
                    <a:pt x="1427" y="525"/>
                    <a:pt x="1426" y="525"/>
                    <a:pt x="1426" y="525"/>
                  </a:cubicBezTo>
                  <a:cubicBezTo>
                    <a:pt x="1426" y="524"/>
                    <a:pt x="1426" y="523"/>
                    <a:pt x="1426" y="523"/>
                  </a:cubicBezTo>
                  <a:moveTo>
                    <a:pt x="1431" y="519"/>
                  </a:moveTo>
                  <a:cubicBezTo>
                    <a:pt x="1431" y="519"/>
                    <a:pt x="1432" y="519"/>
                    <a:pt x="1432" y="520"/>
                  </a:cubicBezTo>
                  <a:cubicBezTo>
                    <a:pt x="1431" y="520"/>
                    <a:pt x="1431" y="520"/>
                    <a:pt x="1431" y="519"/>
                  </a:cubicBezTo>
                  <a:close/>
                  <a:moveTo>
                    <a:pt x="1403" y="395"/>
                  </a:moveTo>
                  <a:cubicBezTo>
                    <a:pt x="1403" y="394"/>
                    <a:pt x="1404" y="394"/>
                    <a:pt x="1405" y="394"/>
                  </a:cubicBezTo>
                  <a:cubicBezTo>
                    <a:pt x="1405" y="395"/>
                    <a:pt x="1405" y="395"/>
                    <a:pt x="1405" y="396"/>
                  </a:cubicBezTo>
                  <a:cubicBezTo>
                    <a:pt x="1405" y="397"/>
                    <a:pt x="1404" y="397"/>
                    <a:pt x="1404" y="397"/>
                  </a:cubicBezTo>
                  <a:cubicBezTo>
                    <a:pt x="1403" y="397"/>
                    <a:pt x="1403" y="397"/>
                    <a:pt x="1403" y="395"/>
                  </a:cubicBezTo>
                  <a:moveTo>
                    <a:pt x="1461" y="357"/>
                  </a:moveTo>
                  <a:cubicBezTo>
                    <a:pt x="1461" y="358"/>
                    <a:pt x="1462" y="359"/>
                    <a:pt x="1462" y="361"/>
                  </a:cubicBezTo>
                  <a:cubicBezTo>
                    <a:pt x="1461" y="362"/>
                    <a:pt x="1460" y="363"/>
                    <a:pt x="1459" y="363"/>
                  </a:cubicBezTo>
                  <a:cubicBezTo>
                    <a:pt x="1458" y="364"/>
                    <a:pt x="1457" y="363"/>
                    <a:pt x="1456" y="361"/>
                  </a:cubicBezTo>
                  <a:cubicBezTo>
                    <a:pt x="1456" y="361"/>
                    <a:pt x="1456" y="360"/>
                    <a:pt x="1456" y="359"/>
                  </a:cubicBezTo>
                  <a:cubicBezTo>
                    <a:pt x="1456" y="357"/>
                    <a:pt x="1456" y="356"/>
                    <a:pt x="1457" y="356"/>
                  </a:cubicBezTo>
                  <a:cubicBezTo>
                    <a:pt x="1457" y="355"/>
                    <a:pt x="1458" y="354"/>
                    <a:pt x="1458" y="354"/>
                  </a:cubicBezTo>
                  <a:cubicBezTo>
                    <a:pt x="1459" y="353"/>
                    <a:pt x="1460" y="354"/>
                    <a:pt x="1460" y="354"/>
                  </a:cubicBezTo>
                  <a:cubicBezTo>
                    <a:pt x="1461" y="355"/>
                    <a:pt x="1461" y="356"/>
                    <a:pt x="1461" y="357"/>
                  </a:cubicBezTo>
                  <a:moveTo>
                    <a:pt x="1431" y="239"/>
                  </a:moveTo>
                  <a:cubicBezTo>
                    <a:pt x="1431" y="237"/>
                    <a:pt x="1431" y="236"/>
                    <a:pt x="1432" y="236"/>
                  </a:cubicBezTo>
                  <a:cubicBezTo>
                    <a:pt x="1433" y="236"/>
                    <a:pt x="1433" y="237"/>
                    <a:pt x="1433" y="239"/>
                  </a:cubicBezTo>
                  <a:cubicBezTo>
                    <a:pt x="1433" y="241"/>
                    <a:pt x="1433" y="242"/>
                    <a:pt x="1432" y="242"/>
                  </a:cubicBezTo>
                  <a:cubicBezTo>
                    <a:pt x="1432" y="242"/>
                    <a:pt x="1431" y="241"/>
                    <a:pt x="1431" y="239"/>
                  </a:cubicBezTo>
                  <a:close/>
                  <a:moveTo>
                    <a:pt x="1374" y="239"/>
                  </a:moveTo>
                  <a:cubicBezTo>
                    <a:pt x="1375" y="239"/>
                    <a:pt x="1375" y="238"/>
                    <a:pt x="1376" y="237"/>
                  </a:cubicBezTo>
                  <a:cubicBezTo>
                    <a:pt x="1376" y="237"/>
                    <a:pt x="1376" y="238"/>
                    <a:pt x="1376" y="238"/>
                  </a:cubicBezTo>
                  <a:cubicBezTo>
                    <a:pt x="1376" y="238"/>
                    <a:pt x="1376" y="238"/>
                    <a:pt x="1377" y="238"/>
                  </a:cubicBezTo>
                  <a:cubicBezTo>
                    <a:pt x="1377" y="238"/>
                    <a:pt x="1377" y="239"/>
                    <a:pt x="1377" y="239"/>
                  </a:cubicBezTo>
                  <a:cubicBezTo>
                    <a:pt x="1376" y="239"/>
                    <a:pt x="1376" y="239"/>
                    <a:pt x="1376" y="240"/>
                  </a:cubicBezTo>
                  <a:cubicBezTo>
                    <a:pt x="1377" y="240"/>
                    <a:pt x="1378" y="241"/>
                    <a:pt x="1379" y="241"/>
                  </a:cubicBezTo>
                  <a:cubicBezTo>
                    <a:pt x="1379" y="240"/>
                    <a:pt x="1380" y="239"/>
                    <a:pt x="1381" y="239"/>
                  </a:cubicBezTo>
                  <a:cubicBezTo>
                    <a:pt x="1382" y="239"/>
                    <a:pt x="1382" y="240"/>
                    <a:pt x="1382" y="241"/>
                  </a:cubicBezTo>
                  <a:cubicBezTo>
                    <a:pt x="1382" y="242"/>
                    <a:pt x="1382" y="242"/>
                    <a:pt x="1381" y="242"/>
                  </a:cubicBezTo>
                  <a:cubicBezTo>
                    <a:pt x="1381" y="242"/>
                    <a:pt x="1381" y="243"/>
                    <a:pt x="1381" y="243"/>
                  </a:cubicBezTo>
                  <a:cubicBezTo>
                    <a:pt x="1380" y="244"/>
                    <a:pt x="1380" y="245"/>
                    <a:pt x="1380" y="246"/>
                  </a:cubicBezTo>
                  <a:cubicBezTo>
                    <a:pt x="1380" y="247"/>
                    <a:pt x="1380" y="248"/>
                    <a:pt x="1380" y="248"/>
                  </a:cubicBezTo>
                  <a:cubicBezTo>
                    <a:pt x="1379" y="248"/>
                    <a:pt x="1378" y="247"/>
                    <a:pt x="1379" y="245"/>
                  </a:cubicBezTo>
                  <a:cubicBezTo>
                    <a:pt x="1378" y="244"/>
                    <a:pt x="1377" y="243"/>
                    <a:pt x="1376" y="243"/>
                  </a:cubicBezTo>
                  <a:cubicBezTo>
                    <a:pt x="1375" y="242"/>
                    <a:pt x="1374" y="241"/>
                    <a:pt x="1373" y="240"/>
                  </a:cubicBezTo>
                  <a:cubicBezTo>
                    <a:pt x="1374" y="240"/>
                    <a:pt x="1374" y="239"/>
                    <a:pt x="1374" y="239"/>
                  </a:cubicBezTo>
                  <a:moveTo>
                    <a:pt x="1394" y="224"/>
                  </a:moveTo>
                  <a:cubicBezTo>
                    <a:pt x="1394" y="224"/>
                    <a:pt x="1394" y="223"/>
                    <a:pt x="1393" y="223"/>
                  </a:cubicBezTo>
                  <a:cubicBezTo>
                    <a:pt x="1393" y="222"/>
                    <a:pt x="1393" y="222"/>
                    <a:pt x="1394" y="221"/>
                  </a:cubicBezTo>
                  <a:cubicBezTo>
                    <a:pt x="1395" y="222"/>
                    <a:pt x="1396" y="222"/>
                    <a:pt x="1395" y="223"/>
                  </a:cubicBezTo>
                  <a:lnTo>
                    <a:pt x="1394" y="224"/>
                  </a:lnTo>
                  <a:close/>
                  <a:moveTo>
                    <a:pt x="1394" y="217"/>
                  </a:moveTo>
                  <a:cubicBezTo>
                    <a:pt x="1394" y="215"/>
                    <a:pt x="1394" y="214"/>
                    <a:pt x="1396" y="215"/>
                  </a:cubicBezTo>
                  <a:cubicBezTo>
                    <a:pt x="1397" y="215"/>
                    <a:pt x="1397" y="216"/>
                    <a:pt x="1397" y="218"/>
                  </a:cubicBezTo>
                  <a:cubicBezTo>
                    <a:pt x="1397" y="219"/>
                    <a:pt x="1397" y="220"/>
                    <a:pt x="1395" y="219"/>
                  </a:cubicBezTo>
                  <a:cubicBezTo>
                    <a:pt x="1394" y="219"/>
                    <a:pt x="1394" y="218"/>
                    <a:pt x="1394" y="217"/>
                  </a:cubicBezTo>
                  <a:moveTo>
                    <a:pt x="1397" y="206"/>
                  </a:moveTo>
                  <a:cubicBezTo>
                    <a:pt x="1396" y="205"/>
                    <a:pt x="1396" y="204"/>
                    <a:pt x="1397" y="204"/>
                  </a:cubicBezTo>
                  <a:cubicBezTo>
                    <a:pt x="1397" y="203"/>
                    <a:pt x="1398" y="203"/>
                    <a:pt x="1398" y="204"/>
                  </a:cubicBezTo>
                  <a:cubicBezTo>
                    <a:pt x="1399" y="205"/>
                    <a:pt x="1398" y="206"/>
                    <a:pt x="1397" y="206"/>
                  </a:cubicBezTo>
                  <a:moveTo>
                    <a:pt x="1424" y="201"/>
                  </a:moveTo>
                  <a:cubicBezTo>
                    <a:pt x="1424" y="201"/>
                    <a:pt x="1425" y="202"/>
                    <a:pt x="1425" y="202"/>
                  </a:cubicBezTo>
                  <a:cubicBezTo>
                    <a:pt x="1426" y="202"/>
                    <a:pt x="1426" y="203"/>
                    <a:pt x="1426" y="203"/>
                  </a:cubicBezTo>
                  <a:cubicBezTo>
                    <a:pt x="1426" y="204"/>
                    <a:pt x="1426" y="205"/>
                    <a:pt x="1425" y="205"/>
                  </a:cubicBezTo>
                  <a:cubicBezTo>
                    <a:pt x="1424" y="205"/>
                    <a:pt x="1424" y="205"/>
                    <a:pt x="1423" y="204"/>
                  </a:cubicBezTo>
                  <a:cubicBezTo>
                    <a:pt x="1423" y="203"/>
                    <a:pt x="1423" y="203"/>
                    <a:pt x="1423" y="202"/>
                  </a:cubicBezTo>
                  <a:cubicBezTo>
                    <a:pt x="1423" y="202"/>
                    <a:pt x="1423" y="201"/>
                    <a:pt x="1424" y="201"/>
                  </a:cubicBezTo>
                  <a:moveTo>
                    <a:pt x="1473" y="175"/>
                  </a:moveTo>
                  <a:cubicBezTo>
                    <a:pt x="1474" y="176"/>
                    <a:pt x="1474" y="177"/>
                    <a:pt x="1474" y="178"/>
                  </a:cubicBezTo>
                  <a:cubicBezTo>
                    <a:pt x="1473" y="178"/>
                    <a:pt x="1472" y="177"/>
                    <a:pt x="1471" y="176"/>
                  </a:cubicBezTo>
                  <a:cubicBezTo>
                    <a:pt x="1471" y="176"/>
                    <a:pt x="1471" y="175"/>
                    <a:pt x="1471" y="174"/>
                  </a:cubicBezTo>
                  <a:cubicBezTo>
                    <a:pt x="1472" y="174"/>
                    <a:pt x="1473" y="175"/>
                    <a:pt x="1473" y="175"/>
                  </a:cubicBezTo>
                  <a:moveTo>
                    <a:pt x="1350" y="176"/>
                  </a:moveTo>
                  <a:cubicBezTo>
                    <a:pt x="1352" y="176"/>
                    <a:pt x="1352" y="177"/>
                    <a:pt x="1353" y="177"/>
                  </a:cubicBezTo>
                  <a:cubicBezTo>
                    <a:pt x="1353" y="178"/>
                    <a:pt x="1352" y="179"/>
                    <a:pt x="1351" y="179"/>
                  </a:cubicBezTo>
                  <a:cubicBezTo>
                    <a:pt x="1350" y="179"/>
                    <a:pt x="1350" y="179"/>
                    <a:pt x="1349" y="178"/>
                  </a:cubicBezTo>
                  <a:cubicBezTo>
                    <a:pt x="1349" y="177"/>
                    <a:pt x="1349" y="176"/>
                    <a:pt x="1350" y="176"/>
                  </a:cubicBezTo>
                  <a:moveTo>
                    <a:pt x="1413" y="160"/>
                  </a:moveTo>
                  <a:cubicBezTo>
                    <a:pt x="1414" y="159"/>
                    <a:pt x="1414" y="159"/>
                    <a:pt x="1415" y="159"/>
                  </a:cubicBezTo>
                  <a:cubicBezTo>
                    <a:pt x="1415" y="160"/>
                    <a:pt x="1416" y="161"/>
                    <a:pt x="1415" y="161"/>
                  </a:cubicBezTo>
                  <a:cubicBezTo>
                    <a:pt x="1415" y="162"/>
                    <a:pt x="1415" y="163"/>
                    <a:pt x="1414" y="163"/>
                  </a:cubicBezTo>
                  <a:cubicBezTo>
                    <a:pt x="1413" y="162"/>
                    <a:pt x="1413" y="161"/>
                    <a:pt x="1413" y="160"/>
                  </a:cubicBezTo>
                  <a:moveTo>
                    <a:pt x="1343" y="144"/>
                  </a:moveTo>
                  <a:cubicBezTo>
                    <a:pt x="1343" y="144"/>
                    <a:pt x="1343" y="143"/>
                    <a:pt x="1343" y="142"/>
                  </a:cubicBezTo>
                  <a:cubicBezTo>
                    <a:pt x="1344" y="143"/>
                    <a:pt x="1345" y="145"/>
                    <a:pt x="1346" y="146"/>
                  </a:cubicBezTo>
                  <a:cubicBezTo>
                    <a:pt x="1346" y="148"/>
                    <a:pt x="1346" y="149"/>
                    <a:pt x="1345" y="151"/>
                  </a:cubicBezTo>
                  <a:cubicBezTo>
                    <a:pt x="1345" y="152"/>
                    <a:pt x="1346" y="152"/>
                    <a:pt x="1346" y="152"/>
                  </a:cubicBezTo>
                  <a:cubicBezTo>
                    <a:pt x="1346" y="153"/>
                    <a:pt x="1346" y="153"/>
                    <a:pt x="1346" y="154"/>
                  </a:cubicBezTo>
                  <a:cubicBezTo>
                    <a:pt x="1346" y="154"/>
                    <a:pt x="1346" y="155"/>
                    <a:pt x="1345" y="155"/>
                  </a:cubicBezTo>
                  <a:cubicBezTo>
                    <a:pt x="1344" y="155"/>
                    <a:pt x="1343" y="156"/>
                    <a:pt x="1342" y="157"/>
                  </a:cubicBezTo>
                  <a:cubicBezTo>
                    <a:pt x="1342" y="158"/>
                    <a:pt x="1342" y="158"/>
                    <a:pt x="1342" y="159"/>
                  </a:cubicBezTo>
                  <a:cubicBezTo>
                    <a:pt x="1342" y="159"/>
                    <a:pt x="1341" y="159"/>
                    <a:pt x="1341" y="160"/>
                  </a:cubicBezTo>
                  <a:cubicBezTo>
                    <a:pt x="1340" y="160"/>
                    <a:pt x="1339" y="160"/>
                    <a:pt x="1339" y="159"/>
                  </a:cubicBezTo>
                  <a:cubicBezTo>
                    <a:pt x="1338" y="159"/>
                    <a:pt x="1338" y="158"/>
                    <a:pt x="1339" y="157"/>
                  </a:cubicBezTo>
                  <a:cubicBezTo>
                    <a:pt x="1339" y="157"/>
                    <a:pt x="1339" y="156"/>
                    <a:pt x="1339" y="156"/>
                  </a:cubicBezTo>
                  <a:cubicBezTo>
                    <a:pt x="1340" y="156"/>
                    <a:pt x="1340" y="156"/>
                    <a:pt x="1340" y="155"/>
                  </a:cubicBezTo>
                  <a:cubicBezTo>
                    <a:pt x="1341" y="154"/>
                    <a:pt x="1341" y="153"/>
                    <a:pt x="1340" y="152"/>
                  </a:cubicBezTo>
                  <a:cubicBezTo>
                    <a:pt x="1339" y="151"/>
                    <a:pt x="1339" y="149"/>
                    <a:pt x="1339" y="148"/>
                  </a:cubicBezTo>
                  <a:cubicBezTo>
                    <a:pt x="1340" y="148"/>
                    <a:pt x="1340" y="147"/>
                    <a:pt x="1341" y="147"/>
                  </a:cubicBezTo>
                  <a:cubicBezTo>
                    <a:pt x="1341" y="147"/>
                    <a:pt x="1342" y="147"/>
                    <a:pt x="1342" y="146"/>
                  </a:cubicBezTo>
                  <a:cubicBezTo>
                    <a:pt x="1343" y="146"/>
                    <a:pt x="1343" y="145"/>
                    <a:pt x="1343" y="144"/>
                  </a:cubicBezTo>
                  <a:moveTo>
                    <a:pt x="1388" y="129"/>
                  </a:moveTo>
                  <a:cubicBezTo>
                    <a:pt x="1388" y="129"/>
                    <a:pt x="1388" y="129"/>
                    <a:pt x="1387" y="129"/>
                  </a:cubicBezTo>
                  <a:cubicBezTo>
                    <a:pt x="1387" y="129"/>
                    <a:pt x="1387" y="128"/>
                    <a:pt x="1387" y="127"/>
                  </a:cubicBezTo>
                  <a:cubicBezTo>
                    <a:pt x="1386" y="126"/>
                    <a:pt x="1387" y="125"/>
                    <a:pt x="1387" y="125"/>
                  </a:cubicBezTo>
                  <a:cubicBezTo>
                    <a:pt x="1389" y="125"/>
                    <a:pt x="1389" y="126"/>
                    <a:pt x="1389" y="128"/>
                  </a:cubicBezTo>
                  <a:cubicBezTo>
                    <a:pt x="1389" y="128"/>
                    <a:pt x="1389" y="129"/>
                    <a:pt x="1388" y="129"/>
                  </a:cubicBezTo>
                  <a:moveTo>
                    <a:pt x="1387" y="108"/>
                  </a:moveTo>
                  <a:cubicBezTo>
                    <a:pt x="1387" y="108"/>
                    <a:pt x="1388" y="108"/>
                    <a:pt x="1389" y="108"/>
                  </a:cubicBezTo>
                  <a:cubicBezTo>
                    <a:pt x="1389" y="110"/>
                    <a:pt x="1389" y="111"/>
                    <a:pt x="1388" y="112"/>
                  </a:cubicBezTo>
                  <a:cubicBezTo>
                    <a:pt x="1387" y="113"/>
                    <a:pt x="1386" y="113"/>
                    <a:pt x="1385" y="113"/>
                  </a:cubicBezTo>
                  <a:cubicBezTo>
                    <a:pt x="1385" y="113"/>
                    <a:pt x="1384" y="112"/>
                    <a:pt x="1384" y="111"/>
                  </a:cubicBezTo>
                  <a:cubicBezTo>
                    <a:pt x="1384" y="110"/>
                    <a:pt x="1384" y="109"/>
                    <a:pt x="1384" y="109"/>
                  </a:cubicBezTo>
                  <a:cubicBezTo>
                    <a:pt x="1385" y="108"/>
                    <a:pt x="1386" y="108"/>
                    <a:pt x="1387" y="108"/>
                  </a:cubicBezTo>
                  <a:moveTo>
                    <a:pt x="1402" y="110"/>
                  </a:moveTo>
                  <a:cubicBezTo>
                    <a:pt x="1402" y="109"/>
                    <a:pt x="1403" y="108"/>
                    <a:pt x="1404" y="107"/>
                  </a:cubicBezTo>
                  <a:cubicBezTo>
                    <a:pt x="1404" y="108"/>
                    <a:pt x="1405" y="109"/>
                    <a:pt x="1405" y="110"/>
                  </a:cubicBezTo>
                  <a:cubicBezTo>
                    <a:pt x="1405" y="112"/>
                    <a:pt x="1405" y="113"/>
                    <a:pt x="1404" y="114"/>
                  </a:cubicBezTo>
                  <a:cubicBezTo>
                    <a:pt x="1402" y="113"/>
                    <a:pt x="1402" y="112"/>
                    <a:pt x="1402" y="110"/>
                  </a:cubicBezTo>
                  <a:moveTo>
                    <a:pt x="1395" y="105"/>
                  </a:moveTo>
                  <a:cubicBezTo>
                    <a:pt x="1396" y="106"/>
                    <a:pt x="1396" y="107"/>
                    <a:pt x="1397" y="107"/>
                  </a:cubicBezTo>
                  <a:cubicBezTo>
                    <a:pt x="1396" y="108"/>
                    <a:pt x="1396" y="110"/>
                    <a:pt x="1395" y="111"/>
                  </a:cubicBezTo>
                  <a:cubicBezTo>
                    <a:pt x="1395" y="112"/>
                    <a:pt x="1393" y="113"/>
                    <a:pt x="1392" y="113"/>
                  </a:cubicBezTo>
                  <a:cubicBezTo>
                    <a:pt x="1391" y="113"/>
                    <a:pt x="1391" y="112"/>
                    <a:pt x="1392" y="111"/>
                  </a:cubicBezTo>
                  <a:cubicBezTo>
                    <a:pt x="1392" y="110"/>
                    <a:pt x="1392" y="110"/>
                    <a:pt x="1392" y="109"/>
                  </a:cubicBezTo>
                  <a:cubicBezTo>
                    <a:pt x="1392" y="108"/>
                    <a:pt x="1392" y="107"/>
                    <a:pt x="1392" y="106"/>
                  </a:cubicBezTo>
                  <a:cubicBezTo>
                    <a:pt x="1392" y="105"/>
                    <a:pt x="1392" y="104"/>
                    <a:pt x="1394" y="105"/>
                  </a:cubicBezTo>
                  <a:cubicBezTo>
                    <a:pt x="1395" y="105"/>
                    <a:pt x="1395" y="105"/>
                    <a:pt x="1395" y="105"/>
                  </a:cubicBezTo>
                  <a:moveTo>
                    <a:pt x="1548" y="97"/>
                  </a:moveTo>
                  <a:cubicBezTo>
                    <a:pt x="1549" y="96"/>
                    <a:pt x="1549" y="96"/>
                    <a:pt x="1550" y="96"/>
                  </a:cubicBezTo>
                  <a:cubicBezTo>
                    <a:pt x="1550" y="96"/>
                    <a:pt x="1551" y="96"/>
                    <a:pt x="1551" y="96"/>
                  </a:cubicBezTo>
                  <a:cubicBezTo>
                    <a:pt x="1552" y="97"/>
                    <a:pt x="1552" y="98"/>
                    <a:pt x="1552" y="100"/>
                  </a:cubicBezTo>
                  <a:cubicBezTo>
                    <a:pt x="1551" y="100"/>
                    <a:pt x="1551" y="100"/>
                    <a:pt x="1550" y="100"/>
                  </a:cubicBezTo>
                  <a:cubicBezTo>
                    <a:pt x="1549" y="100"/>
                    <a:pt x="1549" y="100"/>
                    <a:pt x="1548" y="100"/>
                  </a:cubicBezTo>
                  <a:cubicBezTo>
                    <a:pt x="1548" y="99"/>
                    <a:pt x="1548" y="98"/>
                    <a:pt x="1548" y="97"/>
                  </a:cubicBezTo>
                  <a:moveTo>
                    <a:pt x="1387" y="100"/>
                  </a:moveTo>
                  <a:cubicBezTo>
                    <a:pt x="1388" y="101"/>
                    <a:pt x="1388" y="102"/>
                    <a:pt x="1388" y="102"/>
                  </a:cubicBezTo>
                  <a:cubicBezTo>
                    <a:pt x="1388" y="103"/>
                    <a:pt x="1387" y="104"/>
                    <a:pt x="1387" y="104"/>
                  </a:cubicBezTo>
                  <a:cubicBezTo>
                    <a:pt x="1386" y="104"/>
                    <a:pt x="1386" y="104"/>
                    <a:pt x="1385" y="104"/>
                  </a:cubicBezTo>
                  <a:cubicBezTo>
                    <a:pt x="1385" y="104"/>
                    <a:pt x="1385" y="103"/>
                    <a:pt x="1385" y="101"/>
                  </a:cubicBezTo>
                  <a:cubicBezTo>
                    <a:pt x="1386" y="101"/>
                    <a:pt x="1386" y="100"/>
                    <a:pt x="1387" y="100"/>
                  </a:cubicBezTo>
                  <a:moveTo>
                    <a:pt x="1376" y="100"/>
                  </a:moveTo>
                  <a:cubicBezTo>
                    <a:pt x="1377" y="100"/>
                    <a:pt x="1378" y="100"/>
                    <a:pt x="1378" y="100"/>
                  </a:cubicBezTo>
                  <a:cubicBezTo>
                    <a:pt x="1379" y="100"/>
                    <a:pt x="1379" y="101"/>
                    <a:pt x="1379" y="101"/>
                  </a:cubicBezTo>
                  <a:cubicBezTo>
                    <a:pt x="1379" y="102"/>
                    <a:pt x="1379" y="103"/>
                    <a:pt x="1378" y="103"/>
                  </a:cubicBezTo>
                  <a:cubicBezTo>
                    <a:pt x="1377" y="103"/>
                    <a:pt x="1376" y="103"/>
                    <a:pt x="1376" y="102"/>
                  </a:cubicBezTo>
                  <a:cubicBezTo>
                    <a:pt x="1376" y="101"/>
                    <a:pt x="1376" y="100"/>
                    <a:pt x="1376" y="100"/>
                  </a:cubicBezTo>
                  <a:moveTo>
                    <a:pt x="1303" y="101"/>
                  </a:moveTo>
                  <a:cubicBezTo>
                    <a:pt x="1303" y="101"/>
                    <a:pt x="1302" y="101"/>
                    <a:pt x="1301" y="100"/>
                  </a:cubicBezTo>
                  <a:cubicBezTo>
                    <a:pt x="1300" y="100"/>
                    <a:pt x="1300" y="100"/>
                    <a:pt x="1299" y="101"/>
                  </a:cubicBezTo>
                  <a:cubicBezTo>
                    <a:pt x="1298" y="101"/>
                    <a:pt x="1297" y="101"/>
                    <a:pt x="1296" y="100"/>
                  </a:cubicBezTo>
                  <a:cubicBezTo>
                    <a:pt x="1296" y="100"/>
                    <a:pt x="1296" y="101"/>
                    <a:pt x="1296" y="102"/>
                  </a:cubicBezTo>
                  <a:cubicBezTo>
                    <a:pt x="1296" y="102"/>
                    <a:pt x="1296" y="103"/>
                    <a:pt x="1297" y="103"/>
                  </a:cubicBezTo>
                  <a:cubicBezTo>
                    <a:pt x="1298" y="102"/>
                    <a:pt x="1298" y="103"/>
                    <a:pt x="1298" y="103"/>
                  </a:cubicBezTo>
                  <a:cubicBezTo>
                    <a:pt x="1298" y="103"/>
                    <a:pt x="1298" y="103"/>
                    <a:pt x="1298" y="103"/>
                  </a:cubicBezTo>
                  <a:cubicBezTo>
                    <a:pt x="1297" y="103"/>
                    <a:pt x="1297" y="104"/>
                    <a:pt x="1297" y="104"/>
                  </a:cubicBezTo>
                  <a:cubicBezTo>
                    <a:pt x="1304" y="125"/>
                    <a:pt x="1311" y="146"/>
                    <a:pt x="1318" y="167"/>
                  </a:cubicBezTo>
                  <a:cubicBezTo>
                    <a:pt x="1325" y="187"/>
                    <a:pt x="1332" y="208"/>
                    <a:pt x="1339" y="229"/>
                  </a:cubicBezTo>
                  <a:cubicBezTo>
                    <a:pt x="1340" y="230"/>
                    <a:pt x="1340" y="231"/>
                    <a:pt x="1341" y="232"/>
                  </a:cubicBezTo>
                  <a:cubicBezTo>
                    <a:pt x="1342" y="233"/>
                    <a:pt x="1343" y="234"/>
                    <a:pt x="1343" y="236"/>
                  </a:cubicBezTo>
                  <a:cubicBezTo>
                    <a:pt x="1343" y="236"/>
                    <a:pt x="1343" y="236"/>
                    <a:pt x="1342" y="236"/>
                  </a:cubicBezTo>
                  <a:cubicBezTo>
                    <a:pt x="1342" y="236"/>
                    <a:pt x="1342" y="236"/>
                    <a:pt x="1342" y="236"/>
                  </a:cubicBezTo>
                  <a:cubicBezTo>
                    <a:pt x="1342" y="239"/>
                    <a:pt x="1342" y="242"/>
                    <a:pt x="1343" y="244"/>
                  </a:cubicBezTo>
                  <a:cubicBezTo>
                    <a:pt x="1344" y="246"/>
                    <a:pt x="1345" y="248"/>
                    <a:pt x="1346" y="251"/>
                  </a:cubicBezTo>
                  <a:cubicBezTo>
                    <a:pt x="1346" y="251"/>
                    <a:pt x="1346" y="251"/>
                    <a:pt x="1346" y="251"/>
                  </a:cubicBezTo>
                  <a:cubicBezTo>
                    <a:pt x="1346" y="252"/>
                    <a:pt x="1346" y="252"/>
                    <a:pt x="1346" y="252"/>
                  </a:cubicBezTo>
                  <a:lnTo>
                    <a:pt x="1361" y="296"/>
                  </a:lnTo>
                  <a:cubicBezTo>
                    <a:pt x="1366" y="310"/>
                    <a:pt x="1370" y="324"/>
                    <a:pt x="1375" y="337"/>
                  </a:cubicBezTo>
                  <a:cubicBezTo>
                    <a:pt x="1379" y="351"/>
                    <a:pt x="1384" y="365"/>
                    <a:pt x="1388" y="379"/>
                  </a:cubicBezTo>
                  <a:cubicBezTo>
                    <a:pt x="1389" y="380"/>
                    <a:pt x="1389" y="380"/>
                    <a:pt x="1389" y="380"/>
                  </a:cubicBezTo>
                  <a:cubicBezTo>
                    <a:pt x="1389" y="380"/>
                    <a:pt x="1389" y="380"/>
                    <a:pt x="1389" y="381"/>
                  </a:cubicBezTo>
                  <a:cubicBezTo>
                    <a:pt x="1389" y="382"/>
                    <a:pt x="1389" y="383"/>
                    <a:pt x="1390" y="384"/>
                  </a:cubicBezTo>
                  <a:cubicBezTo>
                    <a:pt x="1390" y="384"/>
                    <a:pt x="1391" y="385"/>
                    <a:pt x="1391" y="387"/>
                  </a:cubicBezTo>
                  <a:cubicBezTo>
                    <a:pt x="1391" y="388"/>
                    <a:pt x="1391" y="389"/>
                    <a:pt x="1391" y="390"/>
                  </a:cubicBezTo>
                  <a:cubicBezTo>
                    <a:pt x="1391" y="391"/>
                    <a:pt x="1391" y="392"/>
                    <a:pt x="1392" y="393"/>
                  </a:cubicBezTo>
                  <a:cubicBezTo>
                    <a:pt x="1392" y="393"/>
                    <a:pt x="1393" y="393"/>
                    <a:pt x="1394" y="393"/>
                  </a:cubicBezTo>
                  <a:cubicBezTo>
                    <a:pt x="1395" y="394"/>
                    <a:pt x="1396" y="394"/>
                    <a:pt x="1396" y="395"/>
                  </a:cubicBezTo>
                  <a:cubicBezTo>
                    <a:pt x="1396" y="396"/>
                    <a:pt x="1395" y="396"/>
                    <a:pt x="1394" y="396"/>
                  </a:cubicBezTo>
                  <a:cubicBezTo>
                    <a:pt x="1393" y="396"/>
                    <a:pt x="1392" y="396"/>
                    <a:pt x="1392" y="396"/>
                  </a:cubicBezTo>
                  <a:cubicBezTo>
                    <a:pt x="1392" y="416"/>
                    <a:pt x="1393" y="436"/>
                    <a:pt x="1394" y="456"/>
                  </a:cubicBezTo>
                  <a:cubicBezTo>
                    <a:pt x="1395" y="476"/>
                    <a:pt x="1396" y="497"/>
                    <a:pt x="1397" y="517"/>
                  </a:cubicBezTo>
                  <a:cubicBezTo>
                    <a:pt x="1397" y="520"/>
                    <a:pt x="1397" y="524"/>
                    <a:pt x="1397" y="527"/>
                  </a:cubicBezTo>
                  <a:cubicBezTo>
                    <a:pt x="1397" y="531"/>
                    <a:pt x="1397" y="534"/>
                    <a:pt x="1398" y="536"/>
                  </a:cubicBezTo>
                  <a:cubicBezTo>
                    <a:pt x="1399" y="537"/>
                    <a:pt x="1400" y="536"/>
                    <a:pt x="1400" y="535"/>
                  </a:cubicBezTo>
                  <a:cubicBezTo>
                    <a:pt x="1400" y="535"/>
                    <a:pt x="1401" y="534"/>
                    <a:pt x="1402" y="535"/>
                  </a:cubicBezTo>
                  <a:cubicBezTo>
                    <a:pt x="1403" y="535"/>
                    <a:pt x="1403" y="535"/>
                    <a:pt x="1403" y="537"/>
                  </a:cubicBezTo>
                  <a:cubicBezTo>
                    <a:pt x="1403" y="538"/>
                    <a:pt x="1403" y="539"/>
                    <a:pt x="1404" y="540"/>
                  </a:cubicBezTo>
                  <a:cubicBezTo>
                    <a:pt x="1405" y="540"/>
                    <a:pt x="1406" y="539"/>
                    <a:pt x="1406" y="538"/>
                  </a:cubicBezTo>
                  <a:cubicBezTo>
                    <a:pt x="1406" y="537"/>
                    <a:pt x="1407" y="537"/>
                    <a:pt x="1408" y="536"/>
                  </a:cubicBezTo>
                  <a:cubicBezTo>
                    <a:pt x="1408" y="536"/>
                    <a:pt x="1408" y="537"/>
                    <a:pt x="1408" y="538"/>
                  </a:cubicBezTo>
                  <a:cubicBezTo>
                    <a:pt x="1408" y="539"/>
                    <a:pt x="1407" y="539"/>
                    <a:pt x="1407" y="540"/>
                  </a:cubicBezTo>
                  <a:cubicBezTo>
                    <a:pt x="1406" y="540"/>
                    <a:pt x="1406" y="541"/>
                    <a:pt x="1407" y="542"/>
                  </a:cubicBezTo>
                  <a:cubicBezTo>
                    <a:pt x="1408" y="542"/>
                    <a:pt x="1409" y="542"/>
                    <a:pt x="1409" y="541"/>
                  </a:cubicBezTo>
                  <a:cubicBezTo>
                    <a:pt x="1409" y="540"/>
                    <a:pt x="1409" y="539"/>
                    <a:pt x="1409" y="539"/>
                  </a:cubicBezTo>
                  <a:cubicBezTo>
                    <a:pt x="1410" y="538"/>
                    <a:pt x="1411" y="538"/>
                    <a:pt x="1412" y="538"/>
                  </a:cubicBezTo>
                  <a:cubicBezTo>
                    <a:pt x="1412" y="538"/>
                    <a:pt x="1413" y="538"/>
                    <a:pt x="1414" y="537"/>
                  </a:cubicBezTo>
                  <a:cubicBezTo>
                    <a:pt x="1414" y="536"/>
                    <a:pt x="1413" y="535"/>
                    <a:pt x="1412" y="536"/>
                  </a:cubicBezTo>
                  <a:cubicBezTo>
                    <a:pt x="1411" y="536"/>
                    <a:pt x="1410" y="536"/>
                    <a:pt x="1410" y="535"/>
                  </a:cubicBezTo>
                  <a:cubicBezTo>
                    <a:pt x="1410" y="534"/>
                    <a:pt x="1410" y="533"/>
                    <a:pt x="1409" y="532"/>
                  </a:cubicBezTo>
                  <a:cubicBezTo>
                    <a:pt x="1409" y="531"/>
                    <a:pt x="1409" y="530"/>
                    <a:pt x="1411" y="530"/>
                  </a:cubicBezTo>
                  <a:cubicBezTo>
                    <a:pt x="1411" y="530"/>
                    <a:pt x="1412" y="530"/>
                    <a:pt x="1412" y="531"/>
                  </a:cubicBezTo>
                  <a:cubicBezTo>
                    <a:pt x="1412" y="531"/>
                    <a:pt x="1412" y="532"/>
                    <a:pt x="1413" y="532"/>
                  </a:cubicBezTo>
                  <a:cubicBezTo>
                    <a:pt x="1414" y="532"/>
                    <a:pt x="1414" y="531"/>
                    <a:pt x="1414" y="530"/>
                  </a:cubicBezTo>
                  <a:cubicBezTo>
                    <a:pt x="1415" y="530"/>
                    <a:pt x="1415" y="529"/>
                    <a:pt x="1417" y="529"/>
                  </a:cubicBezTo>
                  <a:cubicBezTo>
                    <a:pt x="1417" y="530"/>
                    <a:pt x="1417" y="530"/>
                    <a:pt x="1417" y="531"/>
                  </a:cubicBezTo>
                  <a:cubicBezTo>
                    <a:pt x="1418" y="531"/>
                    <a:pt x="1418" y="532"/>
                    <a:pt x="1418" y="532"/>
                  </a:cubicBezTo>
                  <a:cubicBezTo>
                    <a:pt x="1420" y="532"/>
                    <a:pt x="1420" y="532"/>
                    <a:pt x="1421" y="532"/>
                  </a:cubicBezTo>
                  <a:cubicBezTo>
                    <a:pt x="1422" y="531"/>
                    <a:pt x="1422" y="531"/>
                    <a:pt x="1423" y="532"/>
                  </a:cubicBezTo>
                  <a:cubicBezTo>
                    <a:pt x="1424" y="532"/>
                    <a:pt x="1424" y="533"/>
                    <a:pt x="1424" y="534"/>
                  </a:cubicBezTo>
                  <a:cubicBezTo>
                    <a:pt x="1424" y="535"/>
                    <a:pt x="1424" y="535"/>
                    <a:pt x="1425" y="536"/>
                  </a:cubicBezTo>
                  <a:lnTo>
                    <a:pt x="1427" y="538"/>
                  </a:lnTo>
                  <a:cubicBezTo>
                    <a:pt x="1427" y="538"/>
                    <a:pt x="1428" y="539"/>
                    <a:pt x="1428" y="539"/>
                  </a:cubicBezTo>
                  <a:cubicBezTo>
                    <a:pt x="1428" y="540"/>
                    <a:pt x="1429" y="540"/>
                    <a:pt x="1430" y="540"/>
                  </a:cubicBezTo>
                  <a:cubicBezTo>
                    <a:pt x="1430" y="539"/>
                    <a:pt x="1431" y="539"/>
                    <a:pt x="1430" y="537"/>
                  </a:cubicBezTo>
                  <a:cubicBezTo>
                    <a:pt x="1430" y="536"/>
                    <a:pt x="1431" y="536"/>
                    <a:pt x="1432" y="536"/>
                  </a:cubicBezTo>
                  <a:cubicBezTo>
                    <a:pt x="1432" y="536"/>
                    <a:pt x="1432" y="537"/>
                    <a:pt x="1433" y="537"/>
                  </a:cubicBezTo>
                  <a:cubicBezTo>
                    <a:pt x="1433" y="538"/>
                    <a:pt x="1434" y="538"/>
                    <a:pt x="1435" y="539"/>
                  </a:cubicBezTo>
                  <a:cubicBezTo>
                    <a:pt x="1435" y="539"/>
                    <a:pt x="1436" y="539"/>
                    <a:pt x="1436" y="538"/>
                  </a:cubicBezTo>
                  <a:cubicBezTo>
                    <a:pt x="1436" y="538"/>
                    <a:pt x="1436" y="538"/>
                    <a:pt x="1437" y="538"/>
                  </a:cubicBezTo>
                  <a:cubicBezTo>
                    <a:pt x="1437" y="538"/>
                    <a:pt x="1437" y="539"/>
                    <a:pt x="1437" y="540"/>
                  </a:cubicBezTo>
                  <a:cubicBezTo>
                    <a:pt x="1437" y="541"/>
                    <a:pt x="1437" y="541"/>
                    <a:pt x="1437" y="541"/>
                  </a:cubicBezTo>
                  <a:cubicBezTo>
                    <a:pt x="1439" y="541"/>
                    <a:pt x="1441" y="540"/>
                    <a:pt x="1443" y="538"/>
                  </a:cubicBezTo>
                  <a:cubicBezTo>
                    <a:pt x="1442" y="537"/>
                    <a:pt x="1442" y="537"/>
                    <a:pt x="1441" y="537"/>
                  </a:cubicBezTo>
                  <a:cubicBezTo>
                    <a:pt x="1441" y="536"/>
                    <a:pt x="1440" y="536"/>
                    <a:pt x="1441" y="535"/>
                  </a:cubicBezTo>
                  <a:cubicBezTo>
                    <a:pt x="1441" y="535"/>
                    <a:pt x="1441" y="534"/>
                    <a:pt x="1442" y="534"/>
                  </a:cubicBezTo>
                  <a:cubicBezTo>
                    <a:pt x="1443" y="533"/>
                    <a:pt x="1444" y="533"/>
                    <a:pt x="1445" y="533"/>
                  </a:cubicBezTo>
                  <a:cubicBezTo>
                    <a:pt x="1445" y="532"/>
                    <a:pt x="1445" y="532"/>
                    <a:pt x="1446" y="531"/>
                  </a:cubicBezTo>
                  <a:cubicBezTo>
                    <a:pt x="1446" y="531"/>
                    <a:pt x="1447" y="531"/>
                    <a:pt x="1448" y="531"/>
                  </a:cubicBezTo>
                  <a:cubicBezTo>
                    <a:pt x="1447" y="533"/>
                    <a:pt x="1446" y="534"/>
                    <a:pt x="1447" y="535"/>
                  </a:cubicBezTo>
                  <a:cubicBezTo>
                    <a:pt x="1448" y="537"/>
                    <a:pt x="1449" y="538"/>
                    <a:pt x="1450" y="538"/>
                  </a:cubicBezTo>
                  <a:cubicBezTo>
                    <a:pt x="1450" y="537"/>
                    <a:pt x="1451" y="536"/>
                    <a:pt x="1451" y="535"/>
                  </a:cubicBezTo>
                  <a:cubicBezTo>
                    <a:pt x="1451" y="534"/>
                    <a:pt x="1452" y="534"/>
                    <a:pt x="1454" y="534"/>
                  </a:cubicBezTo>
                  <a:cubicBezTo>
                    <a:pt x="1455" y="535"/>
                    <a:pt x="1456" y="536"/>
                    <a:pt x="1457" y="538"/>
                  </a:cubicBezTo>
                  <a:cubicBezTo>
                    <a:pt x="1458" y="539"/>
                    <a:pt x="1459" y="540"/>
                    <a:pt x="1461" y="541"/>
                  </a:cubicBezTo>
                  <a:cubicBezTo>
                    <a:pt x="1462" y="540"/>
                    <a:pt x="1462" y="539"/>
                    <a:pt x="1461" y="538"/>
                  </a:cubicBezTo>
                  <a:cubicBezTo>
                    <a:pt x="1461" y="537"/>
                    <a:pt x="1461" y="537"/>
                    <a:pt x="1460" y="536"/>
                  </a:cubicBezTo>
                  <a:cubicBezTo>
                    <a:pt x="1459" y="536"/>
                    <a:pt x="1459" y="535"/>
                    <a:pt x="1458" y="534"/>
                  </a:cubicBezTo>
                  <a:cubicBezTo>
                    <a:pt x="1458" y="534"/>
                    <a:pt x="1457" y="533"/>
                    <a:pt x="1458" y="532"/>
                  </a:cubicBezTo>
                  <a:cubicBezTo>
                    <a:pt x="1458" y="532"/>
                    <a:pt x="1459" y="532"/>
                    <a:pt x="1459" y="532"/>
                  </a:cubicBezTo>
                  <a:cubicBezTo>
                    <a:pt x="1460" y="533"/>
                    <a:pt x="1460" y="534"/>
                    <a:pt x="1461" y="535"/>
                  </a:cubicBezTo>
                  <a:lnTo>
                    <a:pt x="1463" y="536"/>
                  </a:lnTo>
                  <a:cubicBezTo>
                    <a:pt x="1463" y="537"/>
                    <a:pt x="1463" y="537"/>
                    <a:pt x="1464" y="538"/>
                  </a:cubicBezTo>
                  <a:cubicBezTo>
                    <a:pt x="1464" y="539"/>
                    <a:pt x="1464" y="539"/>
                    <a:pt x="1465" y="539"/>
                  </a:cubicBezTo>
                  <a:cubicBezTo>
                    <a:pt x="1466" y="538"/>
                    <a:pt x="1467" y="538"/>
                    <a:pt x="1466" y="537"/>
                  </a:cubicBezTo>
                  <a:cubicBezTo>
                    <a:pt x="1466" y="535"/>
                    <a:pt x="1465" y="535"/>
                    <a:pt x="1466" y="534"/>
                  </a:cubicBezTo>
                  <a:cubicBezTo>
                    <a:pt x="1467" y="533"/>
                    <a:pt x="1467" y="533"/>
                    <a:pt x="1467" y="532"/>
                  </a:cubicBezTo>
                  <a:cubicBezTo>
                    <a:pt x="1467" y="531"/>
                    <a:pt x="1468" y="530"/>
                    <a:pt x="1468" y="530"/>
                  </a:cubicBezTo>
                  <a:cubicBezTo>
                    <a:pt x="1469" y="530"/>
                    <a:pt x="1469" y="530"/>
                    <a:pt x="1469" y="531"/>
                  </a:cubicBezTo>
                  <a:cubicBezTo>
                    <a:pt x="1470" y="531"/>
                    <a:pt x="1470" y="532"/>
                    <a:pt x="1471" y="532"/>
                  </a:cubicBezTo>
                  <a:cubicBezTo>
                    <a:pt x="1472" y="532"/>
                    <a:pt x="1473" y="532"/>
                    <a:pt x="1473" y="531"/>
                  </a:cubicBezTo>
                  <a:cubicBezTo>
                    <a:pt x="1473" y="531"/>
                    <a:pt x="1474" y="531"/>
                    <a:pt x="1475" y="531"/>
                  </a:cubicBezTo>
                  <a:cubicBezTo>
                    <a:pt x="1475" y="531"/>
                    <a:pt x="1476" y="531"/>
                    <a:pt x="1476" y="530"/>
                  </a:cubicBezTo>
                  <a:cubicBezTo>
                    <a:pt x="1476" y="529"/>
                    <a:pt x="1476" y="529"/>
                    <a:pt x="1477" y="529"/>
                  </a:cubicBezTo>
                  <a:cubicBezTo>
                    <a:pt x="1477" y="530"/>
                    <a:pt x="1477" y="531"/>
                    <a:pt x="1477" y="531"/>
                  </a:cubicBezTo>
                  <a:cubicBezTo>
                    <a:pt x="1476" y="531"/>
                    <a:pt x="1476" y="531"/>
                    <a:pt x="1476" y="532"/>
                  </a:cubicBezTo>
                  <a:cubicBezTo>
                    <a:pt x="1476" y="533"/>
                    <a:pt x="1476" y="534"/>
                    <a:pt x="1478" y="535"/>
                  </a:cubicBezTo>
                  <a:cubicBezTo>
                    <a:pt x="1478" y="535"/>
                    <a:pt x="1479" y="534"/>
                    <a:pt x="1479" y="534"/>
                  </a:cubicBezTo>
                  <a:cubicBezTo>
                    <a:pt x="1480" y="533"/>
                    <a:pt x="1480" y="533"/>
                    <a:pt x="1480" y="533"/>
                  </a:cubicBezTo>
                  <a:cubicBezTo>
                    <a:pt x="1481" y="533"/>
                    <a:pt x="1482" y="533"/>
                    <a:pt x="1482" y="534"/>
                  </a:cubicBezTo>
                  <a:cubicBezTo>
                    <a:pt x="1483" y="535"/>
                    <a:pt x="1483" y="535"/>
                    <a:pt x="1484" y="535"/>
                  </a:cubicBezTo>
                  <a:cubicBezTo>
                    <a:pt x="1485" y="535"/>
                    <a:pt x="1485" y="535"/>
                    <a:pt x="1485" y="535"/>
                  </a:cubicBezTo>
                  <a:cubicBezTo>
                    <a:pt x="1485" y="534"/>
                    <a:pt x="1486" y="534"/>
                    <a:pt x="1487" y="535"/>
                  </a:cubicBezTo>
                  <a:cubicBezTo>
                    <a:pt x="1487" y="535"/>
                    <a:pt x="1487" y="536"/>
                    <a:pt x="1487" y="537"/>
                  </a:cubicBezTo>
                  <a:cubicBezTo>
                    <a:pt x="1487" y="538"/>
                    <a:pt x="1487" y="538"/>
                    <a:pt x="1487" y="539"/>
                  </a:cubicBezTo>
                  <a:cubicBezTo>
                    <a:pt x="1488" y="539"/>
                    <a:pt x="1489" y="539"/>
                    <a:pt x="1489" y="539"/>
                  </a:cubicBezTo>
                  <a:cubicBezTo>
                    <a:pt x="1490" y="538"/>
                    <a:pt x="1490" y="538"/>
                    <a:pt x="1491" y="537"/>
                  </a:cubicBezTo>
                  <a:cubicBezTo>
                    <a:pt x="1492" y="537"/>
                    <a:pt x="1493" y="537"/>
                    <a:pt x="1494" y="537"/>
                  </a:cubicBezTo>
                  <a:cubicBezTo>
                    <a:pt x="1496" y="537"/>
                    <a:pt x="1497" y="537"/>
                    <a:pt x="1498" y="536"/>
                  </a:cubicBezTo>
                  <a:cubicBezTo>
                    <a:pt x="1499" y="536"/>
                    <a:pt x="1499" y="535"/>
                    <a:pt x="1499" y="534"/>
                  </a:cubicBezTo>
                  <a:cubicBezTo>
                    <a:pt x="1500" y="533"/>
                    <a:pt x="1500" y="533"/>
                    <a:pt x="1501" y="533"/>
                  </a:cubicBezTo>
                  <a:cubicBezTo>
                    <a:pt x="1502" y="533"/>
                    <a:pt x="1502" y="534"/>
                    <a:pt x="1502" y="534"/>
                  </a:cubicBezTo>
                  <a:cubicBezTo>
                    <a:pt x="1502" y="535"/>
                    <a:pt x="1501" y="536"/>
                    <a:pt x="1501" y="536"/>
                  </a:cubicBezTo>
                  <a:cubicBezTo>
                    <a:pt x="1500" y="537"/>
                    <a:pt x="1500" y="537"/>
                    <a:pt x="1499" y="538"/>
                  </a:cubicBezTo>
                  <a:cubicBezTo>
                    <a:pt x="1499" y="538"/>
                    <a:pt x="1499" y="539"/>
                    <a:pt x="1499" y="540"/>
                  </a:cubicBezTo>
                  <a:cubicBezTo>
                    <a:pt x="1500" y="539"/>
                    <a:pt x="1501" y="539"/>
                    <a:pt x="1502" y="539"/>
                  </a:cubicBezTo>
                  <a:cubicBezTo>
                    <a:pt x="1503" y="539"/>
                    <a:pt x="1504" y="540"/>
                    <a:pt x="1504" y="542"/>
                  </a:cubicBezTo>
                  <a:cubicBezTo>
                    <a:pt x="1505" y="542"/>
                    <a:pt x="1506" y="542"/>
                    <a:pt x="1506" y="542"/>
                  </a:cubicBezTo>
                  <a:cubicBezTo>
                    <a:pt x="1506" y="535"/>
                    <a:pt x="1506" y="527"/>
                    <a:pt x="1506" y="519"/>
                  </a:cubicBezTo>
                  <a:cubicBezTo>
                    <a:pt x="1505" y="510"/>
                    <a:pt x="1505" y="502"/>
                    <a:pt x="1505" y="493"/>
                  </a:cubicBezTo>
                  <a:cubicBezTo>
                    <a:pt x="1505" y="491"/>
                    <a:pt x="1505" y="490"/>
                    <a:pt x="1505" y="487"/>
                  </a:cubicBezTo>
                  <a:cubicBezTo>
                    <a:pt x="1505" y="485"/>
                    <a:pt x="1505" y="484"/>
                    <a:pt x="1504" y="483"/>
                  </a:cubicBezTo>
                  <a:cubicBezTo>
                    <a:pt x="1504" y="482"/>
                    <a:pt x="1503" y="481"/>
                    <a:pt x="1503" y="481"/>
                  </a:cubicBezTo>
                  <a:cubicBezTo>
                    <a:pt x="1502" y="481"/>
                    <a:pt x="1502" y="481"/>
                    <a:pt x="1501" y="481"/>
                  </a:cubicBezTo>
                  <a:cubicBezTo>
                    <a:pt x="1500" y="481"/>
                    <a:pt x="1500" y="481"/>
                    <a:pt x="1499" y="481"/>
                  </a:cubicBezTo>
                  <a:cubicBezTo>
                    <a:pt x="1499" y="481"/>
                    <a:pt x="1498" y="481"/>
                    <a:pt x="1498" y="480"/>
                  </a:cubicBezTo>
                  <a:cubicBezTo>
                    <a:pt x="1498" y="479"/>
                    <a:pt x="1499" y="478"/>
                    <a:pt x="1499" y="478"/>
                  </a:cubicBezTo>
                  <a:cubicBezTo>
                    <a:pt x="1499" y="477"/>
                    <a:pt x="1500" y="476"/>
                    <a:pt x="1501" y="476"/>
                  </a:cubicBezTo>
                  <a:cubicBezTo>
                    <a:pt x="1501" y="476"/>
                    <a:pt x="1502" y="476"/>
                    <a:pt x="1502" y="477"/>
                  </a:cubicBezTo>
                  <a:cubicBezTo>
                    <a:pt x="1503" y="477"/>
                    <a:pt x="1503" y="478"/>
                    <a:pt x="1504" y="478"/>
                  </a:cubicBezTo>
                  <a:cubicBezTo>
                    <a:pt x="1503" y="462"/>
                    <a:pt x="1503" y="446"/>
                    <a:pt x="1502" y="429"/>
                  </a:cubicBezTo>
                  <a:cubicBezTo>
                    <a:pt x="1501" y="413"/>
                    <a:pt x="1500" y="397"/>
                    <a:pt x="1500" y="381"/>
                  </a:cubicBezTo>
                  <a:cubicBezTo>
                    <a:pt x="1500" y="379"/>
                    <a:pt x="1501" y="377"/>
                    <a:pt x="1501" y="375"/>
                  </a:cubicBezTo>
                  <a:cubicBezTo>
                    <a:pt x="1502" y="373"/>
                    <a:pt x="1502" y="371"/>
                    <a:pt x="1503" y="369"/>
                  </a:cubicBezTo>
                  <a:lnTo>
                    <a:pt x="1504" y="362"/>
                  </a:lnTo>
                  <a:cubicBezTo>
                    <a:pt x="1506" y="358"/>
                    <a:pt x="1506" y="354"/>
                    <a:pt x="1507" y="350"/>
                  </a:cubicBezTo>
                  <a:cubicBezTo>
                    <a:pt x="1508" y="347"/>
                    <a:pt x="1509" y="345"/>
                    <a:pt x="1509" y="342"/>
                  </a:cubicBezTo>
                  <a:cubicBezTo>
                    <a:pt x="1511" y="337"/>
                    <a:pt x="1512" y="332"/>
                    <a:pt x="1513" y="327"/>
                  </a:cubicBezTo>
                  <a:cubicBezTo>
                    <a:pt x="1514" y="322"/>
                    <a:pt x="1516" y="317"/>
                    <a:pt x="1517" y="312"/>
                  </a:cubicBezTo>
                  <a:lnTo>
                    <a:pt x="1517" y="311"/>
                  </a:lnTo>
                  <a:cubicBezTo>
                    <a:pt x="1521" y="297"/>
                    <a:pt x="1524" y="283"/>
                    <a:pt x="1527" y="269"/>
                  </a:cubicBezTo>
                  <a:cubicBezTo>
                    <a:pt x="1531" y="255"/>
                    <a:pt x="1534" y="242"/>
                    <a:pt x="1538" y="228"/>
                  </a:cubicBezTo>
                  <a:lnTo>
                    <a:pt x="1538" y="227"/>
                  </a:lnTo>
                  <a:cubicBezTo>
                    <a:pt x="1539" y="226"/>
                    <a:pt x="1539" y="224"/>
                    <a:pt x="1539" y="223"/>
                  </a:cubicBezTo>
                  <a:cubicBezTo>
                    <a:pt x="1539" y="222"/>
                    <a:pt x="1539" y="221"/>
                    <a:pt x="1540" y="220"/>
                  </a:cubicBezTo>
                  <a:cubicBezTo>
                    <a:pt x="1541" y="215"/>
                    <a:pt x="1542" y="211"/>
                    <a:pt x="1543" y="208"/>
                  </a:cubicBezTo>
                  <a:cubicBezTo>
                    <a:pt x="1544" y="204"/>
                    <a:pt x="1545" y="200"/>
                    <a:pt x="1546" y="196"/>
                  </a:cubicBezTo>
                  <a:cubicBezTo>
                    <a:pt x="1546" y="192"/>
                    <a:pt x="1547" y="188"/>
                    <a:pt x="1548" y="184"/>
                  </a:cubicBezTo>
                  <a:cubicBezTo>
                    <a:pt x="1549" y="181"/>
                    <a:pt x="1550" y="177"/>
                    <a:pt x="1551" y="173"/>
                  </a:cubicBezTo>
                  <a:cubicBezTo>
                    <a:pt x="1552" y="170"/>
                    <a:pt x="1553" y="166"/>
                    <a:pt x="1554" y="163"/>
                  </a:cubicBezTo>
                  <a:cubicBezTo>
                    <a:pt x="1555" y="159"/>
                    <a:pt x="1556" y="156"/>
                    <a:pt x="1557" y="152"/>
                  </a:cubicBezTo>
                  <a:lnTo>
                    <a:pt x="1557" y="151"/>
                  </a:lnTo>
                  <a:cubicBezTo>
                    <a:pt x="1557" y="149"/>
                    <a:pt x="1558" y="148"/>
                    <a:pt x="1558" y="147"/>
                  </a:cubicBezTo>
                  <a:cubicBezTo>
                    <a:pt x="1558" y="145"/>
                    <a:pt x="1559" y="144"/>
                    <a:pt x="1559" y="142"/>
                  </a:cubicBezTo>
                  <a:cubicBezTo>
                    <a:pt x="1559" y="142"/>
                    <a:pt x="1559" y="142"/>
                    <a:pt x="1559" y="141"/>
                  </a:cubicBezTo>
                  <a:cubicBezTo>
                    <a:pt x="1561" y="136"/>
                    <a:pt x="1562" y="131"/>
                    <a:pt x="1563" y="126"/>
                  </a:cubicBezTo>
                  <a:cubicBezTo>
                    <a:pt x="1564" y="121"/>
                    <a:pt x="1565" y="117"/>
                    <a:pt x="1567" y="112"/>
                  </a:cubicBezTo>
                  <a:cubicBezTo>
                    <a:pt x="1567" y="109"/>
                    <a:pt x="1568" y="106"/>
                    <a:pt x="1569" y="103"/>
                  </a:cubicBezTo>
                  <a:cubicBezTo>
                    <a:pt x="1570" y="101"/>
                    <a:pt x="1570" y="98"/>
                    <a:pt x="1571" y="94"/>
                  </a:cubicBezTo>
                  <a:cubicBezTo>
                    <a:pt x="1571" y="94"/>
                    <a:pt x="1572" y="93"/>
                    <a:pt x="1572" y="92"/>
                  </a:cubicBezTo>
                  <a:cubicBezTo>
                    <a:pt x="1572" y="90"/>
                    <a:pt x="1572" y="89"/>
                    <a:pt x="1572" y="88"/>
                  </a:cubicBezTo>
                  <a:cubicBezTo>
                    <a:pt x="1571" y="88"/>
                    <a:pt x="1570" y="88"/>
                    <a:pt x="1570" y="89"/>
                  </a:cubicBezTo>
                  <a:cubicBezTo>
                    <a:pt x="1569" y="90"/>
                    <a:pt x="1569" y="90"/>
                    <a:pt x="1568" y="91"/>
                  </a:cubicBezTo>
                  <a:cubicBezTo>
                    <a:pt x="1567" y="91"/>
                    <a:pt x="1567" y="91"/>
                    <a:pt x="1567" y="92"/>
                  </a:cubicBezTo>
                  <a:cubicBezTo>
                    <a:pt x="1566" y="93"/>
                    <a:pt x="1567" y="93"/>
                    <a:pt x="1567" y="94"/>
                  </a:cubicBezTo>
                  <a:cubicBezTo>
                    <a:pt x="1567" y="95"/>
                    <a:pt x="1568" y="96"/>
                    <a:pt x="1568" y="96"/>
                  </a:cubicBezTo>
                  <a:cubicBezTo>
                    <a:pt x="1568" y="97"/>
                    <a:pt x="1567" y="98"/>
                    <a:pt x="1567" y="98"/>
                  </a:cubicBezTo>
                  <a:cubicBezTo>
                    <a:pt x="1566" y="98"/>
                    <a:pt x="1565" y="98"/>
                    <a:pt x="1564" y="98"/>
                  </a:cubicBezTo>
                  <a:cubicBezTo>
                    <a:pt x="1563" y="98"/>
                    <a:pt x="1563" y="99"/>
                    <a:pt x="1562" y="99"/>
                  </a:cubicBezTo>
                  <a:cubicBezTo>
                    <a:pt x="1561" y="100"/>
                    <a:pt x="1561" y="100"/>
                    <a:pt x="1560" y="100"/>
                  </a:cubicBezTo>
                  <a:cubicBezTo>
                    <a:pt x="1559" y="98"/>
                    <a:pt x="1559" y="97"/>
                    <a:pt x="1560" y="95"/>
                  </a:cubicBezTo>
                  <a:cubicBezTo>
                    <a:pt x="1560" y="93"/>
                    <a:pt x="1560" y="91"/>
                    <a:pt x="1558" y="91"/>
                  </a:cubicBezTo>
                  <a:cubicBezTo>
                    <a:pt x="1558" y="91"/>
                    <a:pt x="1557" y="92"/>
                    <a:pt x="1557" y="93"/>
                  </a:cubicBezTo>
                  <a:cubicBezTo>
                    <a:pt x="1557" y="94"/>
                    <a:pt x="1557" y="95"/>
                    <a:pt x="1558" y="96"/>
                  </a:cubicBezTo>
                  <a:cubicBezTo>
                    <a:pt x="1558" y="97"/>
                    <a:pt x="1557" y="98"/>
                    <a:pt x="1557" y="99"/>
                  </a:cubicBezTo>
                  <a:cubicBezTo>
                    <a:pt x="1557" y="100"/>
                    <a:pt x="1557" y="100"/>
                    <a:pt x="1556" y="100"/>
                  </a:cubicBezTo>
                  <a:cubicBezTo>
                    <a:pt x="1555" y="100"/>
                    <a:pt x="1554" y="99"/>
                    <a:pt x="1553" y="96"/>
                  </a:cubicBezTo>
                  <a:cubicBezTo>
                    <a:pt x="1553" y="94"/>
                    <a:pt x="1552" y="92"/>
                    <a:pt x="1553" y="90"/>
                  </a:cubicBezTo>
                  <a:cubicBezTo>
                    <a:pt x="1552" y="89"/>
                    <a:pt x="1551" y="89"/>
                    <a:pt x="1550" y="89"/>
                  </a:cubicBezTo>
                  <a:cubicBezTo>
                    <a:pt x="1548" y="90"/>
                    <a:pt x="1547" y="90"/>
                    <a:pt x="1546" y="91"/>
                  </a:cubicBezTo>
                  <a:cubicBezTo>
                    <a:pt x="1547" y="94"/>
                    <a:pt x="1546" y="96"/>
                    <a:pt x="1545" y="97"/>
                  </a:cubicBezTo>
                  <a:cubicBezTo>
                    <a:pt x="1545" y="98"/>
                    <a:pt x="1545" y="98"/>
                    <a:pt x="1545" y="99"/>
                  </a:cubicBezTo>
                  <a:cubicBezTo>
                    <a:pt x="1546" y="99"/>
                    <a:pt x="1545" y="100"/>
                    <a:pt x="1545" y="100"/>
                  </a:cubicBezTo>
                  <a:cubicBezTo>
                    <a:pt x="1544" y="99"/>
                    <a:pt x="1544" y="98"/>
                    <a:pt x="1543" y="97"/>
                  </a:cubicBezTo>
                  <a:cubicBezTo>
                    <a:pt x="1543" y="95"/>
                    <a:pt x="1543" y="94"/>
                    <a:pt x="1544" y="92"/>
                  </a:cubicBezTo>
                  <a:cubicBezTo>
                    <a:pt x="1544" y="92"/>
                    <a:pt x="1544" y="91"/>
                    <a:pt x="1545" y="91"/>
                  </a:cubicBezTo>
                  <a:cubicBezTo>
                    <a:pt x="1545" y="91"/>
                    <a:pt x="1545" y="91"/>
                    <a:pt x="1545" y="90"/>
                  </a:cubicBezTo>
                  <a:cubicBezTo>
                    <a:pt x="1544" y="90"/>
                    <a:pt x="1543" y="90"/>
                    <a:pt x="1542" y="90"/>
                  </a:cubicBezTo>
                  <a:cubicBezTo>
                    <a:pt x="1542" y="91"/>
                    <a:pt x="1542" y="91"/>
                    <a:pt x="1541" y="92"/>
                  </a:cubicBezTo>
                  <a:cubicBezTo>
                    <a:pt x="1541" y="93"/>
                    <a:pt x="1541" y="94"/>
                    <a:pt x="1540" y="94"/>
                  </a:cubicBezTo>
                  <a:cubicBezTo>
                    <a:pt x="1540" y="95"/>
                    <a:pt x="1540" y="96"/>
                    <a:pt x="1539" y="96"/>
                  </a:cubicBezTo>
                  <a:cubicBezTo>
                    <a:pt x="1539" y="96"/>
                    <a:pt x="1538" y="96"/>
                    <a:pt x="1538" y="96"/>
                  </a:cubicBezTo>
                  <a:cubicBezTo>
                    <a:pt x="1538" y="96"/>
                    <a:pt x="1537" y="96"/>
                    <a:pt x="1537" y="96"/>
                  </a:cubicBezTo>
                  <a:cubicBezTo>
                    <a:pt x="1537" y="97"/>
                    <a:pt x="1538" y="97"/>
                    <a:pt x="1539" y="98"/>
                  </a:cubicBezTo>
                  <a:cubicBezTo>
                    <a:pt x="1540" y="98"/>
                    <a:pt x="1541" y="99"/>
                    <a:pt x="1541" y="100"/>
                  </a:cubicBezTo>
                  <a:cubicBezTo>
                    <a:pt x="1541" y="101"/>
                    <a:pt x="1540" y="102"/>
                    <a:pt x="1539" y="103"/>
                  </a:cubicBezTo>
                  <a:cubicBezTo>
                    <a:pt x="1537" y="104"/>
                    <a:pt x="1536" y="105"/>
                    <a:pt x="1535" y="105"/>
                  </a:cubicBezTo>
                  <a:cubicBezTo>
                    <a:pt x="1534" y="106"/>
                    <a:pt x="1533" y="105"/>
                    <a:pt x="1532" y="105"/>
                  </a:cubicBezTo>
                  <a:cubicBezTo>
                    <a:pt x="1532" y="104"/>
                    <a:pt x="1531" y="104"/>
                    <a:pt x="1530" y="103"/>
                  </a:cubicBezTo>
                  <a:cubicBezTo>
                    <a:pt x="1529" y="103"/>
                    <a:pt x="1528" y="103"/>
                    <a:pt x="1527" y="104"/>
                  </a:cubicBezTo>
                  <a:cubicBezTo>
                    <a:pt x="1525" y="104"/>
                    <a:pt x="1525" y="104"/>
                    <a:pt x="1524" y="104"/>
                  </a:cubicBezTo>
                  <a:cubicBezTo>
                    <a:pt x="1523" y="104"/>
                    <a:pt x="1523" y="103"/>
                    <a:pt x="1523" y="102"/>
                  </a:cubicBezTo>
                  <a:cubicBezTo>
                    <a:pt x="1523" y="101"/>
                    <a:pt x="1522" y="99"/>
                    <a:pt x="1522" y="98"/>
                  </a:cubicBezTo>
                  <a:cubicBezTo>
                    <a:pt x="1522" y="98"/>
                    <a:pt x="1522" y="97"/>
                    <a:pt x="1521" y="97"/>
                  </a:cubicBezTo>
                  <a:cubicBezTo>
                    <a:pt x="1521" y="96"/>
                    <a:pt x="1521" y="96"/>
                    <a:pt x="1521" y="95"/>
                  </a:cubicBezTo>
                  <a:cubicBezTo>
                    <a:pt x="1521" y="94"/>
                    <a:pt x="1521" y="93"/>
                    <a:pt x="1521" y="93"/>
                  </a:cubicBezTo>
                  <a:cubicBezTo>
                    <a:pt x="1521" y="92"/>
                    <a:pt x="1521" y="91"/>
                    <a:pt x="1521" y="91"/>
                  </a:cubicBezTo>
                  <a:cubicBezTo>
                    <a:pt x="1520" y="90"/>
                    <a:pt x="1519" y="90"/>
                    <a:pt x="1519" y="91"/>
                  </a:cubicBezTo>
                  <a:cubicBezTo>
                    <a:pt x="1519" y="91"/>
                    <a:pt x="1518" y="91"/>
                    <a:pt x="1518" y="92"/>
                  </a:cubicBezTo>
                  <a:cubicBezTo>
                    <a:pt x="1517" y="91"/>
                    <a:pt x="1515" y="90"/>
                    <a:pt x="1512" y="91"/>
                  </a:cubicBezTo>
                  <a:cubicBezTo>
                    <a:pt x="1510" y="91"/>
                    <a:pt x="1508" y="91"/>
                    <a:pt x="1507" y="92"/>
                  </a:cubicBezTo>
                  <a:cubicBezTo>
                    <a:pt x="1508" y="93"/>
                    <a:pt x="1508" y="93"/>
                    <a:pt x="1509" y="93"/>
                  </a:cubicBezTo>
                  <a:cubicBezTo>
                    <a:pt x="1510" y="93"/>
                    <a:pt x="1511" y="93"/>
                    <a:pt x="1512" y="93"/>
                  </a:cubicBezTo>
                  <a:cubicBezTo>
                    <a:pt x="1513" y="93"/>
                    <a:pt x="1514" y="93"/>
                    <a:pt x="1515" y="93"/>
                  </a:cubicBezTo>
                  <a:cubicBezTo>
                    <a:pt x="1516" y="93"/>
                    <a:pt x="1517" y="93"/>
                    <a:pt x="1517" y="93"/>
                  </a:cubicBezTo>
                  <a:cubicBezTo>
                    <a:pt x="1518" y="96"/>
                    <a:pt x="1517" y="97"/>
                    <a:pt x="1516" y="97"/>
                  </a:cubicBezTo>
                  <a:cubicBezTo>
                    <a:pt x="1514" y="96"/>
                    <a:pt x="1512" y="97"/>
                    <a:pt x="1510" y="97"/>
                  </a:cubicBezTo>
                  <a:lnTo>
                    <a:pt x="1507" y="98"/>
                  </a:lnTo>
                  <a:cubicBezTo>
                    <a:pt x="1505" y="98"/>
                    <a:pt x="1504" y="98"/>
                    <a:pt x="1502" y="97"/>
                  </a:cubicBezTo>
                  <a:cubicBezTo>
                    <a:pt x="1501" y="96"/>
                    <a:pt x="1499" y="96"/>
                    <a:pt x="1498" y="97"/>
                  </a:cubicBezTo>
                  <a:cubicBezTo>
                    <a:pt x="1497" y="98"/>
                    <a:pt x="1496" y="99"/>
                    <a:pt x="1495" y="99"/>
                  </a:cubicBezTo>
                  <a:cubicBezTo>
                    <a:pt x="1495" y="99"/>
                    <a:pt x="1494" y="98"/>
                    <a:pt x="1493" y="97"/>
                  </a:cubicBezTo>
                  <a:cubicBezTo>
                    <a:pt x="1490" y="98"/>
                    <a:pt x="1488" y="96"/>
                    <a:pt x="1487" y="93"/>
                  </a:cubicBezTo>
                  <a:cubicBezTo>
                    <a:pt x="1486" y="92"/>
                    <a:pt x="1484" y="92"/>
                    <a:pt x="1483" y="93"/>
                  </a:cubicBezTo>
                  <a:cubicBezTo>
                    <a:pt x="1481" y="93"/>
                    <a:pt x="1480" y="94"/>
                    <a:pt x="1479" y="95"/>
                  </a:cubicBezTo>
                  <a:cubicBezTo>
                    <a:pt x="1479" y="96"/>
                    <a:pt x="1479" y="97"/>
                    <a:pt x="1478" y="98"/>
                  </a:cubicBezTo>
                  <a:cubicBezTo>
                    <a:pt x="1477" y="98"/>
                    <a:pt x="1476" y="98"/>
                    <a:pt x="1475" y="98"/>
                  </a:cubicBezTo>
                  <a:cubicBezTo>
                    <a:pt x="1474" y="98"/>
                    <a:pt x="1473" y="98"/>
                    <a:pt x="1472" y="98"/>
                  </a:cubicBezTo>
                  <a:cubicBezTo>
                    <a:pt x="1471" y="98"/>
                    <a:pt x="1470" y="98"/>
                    <a:pt x="1469" y="97"/>
                  </a:cubicBezTo>
                  <a:cubicBezTo>
                    <a:pt x="1469" y="96"/>
                    <a:pt x="1469" y="96"/>
                    <a:pt x="1470" y="95"/>
                  </a:cubicBezTo>
                  <a:cubicBezTo>
                    <a:pt x="1471" y="95"/>
                    <a:pt x="1471" y="94"/>
                    <a:pt x="1472" y="93"/>
                  </a:cubicBezTo>
                  <a:cubicBezTo>
                    <a:pt x="1470" y="93"/>
                    <a:pt x="1469" y="93"/>
                    <a:pt x="1468" y="93"/>
                  </a:cubicBezTo>
                  <a:cubicBezTo>
                    <a:pt x="1467" y="93"/>
                    <a:pt x="1466" y="93"/>
                    <a:pt x="1465" y="93"/>
                  </a:cubicBezTo>
                  <a:cubicBezTo>
                    <a:pt x="1464" y="100"/>
                    <a:pt x="1462" y="107"/>
                    <a:pt x="1461" y="113"/>
                  </a:cubicBezTo>
                  <a:cubicBezTo>
                    <a:pt x="1460" y="120"/>
                    <a:pt x="1459" y="126"/>
                    <a:pt x="1458" y="133"/>
                  </a:cubicBezTo>
                  <a:cubicBezTo>
                    <a:pt x="1457" y="136"/>
                    <a:pt x="1457" y="139"/>
                    <a:pt x="1456" y="143"/>
                  </a:cubicBezTo>
                  <a:cubicBezTo>
                    <a:pt x="1456" y="146"/>
                    <a:pt x="1456" y="149"/>
                    <a:pt x="1455" y="152"/>
                  </a:cubicBezTo>
                  <a:cubicBezTo>
                    <a:pt x="1455" y="154"/>
                    <a:pt x="1454" y="156"/>
                    <a:pt x="1454" y="158"/>
                  </a:cubicBezTo>
                  <a:lnTo>
                    <a:pt x="1451" y="179"/>
                  </a:lnTo>
                  <a:cubicBezTo>
                    <a:pt x="1450" y="182"/>
                    <a:pt x="1450" y="186"/>
                    <a:pt x="1449" y="189"/>
                  </a:cubicBezTo>
                  <a:cubicBezTo>
                    <a:pt x="1449" y="193"/>
                    <a:pt x="1449" y="196"/>
                    <a:pt x="1448" y="199"/>
                  </a:cubicBezTo>
                  <a:lnTo>
                    <a:pt x="1446" y="216"/>
                  </a:lnTo>
                  <a:cubicBezTo>
                    <a:pt x="1445" y="221"/>
                    <a:pt x="1445" y="226"/>
                    <a:pt x="1444" y="231"/>
                  </a:cubicBezTo>
                  <a:cubicBezTo>
                    <a:pt x="1444" y="236"/>
                    <a:pt x="1443" y="242"/>
                    <a:pt x="1442" y="247"/>
                  </a:cubicBezTo>
                  <a:cubicBezTo>
                    <a:pt x="1442" y="251"/>
                    <a:pt x="1441" y="255"/>
                    <a:pt x="1441" y="259"/>
                  </a:cubicBezTo>
                  <a:cubicBezTo>
                    <a:pt x="1441" y="263"/>
                    <a:pt x="1441" y="267"/>
                    <a:pt x="1439" y="270"/>
                  </a:cubicBezTo>
                  <a:cubicBezTo>
                    <a:pt x="1438" y="259"/>
                    <a:pt x="1436" y="247"/>
                    <a:pt x="1434" y="236"/>
                  </a:cubicBezTo>
                  <a:cubicBezTo>
                    <a:pt x="1433" y="226"/>
                    <a:pt x="1430" y="215"/>
                    <a:pt x="1428" y="204"/>
                  </a:cubicBezTo>
                  <a:cubicBezTo>
                    <a:pt x="1427" y="199"/>
                    <a:pt x="1426" y="196"/>
                    <a:pt x="1425" y="192"/>
                  </a:cubicBezTo>
                  <a:cubicBezTo>
                    <a:pt x="1425" y="192"/>
                    <a:pt x="1425" y="192"/>
                    <a:pt x="1425" y="191"/>
                  </a:cubicBezTo>
                  <a:cubicBezTo>
                    <a:pt x="1425" y="190"/>
                    <a:pt x="1425" y="190"/>
                    <a:pt x="1424" y="190"/>
                  </a:cubicBezTo>
                  <a:cubicBezTo>
                    <a:pt x="1424" y="190"/>
                    <a:pt x="1424" y="191"/>
                    <a:pt x="1423" y="192"/>
                  </a:cubicBezTo>
                  <a:cubicBezTo>
                    <a:pt x="1423" y="193"/>
                    <a:pt x="1422" y="193"/>
                    <a:pt x="1421" y="193"/>
                  </a:cubicBezTo>
                  <a:cubicBezTo>
                    <a:pt x="1421" y="193"/>
                    <a:pt x="1420" y="193"/>
                    <a:pt x="1420" y="192"/>
                  </a:cubicBezTo>
                  <a:cubicBezTo>
                    <a:pt x="1419" y="191"/>
                    <a:pt x="1418" y="190"/>
                    <a:pt x="1418" y="189"/>
                  </a:cubicBezTo>
                  <a:cubicBezTo>
                    <a:pt x="1418" y="188"/>
                    <a:pt x="1418" y="186"/>
                    <a:pt x="1418" y="185"/>
                  </a:cubicBezTo>
                  <a:cubicBezTo>
                    <a:pt x="1418" y="184"/>
                    <a:pt x="1418" y="183"/>
                    <a:pt x="1418" y="182"/>
                  </a:cubicBezTo>
                  <a:lnTo>
                    <a:pt x="1421" y="179"/>
                  </a:lnTo>
                  <a:cubicBezTo>
                    <a:pt x="1422" y="179"/>
                    <a:pt x="1422" y="179"/>
                    <a:pt x="1422" y="179"/>
                  </a:cubicBezTo>
                  <a:cubicBezTo>
                    <a:pt x="1422" y="177"/>
                    <a:pt x="1422" y="176"/>
                    <a:pt x="1422" y="175"/>
                  </a:cubicBezTo>
                  <a:cubicBezTo>
                    <a:pt x="1422" y="174"/>
                    <a:pt x="1421" y="173"/>
                    <a:pt x="1420" y="173"/>
                  </a:cubicBezTo>
                  <a:cubicBezTo>
                    <a:pt x="1420" y="174"/>
                    <a:pt x="1420" y="175"/>
                    <a:pt x="1419" y="176"/>
                  </a:cubicBezTo>
                  <a:cubicBezTo>
                    <a:pt x="1419" y="178"/>
                    <a:pt x="1418" y="179"/>
                    <a:pt x="1416" y="179"/>
                  </a:cubicBezTo>
                  <a:cubicBezTo>
                    <a:pt x="1416" y="177"/>
                    <a:pt x="1417" y="175"/>
                    <a:pt x="1417" y="173"/>
                  </a:cubicBezTo>
                  <a:cubicBezTo>
                    <a:pt x="1417" y="172"/>
                    <a:pt x="1418" y="171"/>
                    <a:pt x="1419" y="169"/>
                  </a:cubicBezTo>
                  <a:cubicBezTo>
                    <a:pt x="1419" y="168"/>
                    <a:pt x="1420" y="167"/>
                    <a:pt x="1420" y="166"/>
                  </a:cubicBezTo>
                  <a:cubicBezTo>
                    <a:pt x="1420" y="166"/>
                    <a:pt x="1420" y="165"/>
                    <a:pt x="1420" y="165"/>
                  </a:cubicBezTo>
                  <a:cubicBezTo>
                    <a:pt x="1420" y="165"/>
                    <a:pt x="1419" y="164"/>
                    <a:pt x="1419" y="164"/>
                  </a:cubicBezTo>
                  <a:cubicBezTo>
                    <a:pt x="1419" y="163"/>
                    <a:pt x="1419" y="162"/>
                    <a:pt x="1419" y="160"/>
                  </a:cubicBezTo>
                  <a:cubicBezTo>
                    <a:pt x="1419" y="159"/>
                    <a:pt x="1418" y="158"/>
                    <a:pt x="1418" y="158"/>
                  </a:cubicBezTo>
                  <a:cubicBezTo>
                    <a:pt x="1418" y="157"/>
                    <a:pt x="1417" y="157"/>
                    <a:pt x="1417" y="157"/>
                  </a:cubicBezTo>
                  <a:cubicBezTo>
                    <a:pt x="1417" y="157"/>
                    <a:pt x="1416" y="156"/>
                    <a:pt x="1416" y="156"/>
                  </a:cubicBezTo>
                  <a:cubicBezTo>
                    <a:pt x="1416" y="156"/>
                    <a:pt x="1416" y="155"/>
                    <a:pt x="1417" y="154"/>
                  </a:cubicBezTo>
                  <a:cubicBezTo>
                    <a:pt x="1417" y="154"/>
                    <a:pt x="1417" y="153"/>
                    <a:pt x="1417" y="152"/>
                  </a:cubicBezTo>
                  <a:cubicBezTo>
                    <a:pt x="1417" y="152"/>
                    <a:pt x="1417" y="151"/>
                    <a:pt x="1417" y="151"/>
                  </a:cubicBezTo>
                  <a:cubicBezTo>
                    <a:pt x="1416" y="151"/>
                    <a:pt x="1416" y="151"/>
                    <a:pt x="1416" y="150"/>
                  </a:cubicBezTo>
                  <a:cubicBezTo>
                    <a:pt x="1416" y="149"/>
                    <a:pt x="1415" y="148"/>
                    <a:pt x="1415" y="146"/>
                  </a:cubicBezTo>
                  <a:cubicBezTo>
                    <a:pt x="1415" y="145"/>
                    <a:pt x="1415" y="144"/>
                    <a:pt x="1415" y="143"/>
                  </a:cubicBezTo>
                  <a:cubicBezTo>
                    <a:pt x="1414" y="141"/>
                    <a:pt x="1414" y="139"/>
                    <a:pt x="1413" y="137"/>
                  </a:cubicBezTo>
                  <a:cubicBezTo>
                    <a:pt x="1413" y="135"/>
                    <a:pt x="1412" y="133"/>
                    <a:pt x="1412" y="132"/>
                  </a:cubicBezTo>
                  <a:lnTo>
                    <a:pt x="1412" y="130"/>
                  </a:lnTo>
                  <a:cubicBezTo>
                    <a:pt x="1411" y="129"/>
                    <a:pt x="1411" y="127"/>
                    <a:pt x="1411" y="126"/>
                  </a:cubicBezTo>
                  <a:cubicBezTo>
                    <a:pt x="1410" y="125"/>
                    <a:pt x="1410" y="124"/>
                    <a:pt x="1410" y="123"/>
                  </a:cubicBezTo>
                  <a:cubicBezTo>
                    <a:pt x="1410" y="122"/>
                    <a:pt x="1409" y="120"/>
                    <a:pt x="1409" y="119"/>
                  </a:cubicBezTo>
                  <a:cubicBezTo>
                    <a:pt x="1409" y="118"/>
                    <a:pt x="1408" y="117"/>
                    <a:pt x="1408" y="116"/>
                  </a:cubicBezTo>
                  <a:cubicBezTo>
                    <a:pt x="1408" y="114"/>
                    <a:pt x="1407" y="113"/>
                    <a:pt x="1407" y="112"/>
                  </a:cubicBezTo>
                  <a:cubicBezTo>
                    <a:pt x="1407" y="110"/>
                    <a:pt x="1407" y="109"/>
                    <a:pt x="1407" y="108"/>
                  </a:cubicBezTo>
                  <a:lnTo>
                    <a:pt x="1404" y="96"/>
                  </a:lnTo>
                  <a:cubicBezTo>
                    <a:pt x="1403" y="96"/>
                    <a:pt x="1402" y="96"/>
                    <a:pt x="1401" y="96"/>
                  </a:cubicBezTo>
                  <a:cubicBezTo>
                    <a:pt x="1400" y="96"/>
                    <a:pt x="1399" y="96"/>
                    <a:pt x="1398" y="97"/>
                  </a:cubicBezTo>
                  <a:cubicBezTo>
                    <a:pt x="1398" y="98"/>
                    <a:pt x="1398" y="99"/>
                    <a:pt x="1399" y="99"/>
                  </a:cubicBezTo>
                  <a:cubicBezTo>
                    <a:pt x="1400" y="99"/>
                    <a:pt x="1400" y="100"/>
                    <a:pt x="1400" y="101"/>
                  </a:cubicBezTo>
                  <a:cubicBezTo>
                    <a:pt x="1399" y="101"/>
                    <a:pt x="1398" y="101"/>
                    <a:pt x="1397" y="102"/>
                  </a:cubicBezTo>
                  <a:cubicBezTo>
                    <a:pt x="1395" y="102"/>
                    <a:pt x="1394" y="102"/>
                    <a:pt x="1393" y="100"/>
                  </a:cubicBezTo>
                  <a:cubicBezTo>
                    <a:pt x="1394" y="98"/>
                    <a:pt x="1394" y="97"/>
                    <a:pt x="1394" y="97"/>
                  </a:cubicBezTo>
                  <a:cubicBezTo>
                    <a:pt x="1393" y="97"/>
                    <a:pt x="1392" y="96"/>
                    <a:pt x="1391" y="96"/>
                  </a:cubicBezTo>
                  <a:cubicBezTo>
                    <a:pt x="1391" y="97"/>
                    <a:pt x="1391" y="98"/>
                    <a:pt x="1391" y="99"/>
                  </a:cubicBezTo>
                  <a:cubicBezTo>
                    <a:pt x="1390" y="100"/>
                    <a:pt x="1389" y="101"/>
                    <a:pt x="1388" y="100"/>
                  </a:cubicBezTo>
                  <a:cubicBezTo>
                    <a:pt x="1388" y="100"/>
                    <a:pt x="1388" y="99"/>
                    <a:pt x="1388" y="98"/>
                  </a:cubicBezTo>
                  <a:cubicBezTo>
                    <a:pt x="1387" y="97"/>
                    <a:pt x="1387" y="97"/>
                    <a:pt x="1387" y="97"/>
                  </a:cubicBezTo>
                  <a:cubicBezTo>
                    <a:pt x="1375" y="97"/>
                    <a:pt x="1364" y="98"/>
                    <a:pt x="1352" y="98"/>
                  </a:cubicBezTo>
                  <a:cubicBezTo>
                    <a:pt x="1341" y="99"/>
                    <a:pt x="1330" y="99"/>
                    <a:pt x="1319" y="99"/>
                  </a:cubicBezTo>
                  <a:cubicBezTo>
                    <a:pt x="1317" y="100"/>
                    <a:pt x="1314" y="100"/>
                    <a:pt x="1312" y="100"/>
                  </a:cubicBezTo>
                  <a:cubicBezTo>
                    <a:pt x="1310" y="100"/>
                    <a:pt x="1308" y="100"/>
                    <a:pt x="1306" y="101"/>
                  </a:cubicBezTo>
                  <a:cubicBezTo>
                    <a:pt x="1305" y="101"/>
                    <a:pt x="1305" y="101"/>
                    <a:pt x="1305" y="102"/>
                  </a:cubicBezTo>
                  <a:cubicBezTo>
                    <a:pt x="1305" y="102"/>
                    <a:pt x="1305" y="103"/>
                    <a:pt x="1304" y="103"/>
                  </a:cubicBezTo>
                  <a:cubicBezTo>
                    <a:pt x="1304" y="102"/>
                    <a:pt x="1303" y="102"/>
                    <a:pt x="1303" y="101"/>
                  </a:cubicBezTo>
                  <a:moveTo>
                    <a:pt x="2049" y="134"/>
                  </a:moveTo>
                  <a:cubicBezTo>
                    <a:pt x="2049" y="133"/>
                    <a:pt x="2047" y="133"/>
                    <a:pt x="2046" y="132"/>
                  </a:cubicBezTo>
                  <a:cubicBezTo>
                    <a:pt x="2045" y="131"/>
                    <a:pt x="2046" y="131"/>
                    <a:pt x="2047" y="131"/>
                  </a:cubicBezTo>
                  <a:cubicBezTo>
                    <a:pt x="2048" y="131"/>
                    <a:pt x="2049" y="131"/>
                    <a:pt x="2050" y="131"/>
                  </a:cubicBezTo>
                  <a:cubicBezTo>
                    <a:pt x="2051" y="131"/>
                    <a:pt x="2051" y="132"/>
                    <a:pt x="2050" y="132"/>
                  </a:cubicBezTo>
                  <a:cubicBezTo>
                    <a:pt x="2050" y="133"/>
                    <a:pt x="2050" y="133"/>
                    <a:pt x="2050" y="133"/>
                  </a:cubicBezTo>
                  <a:cubicBezTo>
                    <a:pt x="2050" y="135"/>
                    <a:pt x="2051" y="136"/>
                    <a:pt x="2053" y="137"/>
                  </a:cubicBezTo>
                  <a:cubicBezTo>
                    <a:pt x="2054" y="138"/>
                    <a:pt x="2054" y="140"/>
                    <a:pt x="2054" y="141"/>
                  </a:cubicBezTo>
                  <a:cubicBezTo>
                    <a:pt x="2052" y="141"/>
                    <a:pt x="2052" y="141"/>
                    <a:pt x="2051" y="140"/>
                  </a:cubicBezTo>
                  <a:cubicBezTo>
                    <a:pt x="2051" y="139"/>
                    <a:pt x="2050" y="139"/>
                    <a:pt x="2049" y="139"/>
                  </a:cubicBezTo>
                  <a:cubicBezTo>
                    <a:pt x="2050" y="136"/>
                    <a:pt x="2050" y="135"/>
                    <a:pt x="2049" y="134"/>
                  </a:cubicBezTo>
                  <a:moveTo>
                    <a:pt x="2018" y="93"/>
                  </a:moveTo>
                  <a:cubicBezTo>
                    <a:pt x="2018" y="93"/>
                    <a:pt x="2018" y="92"/>
                    <a:pt x="2018" y="92"/>
                  </a:cubicBezTo>
                  <a:cubicBezTo>
                    <a:pt x="2018" y="92"/>
                    <a:pt x="2018" y="91"/>
                    <a:pt x="2017" y="91"/>
                  </a:cubicBezTo>
                  <a:cubicBezTo>
                    <a:pt x="2017" y="90"/>
                    <a:pt x="2017" y="90"/>
                    <a:pt x="2016" y="90"/>
                  </a:cubicBezTo>
                  <a:cubicBezTo>
                    <a:pt x="2017" y="89"/>
                    <a:pt x="2018" y="89"/>
                    <a:pt x="2018" y="90"/>
                  </a:cubicBezTo>
                  <a:cubicBezTo>
                    <a:pt x="2019" y="91"/>
                    <a:pt x="2020" y="93"/>
                    <a:pt x="2020" y="93"/>
                  </a:cubicBezTo>
                  <a:cubicBezTo>
                    <a:pt x="2019" y="94"/>
                    <a:pt x="2019" y="94"/>
                    <a:pt x="2018" y="93"/>
                  </a:cubicBezTo>
                  <a:moveTo>
                    <a:pt x="1892" y="522"/>
                  </a:moveTo>
                  <a:cubicBezTo>
                    <a:pt x="1892" y="522"/>
                    <a:pt x="1891" y="523"/>
                    <a:pt x="1891" y="523"/>
                  </a:cubicBezTo>
                  <a:cubicBezTo>
                    <a:pt x="1891" y="522"/>
                    <a:pt x="1891" y="522"/>
                    <a:pt x="1891" y="522"/>
                  </a:cubicBezTo>
                  <a:cubicBezTo>
                    <a:pt x="1892" y="522"/>
                    <a:pt x="1892" y="522"/>
                    <a:pt x="1892" y="522"/>
                  </a:cubicBezTo>
                  <a:cubicBezTo>
                    <a:pt x="1892" y="522"/>
                    <a:pt x="1892" y="522"/>
                    <a:pt x="1892" y="522"/>
                  </a:cubicBezTo>
                  <a:close/>
                  <a:moveTo>
                    <a:pt x="1997" y="510"/>
                  </a:moveTo>
                  <a:cubicBezTo>
                    <a:pt x="1997" y="510"/>
                    <a:pt x="1998" y="510"/>
                    <a:pt x="1998" y="510"/>
                  </a:cubicBezTo>
                  <a:lnTo>
                    <a:pt x="1999" y="509"/>
                  </a:lnTo>
                  <a:cubicBezTo>
                    <a:pt x="1999" y="510"/>
                    <a:pt x="2000" y="510"/>
                    <a:pt x="2000" y="510"/>
                  </a:cubicBezTo>
                  <a:lnTo>
                    <a:pt x="2000" y="512"/>
                  </a:lnTo>
                  <a:cubicBezTo>
                    <a:pt x="2000" y="512"/>
                    <a:pt x="1999" y="512"/>
                    <a:pt x="1999" y="513"/>
                  </a:cubicBezTo>
                  <a:lnTo>
                    <a:pt x="1998" y="513"/>
                  </a:lnTo>
                  <a:cubicBezTo>
                    <a:pt x="1998" y="512"/>
                    <a:pt x="1998" y="512"/>
                    <a:pt x="1997" y="512"/>
                  </a:cubicBezTo>
                  <a:lnTo>
                    <a:pt x="1997" y="510"/>
                  </a:lnTo>
                  <a:close/>
                  <a:moveTo>
                    <a:pt x="1875" y="515"/>
                  </a:moveTo>
                  <a:cubicBezTo>
                    <a:pt x="1875" y="515"/>
                    <a:pt x="1876" y="516"/>
                    <a:pt x="1876" y="517"/>
                  </a:cubicBezTo>
                  <a:cubicBezTo>
                    <a:pt x="1876" y="518"/>
                    <a:pt x="1876" y="519"/>
                    <a:pt x="1875" y="520"/>
                  </a:cubicBezTo>
                  <a:cubicBezTo>
                    <a:pt x="1874" y="521"/>
                    <a:pt x="1873" y="520"/>
                    <a:pt x="1873" y="520"/>
                  </a:cubicBezTo>
                  <a:cubicBezTo>
                    <a:pt x="1872" y="519"/>
                    <a:pt x="1872" y="519"/>
                    <a:pt x="1871" y="518"/>
                  </a:cubicBezTo>
                  <a:cubicBezTo>
                    <a:pt x="1871" y="516"/>
                    <a:pt x="1872" y="515"/>
                    <a:pt x="1875" y="515"/>
                  </a:cubicBezTo>
                  <a:moveTo>
                    <a:pt x="2001" y="501"/>
                  </a:moveTo>
                  <a:lnTo>
                    <a:pt x="2001" y="504"/>
                  </a:lnTo>
                  <a:cubicBezTo>
                    <a:pt x="2000" y="504"/>
                    <a:pt x="1999" y="504"/>
                    <a:pt x="1998" y="504"/>
                  </a:cubicBezTo>
                  <a:cubicBezTo>
                    <a:pt x="1997" y="504"/>
                    <a:pt x="1997" y="504"/>
                    <a:pt x="1997" y="502"/>
                  </a:cubicBezTo>
                  <a:cubicBezTo>
                    <a:pt x="1998" y="502"/>
                    <a:pt x="1999" y="501"/>
                    <a:pt x="2001" y="501"/>
                  </a:cubicBezTo>
                  <a:moveTo>
                    <a:pt x="1880" y="507"/>
                  </a:moveTo>
                  <a:cubicBezTo>
                    <a:pt x="1881" y="507"/>
                    <a:pt x="1882" y="507"/>
                    <a:pt x="1882" y="506"/>
                  </a:cubicBezTo>
                  <a:cubicBezTo>
                    <a:pt x="1883" y="506"/>
                    <a:pt x="1884" y="506"/>
                    <a:pt x="1885" y="507"/>
                  </a:cubicBezTo>
                  <a:cubicBezTo>
                    <a:pt x="1885" y="507"/>
                    <a:pt x="1886" y="508"/>
                    <a:pt x="1886" y="510"/>
                  </a:cubicBezTo>
                  <a:cubicBezTo>
                    <a:pt x="1885" y="510"/>
                    <a:pt x="1884" y="510"/>
                    <a:pt x="1883" y="510"/>
                  </a:cubicBezTo>
                  <a:cubicBezTo>
                    <a:pt x="1883" y="511"/>
                    <a:pt x="1882" y="511"/>
                    <a:pt x="1881" y="512"/>
                  </a:cubicBezTo>
                  <a:cubicBezTo>
                    <a:pt x="1881" y="512"/>
                    <a:pt x="1880" y="513"/>
                    <a:pt x="1880" y="513"/>
                  </a:cubicBezTo>
                  <a:cubicBezTo>
                    <a:pt x="1879" y="513"/>
                    <a:pt x="1878" y="513"/>
                    <a:pt x="1877" y="513"/>
                  </a:cubicBezTo>
                  <a:cubicBezTo>
                    <a:pt x="1877" y="511"/>
                    <a:pt x="1877" y="511"/>
                    <a:pt x="1876" y="510"/>
                  </a:cubicBezTo>
                  <a:cubicBezTo>
                    <a:pt x="1875" y="509"/>
                    <a:pt x="1875" y="509"/>
                    <a:pt x="1876" y="509"/>
                  </a:cubicBezTo>
                  <a:cubicBezTo>
                    <a:pt x="1877" y="509"/>
                    <a:pt x="1878" y="509"/>
                    <a:pt x="1879" y="509"/>
                  </a:cubicBezTo>
                  <a:cubicBezTo>
                    <a:pt x="1879" y="508"/>
                    <a:pt x="1879" y="508"/>
                    <a:pt x="1880" y="507"/>
                  </a:cubicBezTo>
                  <a:moveTo>
                    <a:pt x="1719" y="518"/>
                  </a:moveTo>
                  <a:cubicBezTo>
                    <a:pt x="1717" y="518"/>
                    <a:pt x="1717" y="518"/>
                    <a:pt x="1716" y="517"/>
                  </a:cubicBezTo>
                  <a:cubicBezTo>
                    <a:pt x="1715" y="517"/>
                    <a:pt x="1715" y="516"/>
                    <a:pt x="1714" y="515"/>
                  </a:cubicBezTo>
                  <a:cubicBezTo>
                    <a:pt x="1714" y="514"/>
                    <a:pt x="1715" y="513"/>
                    <a:pt x="1716" y="513"/>
                  </a:cubicBezTo>
                  <a:cubicBezTo>
                    <a:pt x="1717" y="513"/>
                    <a:pt x="1718" y="513"/>
                    <a:pt x="1718" y="514"/>
                  </a:cubicBezTo>
                  <a:cubicBezTo>
                    <a:pt x="1718" y="515"/>
                    <a:pt x="1719" y="516"/>
                    <a:pt x="1721" y="516"/>
                  </a:cubicBezTo>
                  <a:cubicBezTo>
                    <a:pt x="1720" y="518"/>
                    <a:pt x="1720" y="518"/>
                    <a:pt x="1719" y="518"/>
                  </a:cubicBezTo>
                  <a:moveTo>
                    <a:pt x="1992" y="501"/>
                  </a:moveTo>
                  <a:cubicBezTo>
                    <a:pt x="1992" y="499"/>
                    <a:pt x="1993" y="499"/>
                    <a:pt x="1995" y="499"/>
                  </a:cubicBezTo>
                  <a:cubicBezTo>
                    <a:pt x="1995" y="500"/>
                    <a:pt x="1996" y="500"/>
                    <a:pt x="1995" y="501"/>
                  </a:cubicBezTo>
                  <a:cubicBezTo>
                    <a:pt x="1995" y="501"/>
                    <a:pt x="1995" y="501"/>
                    <a:pt x="1995" y="502"/>
                  </a:cubicBezTo>
                  <a:cubicBezTo>
                    <a:pt x="1993" y="503"/>
                    <a:pt x="1992" y="502"/>
                    <a:pt x="1992" y="501"/>
                  </a:cubicBezTo>
                  <a:moveTo>
                    <a:pt x="1760" y="515"/>
                  </a:moveTo>
                  <a:cubicBezTo>
                    <a:pt x="1760" y="515"/>
                    <a:pt x="1760" y="514"/>
                    <a:pt x="1760" y="513"/>
                  </a:cubicBezTo>
                  <a:cubicBezTo>
                    <a:pt x="1760" y="513"/>
                    <a:pt x="1760" y="512"/>
                    <a:pt x="1760" y="512"/>
                  </a:cubicBezTo>
                  <a:cubicBezTo>
                    <a:pt x="1759" y="512"/>
                    <a:pt x="1758" y="512"/>
                    <a:pt x="1757" y="512"/>
                  </a:cubicBezTo>
                  <a:lnTo>
                    <a:pt x="1756" y="509"/>
                  </a:lnTo>
                  <a:cubicBezTo>
                    <a:pt x="1758" y="509"/>
                    <a:pt x="1759" y="509"/>
                    <a:pt x="1760" y="508"/>
                  </a:cubicBezTo>
                  <a:cubicBezTo>
                    <a:pt x="1760" y="508"/>
                    <a:pt x="1761" y="507"/>
                    <a:pt x="1761" y="507"/>
                  </a:cubicBezTo>
                  <a:cubicBezTo>
                    <a:pt x="1762" y="506"/>
                    <a:pt x="1762" y="505"/>
                    <a:pt x="1763" y="505"/>
                  </a:cubicBezTo>
                  <a:cubicBezTo>
                    <a:pt x="1763" y="504"/>
                    <a:pt x="1764" y="504"/>
                    <a:pt x="1765" y="505"/>
                  </a:cubicBezTo>
                  <a:cubicBezTo>
                    <a:pt x="1766" y="507"/>
                    <a:pt x="1766" y="508"/>
                    <a:pt x="1764" y="509"/>
                  </a:cubicBezTo>
                  <a:cubicBezTo>
                    <a:pt x="1763" y="509"/>
                    <a:pt x="1762" y="510"/>
                    <a:pt x="1761" y="511"/>
                  </a:cubicBezTo>
                  <a:cubicBezTo>
                    <a:pt x="1761" y="512"/>
                    <a:pt x="1761" y="513"/>
                    <a:pt x="1762" y="514"/>
                  </a:cubicBezTo>
                  <a:cubicBezTo>
                    <a:pt x="1763" y="514"/>
                    <a:pt x="1763" y="515"/>
                    <a:pt x="1762" y="516"/>
                  </a:cubicBezTo>
                  <a:cubicBezTo>
                    <a:pt x="1761" y="516"/>
                    <a:pt x="1760" y="516"/>
                    <a:pt x="1760" y="515"/>
                  </a:cubicBezTo>
                  <a:moveTo>
                    <a:pt x="1722" y="507"/>
                  </a:moveTo>
                  <a:cubicBezTo>
                    <a:pt x="1722" y="508"/>
                    <a:pt x="1722" y="508"/>
                    <a:pt x="1722" y="509"/>
                  </a:cubicBezTo>
                  <a:cubicBezTo>
                    <a:pt x="1721" y="509"/>
                    <a:pt x="1721" y="509"/>
                    <a:pt x="1720" y="509"/>
                  </a:cubicBezTo>
                  <a:cubicBezTo>
                    <a:pt x="1720" y="509"/>
                    <a:pt x="1719" y="509"/>
                    <a:pt x="1719" y="509"/>
                  </a:cubicBezTo>
                  <a:cubicBezTo>
                    <a:pt x="1718" y="508"/>
                    <a:pt x="1718" y="508"/>
                    <a:pt x="1718" y="507"/>
                  </a:cubicBezTo>
                  <a:lnTo>
                    <a:pt x="1722" y="507"/>
                  </a:lnTo>
                  <a:close/>
                  <a:moveTo>
                    <a:pt x="2000" y="498"/>
                  </a:moveTo>
                  <a:cubicBezTo>
                    <a:pt x="1999" y="499"/>
                    <a:pt x="1998" y="498"/>
                    <a:pt x="1997" y="498"/>
                  </a:cubicBezTo>
                  <a:cubicBezTo>
                    <a:pt x="1996" y="497"/>
                    <a:pt x="1995" y="496"/>
                    <a:pt x="1995" y="495"/>
                  </a:cubicBezTo>
                  <a:cubicBezTo>
                    <a:pt x="1995" y="494"/>
                    <a:pt x="1995" y="493"/>
                    <a:pt x="1996" y="492"/>
                  </a:cubicBezTo>
                  <a:cubicBezTo>
                    <a:pt x="1998" y="492"/>
                    <a:pt x="1999" y="492"/>
                    <a:pt x="2000" y="493"/>
                  </a:cubicBezTo>
                  <a:cubicBezTo>
                    <a:pt x="2001" y="493"/>
                    <a:pt x="2002" y="494"/>
                    <a:pt x="2002" y="496"/>
                  </a:cubicBezTo>
                  <a:cubicBezTo>
                    <a:pt x="2002" y="497"/>
                    <a:pt x="2001" y="498"/>
                    <a:pt x="2000" y="498"/>
                  </a:cubicBezTo>
                  <a:moveTo>
                    <a:pt x="1760" y="502"/>
                  </a:moveTo>
                  <a:cubicBezTo>
                    <a:pt x="1760" y="502"/>
                    <a:pt x="1760" y="501"/>
                    <a:pt x="1761" y="501"/>
                  </a:cubicBezTo>
                  <a:cubicBezTo>
                    <a:pt x="1761" y="501"/>
                    <a:pt x="1762" y="501"/>
                    <a:pt x="1762" y="501"/>
                  </a:cubicBezTo>
                  <a:cubicBezTo>
                    <a:pt x="1762" y="501"/>
                    <a:pt x="1761" y="502"/>
                    <a:pt x="1760" y="502"/>
                  </a:cubicBezTo>
                  <a:moveTo>
                    <a:pt x="1752" y="500"/>
                  </a:moveTo>
                  <a:cubicBezTo>
                    <a:pt x="1752" y="500"/>
                    <a:pt x="1752" y="501"/>
                    <a:pt x="1752" y="501"/>
                  </a:cubicBezTo>
                  <a:cubicBezTo>
                    <a:pt x="1752" y="501"/>
                    <a:pt x="1751" y="501"/>
                    <a:pt x="1751" y="501"/>
                  </a:cubicBezTo>
                  <a:cubicBezTo>
                    <a:pt x="1751" y="501"/>
                    <a:pt x="1751" y="500"/>
                    <a:pt x="1751" y="499"/>
                  </a:cubicBezTo>
                  <a:cubicBezTo>
                    <a:pt x="1752" y="499"/>
                    <a:pt x="1752" y="500"/>
                    <a:pt x="1752" y="500"/>
                  </a:cubicBezTo>
                  <a:moveTo>
                    <a:pt x="1738" y="499"/>
                  </a:moveTo>
                  <a:cubicBezTo>
                    <a:pt x="1739" y="499"/>
                    <a:pt x="1740" y="499"/>
                    <a:pt x="1739" y="498"/>
                  </a:cubicBezTo>
                  <a:cubicBezTo>
                    <a:pt x="1740" y="498"/>
                    <a:pt x="1741" y="499"/>
                    <a:pt x="1742" y="499"/>
                  </a:cubicBezTo>
                  <a:cubicBezTo>
                    <a:pt x="1742" y="499"/>
                    <a:pt x="1743" y="499"/>
                    <a:pt x="1744" y="499"/>
                  </a:cubicBezTo>
                  <a:cubicBezTo>
                    <a:pt x="1745" y="499"/>
                    <a:pt x="1746" y="498"/>
                    <a:pt x="1747" y="498"/>
                  </a:cubicBezTo>
                  <a:cubicBezTo>
                    <a:pt x="1748" y="498"/>
                    <a:pt x="1748" y="499"/>
                    <a:pt x="1749" y="500"/>
                  </a:cubicBezTo>
                  <a:cubicBezTo>
                    <a:pt x="1748" y="501"/>
                    <a:pt x="1746" y="502"/>
                    <a:pt x="1744" y="502"/>
                  </a:cubicBezTo>
                  <a:cubicBezTo>
                    <a:pt x="1741" y="503"/>
                    <a:pt x="1739" y="502"/>
                    <a:pt x="1738" y="501"/>
                  </a:cubicBezTo>
                  <a:cubicBezTo>
                    <a:pt x="1738" y="500"/>
                    <a:pt x="1738" y="499"/>
                    <a:pt x="1738" y="499"/>
                  </a:cubicBezTo>
                  <a:moveTo>
                    <a:pt x="2002" y="486"/>
                  </a:moveTo>
                  <a:cubicBezTo>
                    <a:pt x="2003" y="486"/>
                    <a:pt x="2004" y="487"/>
                    <a:pt x="2004" y="488"/>
                  </a:cubicBezTo>
                  <a:cubicBezTo>
                    <a:pt x="2003" y="488"/>
                    <a:pt x="2002" y="488"/>
                    <a:pt x="2002" y="488"/>
                  </a:cubicBezTo>
                  <a:cubicBezTo>
                    <a:pt x="2001" y="488"/>
                    <a:pt x="2001" y="487"/>
                    <a:pt x="2000" y="487"/>
                  </a:cubicBezTo>
                  <a:cubicBezTo>
                    <a:pt x="2000" y="486"/>
                    <a:pt x="2001" y="485"/>
                    <a:pt x="2002" y="486"/>
                  </a:cubicBezTo>
                  <a:moveTo>
                    <a:pt x="2012" y="483"/>
                  </a:moveTo>
                  <a:cubicBezTo>
                    <a:pt x="2012" y="483"/>
                    <a:pt x="2012" y="484"/>
                    <a:pt x="2011" y="484"/>
                  </a:cubicBezTo>
                  <a:cubicBezTo>
                    <a:pt x="2011" y="484"/>
                    <a:pt x="2011" y="483"/>
                    <a:pt x="2010" y="483"/>
                  </a:cubicBezTo>
                  <a:cubicBezTo>
                    <a:pt x="2010" y="483"/>
                    <a:pt x="2010" y="482"/>
                    <a:pt x="2011" y="482"/>
                  </a:cubicBezTo>
                  <a:cubicBezTo>
                    <a:pt x="2012" y="482"/>
                    <a:pt x="2012" y="483"/>
                    <a:pt x="2012" y="483"/>
                  </a:cubicBezTo>
                  <a:moveTo>
                    <a:pt x="1992" y="484"/>
                  </a:moveTo>
                  <a:cubicBezTo>
                    <a:pt x="1992" y="484"/>
                    <a:pt x="1993" y="483"/>
                    <a:pt x="1993" y="482"/>
                  </a:cubicBezTo>
                  <a:cubicBezTo>
                    <a:pt x="1994" y="483"/>
                    <a:pt x="1995" y="483"/>
                    <a:pt x="1995" y="484"/>
                  </a:cubicBezTo>
                  <a:cubicBezTo>
                    <a:pt x="1995" y="484"/>
                    <a:pt x="1995" y="485"/>
                    <a:pt x="1994" y="486"/>
                  </a:cubicBezTo>
                  <a:cubicBezTo>
                    <a:pt x="1993" y="486"/>
                    <a:pt x="1993" y="485"/>
                    <a:pt x="1992" y="484"/>
                  </a:cubicBezTo>
                  <a:moveTo>
                    <a:pt x="1990" y="482"/>
                  </a:moveTo>
                  <a:cubicBezTo>
                    <a:pt x="1990" y="483"/>
                    <a:pt x="1990" y="483"/>
                    <a:pt x="1989" y="483"/>
                  </a:cubicBezTo>
                  <a:cubicBezTo>
                    <a:pt x="1989" y="482"/>
                    <a:pt x="1989" y="482"/>
                    <a:pt x="1990" y="482"/>
                  </a:cubicBezTo>
                  <a:cubicBezTo>
                    <a:pt x="1990" y="482"/>
                    <a:pt x="1990" y="481"/>
                    <a:pt x="1991" y="482"/>
                  </a:cubicBezTo>
                  <a:cubicBezTo>
                    <a:pt x="1991" y="482"/>
                    <a:pt x="1991" y="482"/>
                    <a:pt x="1990" y="482"/>
                  </a:cubicBezTo>
                  <a:moveTo>
                    <a:pt x="1772" y="496"/>
                  </a:moveTo>
                  <a:cubicBezTo>
                    <a:pt x="1772" y="494"/>
                    <a:pt x="1772" y="493"/>
                    <a:pt x="1772" y="491"/>
                  </a:cubicBezTo>
                  <a:cubicBezTo>
                    <a:pt x="1773" y="491"/>
                    <a:pt x="1774" y="492"/>
                    <a:pt x="1775" y="493"/>
                  </a:cubicBezTo>
                  <a:cubicBezTo>
                    <a:pt x="1776" y="494"/>
                    <a:pt x="1776" y="496"/>
                    <a:pt x="1775" y="497"/>
                  </a:cubicBezTo>
                  <a:cubicBezTo>
                    <a:pt x="1773" y="498"/>
                    <a:pt x="1772" y="497"/>
                    <a:pt x="1772" y="496"/>
                  </a:cubicBezTo>
                  <a:moveTo>
                    <a:pt x="1739" y="493"/>
                  </a:moveTo>
                  <a:lnTo>
                    <a:pt x="1742" y="492"/>
                  </a:lnTo>
                  <a:lnTo>
                    <a:pt x="1742" y="495"/>
                  </a:lnTo>
                  <a:lnTo>
                    <a:pt x="1739" y="495"/>
                  </a:lnTo>
                  <a:lnTo>
                    <a:pt x="1739" y="493"/>
                  </a:lnTo>
                  <a:close/>
                  <a:moveTo>
                    <a:pt x="1718" y="492"/>
                  </a:moveTo>
                  <a:cubicBezTo>
                    <a:pt x="1717" y="493"/>
                    <a:pt x="1717" y="493"/>
                    <a:pt x="1717" y="493"/>
                  </a:cubicBezTo>
                  <a:cubicBezTo>
                    <a:pt x="1717" y="492"/>
                    <a:pt x="1717" y="492"/>
                    <a:pt x="1717" y="492"/>
                  </a:cubicBezTo>
                  <a:cubicBezTo>
                    <a:pt x="1717" y="492"/>
                    <a:pt x="1718" y="492"/>
                    <a:pt x="1718" y="492"/>
                  </a:cubicBezTo>
                  <a:cubicBezTo>
                    <a:pt x="1718" y="492"/>
                    <a:pt x="1718" y="492"/>
                    <a:pt x="1718" y="492"/>
                  </a:cubicBezTo>
                  <a:moveTo>
                    <a:pt x="1889" y="484"/>
                  </a:moveTo>
                  <a:cubicBezTo>
                    <a:pt x="1889" y="484"/>
                    <a:pt x="1890" y="483"/>
                    <a:pt x="1890" y="483"/>
                  </a:cubicBezTo>
                  <a:cubicBezTo>
                    <a:pt x="1891" y="483"/>
                    <a:pt x="1891" y="484"/>
                    <a:pt x="1891" y="484"/>
                  </a:cubicBezTo>
                  <a:cubicBezTo>
                    <a:pt x="1890" y="485"/>
                    <a:pt x="1889" y="485"/>
                    <a:pt x="1889" y="484"/>
                  </a:cubicBezTo>
                  <a:moveTo>
                    <a:pt x="1754" y="488"/>
                  </a:moveTo>
                  <a:cubicBezTo>
                    <a:pt x="1755" y="487"/>
                    <a:pt x="1756" y="487"/>
                    <a:pt x="1758" y="487"/>
                  </a:cubicBezTo>
                  <a:cubicBezTo>
                    <a:pt x="1760" y="488"/>
                    <a:pt x="1761" y="489"/>
                    <a:pt x="1760" y="492"/>
                  </a:cubicBezTo>
                  <a:cubicBezTo>
                    <a:pt x="1759" y="492"/>
                    <a:pt x="1758" y="492"/>
                    <a:pt x="1756" y="492"/>
                  </a:cubicBezTo>
                  <a:cubicBezTo>
                    <a:pt x="1755" y="492"/>
                    <a:pt x="1754" y="492"/>
                    <a:pt x="1754" y="491"/>
                  </a:cubicBezTo>
                  <a:lnTo>
                    <a:pt x="1754" y="488"/>
                  </a:lnTo>
                  <a:close/>
                  <a:moveTo>
                    <a:pt x="1776" y="487"/>
                  </a:moveTo>
                  <a:cubicBezTo>
                    <a:pt x="1776" y="486"/>
                    <a:pt x="1776" y="486"/>
                    <a:pt x="1777" y="486"/>
                  </a:cubicBezTo>
                  <a:cubicBezTo>
                    <a:pt x="1777" y="486"/>
                    <a:pt x="1778" y="486"/>
                    <a:pt x="1778" y="486"/>
                  </a:cubicBezTo>
                  <a:cubicBezTo>
                    <a:pt x="1777" y="487"/>
                    <a:pt x="1776" y="487"/>
                    <a:pt x="1776" y="487"/>
                  </a:cubicBezTo>
                  <a:moveTo>
                    <a:pt x="1801" y="484"/>
                  </a:moveTo>
                  <a:cubicBezTo>
                    <a:pt x="1801" y="484"/>
                    <a:pt x="1801" y="483"/>
                    <a:pt x="1802" y="483"/>
                  </a:cubicBezTo>
                  <a:cubicBezTo>
                    <a:pt x="1802" y="483"/>
                    <a:pt x="1802" y="483"/>
                    <a:pt x="1802" y="483"/>
                  </a:cubicBezTo>
                  <a:cubicBezTo>
                    <a:pt x="1803" y="484"/>
                    <a:pt x="1803" y="484"/>
                    <a:pt x="1803" y="485"/>
                  </a:cubicBezTo>
                  <a:cubicBezTo>
                    <a:pt x="1803" y="485"/>
                    <a:pt x="1802" y="486"/>
                    <a:pt x="1802" y="486"/>
                  </a:cubicBezTo>
                  <a:cubicBezTo>
                    <a:pt x="1802" y="487"/>
                    <a:pt x="1801" y="487"/>
                    <a:pt x="1801" y="486"/>
                  </a:cubicBezTo>
                  <a:cubicBezTo>
                    <a:pt x="1801" y="485"/>
                    <a:pt x="1801" y="485"/>
                    <a:pt x="1801" y="484"/>
                  </a:cubicBezTo>
                  <a:moveTo>
                    <a:pt x="2052" y="472"/>
                  </a:moveTo>
                  <a:cubicBezTo>
                    <a:pt x="2052" y="471"/>
                    <a:pt x="2052" y="471"/>
                    <a:pt x="2052" y="471"/>
                  </a:cubicBezTo>
                  <a:cubicBezTo>
                    <a:pt x="2052" y="470"/>
                    <a:pt x="2052" y="470"/>
                    <a:pt x="2052" y="470"/>
                  </a:cubicBezTo>
                  <a:cubicBezTo>
                    <a:pt x="2052" y="470"/>
                    <a:pt x="2053" y="471"/>
                    <a:pt x="2053" y="471"/>
                  </a:cubicBezTo>
                  <a:cubicBezTo>
                    <a:pt x="2053" y="471"/>
                    <a:pt x="2052" y="472"/>
                    <a:pt x="2052" y="472"/>
                  </a:cubicBezTo>
                  <a:moveTo>
                    <a:pt x="2046" y="471"/>
                  </a:moveTo>
                  <a:cubicBezTo>
                    <a:pt x="2046" y="471"/>
                    <a:pt x="2046" y="471"/>
                    <a:pt x="2046" y="471"/>
                  </a:cubicBezTo>
                  <a:cubicBezTo>
                    <a:pt x="2047" y="471"/>
                    <a:pt x="2047" y="471"/>
                    <a:pt x="2048" y="470"/>
                  </a:cubicBezTo>
                  <a:cubicBezTo>
                    <a:pt x="2048" y="471"/>
                    <a:pt x="2047" y="471"/>
                    <a:pt x="2046" y="471"/>
                  </a:cubicBezTo>
                  <a:moveTo>
                    <a:pt x="2058" y="471"/>
                  </a:moveTo>
                  <a:cubicBezTo>
                    <a:pt x="2057" y="471"/>
                    <a:pt x="2057" y="471"/>
                    <a:pt x="2056" y="471"/>
                  </a:cubicBezTo>
                  <a:cubicBezTo>
                    <a:pt x="2055" y="471"/>
                    <a:pt x="2055" y="471"/>
                    <a:pt x="2054" y="471"/>
                  </a:cubicBezTo>
                  <a:cubicBezTo>
                    <a:pt x="2054" y="471"/>
                    <a:pt x="2054" y="470"/>
                    <a:pt x="2054" y="469"/>
                  </a:cubicBezTo>
                  <a:cubicBezTo>
                    <a:pt x="2056" y="469"/>
                    <a:pt x="2057" y="469"/>
                    <a:pt x="2059" y="470"/>
                  </a:cubicBezTo>
                  <a:cubicBezTo>
                    <a:pt x="2059" y="470"/>
                    <a:pt x="2058" y="471"/>
                    <a:pt x="2058" y="471"/>
                  </a:cubicBezTo>
                  <a:moveTo>
                    <a:pt x="1743" y="470"/>
                  </a:moveTo>
                  <a:cubicBezTo>
                    <a:pt x="1744" y="470"/>
                    <a:pt x="1745" y="470"/>
                    <a:pt x="1745" y="471"/>
                  </a:cubicBezTo>
                  <a:cubicBezTo>
                    <a:pt x="1745" y="471"/>
                    <a:pt x="1745" y="471"/>
                    <a:pt x="1746" y="471"/>
                  </a:cubicBezTo>
                  <a:cubicBezTo>
                    <a:pt x="1746" y="472"/>
                    <a:pt x="1746" y="472"/>
                    <a:pt x="1745" y="472"/>
                  </a:cubicBezTo>
                  <a:cubicBezTo>
                    <a:pt x="1745" y="472"/>
                    <a:pt x="1745" y="472"/>
                    <a:pt x="1745" y="473"/>
                  </a:cubicBezTo>
                  <a:lnTo>
                    <a:pt x="1744" y="473"/>
                  </a:lnTo>
                  <a:lnTo>
                    <a:pt x="1743" y="470"/>
                  </a:lnTo>
                  <a:close/>
                  <a:moveTo>
                    <a:pt x="1769" y="467"/>
                  </a:moveTo>
                  <a:cubicBezTo>
                    <a:pt x="1769" y="468"/>
                    <a:pt x="1769" y="468"/>
                    <a:pt x="1769" y="469"/>
                  </a:cubicBezTo>
                  <a:cubicBezTo>
                    <a:pt x="1768" y="469"/>
                    <a:pt x="1768" y="469"/>
                    <a:pt x="1768" y="469"/>
                  </a:cubicBezTo>
                  <a:cubicBezTo>
                    <a:pt x="1767" y="469"/>
                    <a:pt x="1767" y="468"/>
                    <a:pt x="1767" y="467"/>
                  </a:cubicBezTo>
                  <a:cubicBezTo>
                    <a:pt x="1768" y="467"/>
                    <a:pt x="1769" y="467"/>
                    <a:pt x="1769" y="467"/>
                  </a:cubicBezTo>
                  <a:moveTo>
                    <a:pt x="1721" y="464"/>
                  </a:moveTo>
                  <a:cubicBezTo>
                    <a:pt x="1723" y="464"/>
                    <a:pt x="1724" y="464"/>
                    <a:pt x="1725" y="465"/>
                  </a:cubicBezTo>
                  <a:cubicBezTo>
                    <a:pt x="1725" y="467"/>
                    <a:pt x="1725" y="467"/>
                    <a:pt x="1724" y="468"/>
                  </a:cubicBezTo>
                  <a:cubicBezTo>
                    <a:pt x="1723" y="468"/>
                    <a:pt x="1722" y="468"/>
                    <a:pt x="1721" y="468"/>
                  </a:cubicBezTo>
                  <a:lnTo>
                    <a:pt x="1721" y="464"/>
                  </a:lnTo>
                  <a:close/>
                  <a:moveTo>
                    <a:pt x="2062" y="442"/>
                  </a:moveTo>
                  <a:cubicBezTo>
                    <a:pt x="2063" y="442"/>
                    <a:pt x="2063" y="442"/>
                    <a:pt x="2063" y="442"/>
                  </a:cubicBezTo>
                  <a:cubicBezTo>
                    <a:pt x="2064" y="442"/>
                    <a:pt x="2064" y="442"/>
                    <a:pt x="2064" y="441"/>
                  </a:cubicBezTo>
                  <a:cubicBezTo>
                    <a:pt x="2064" y="442"/>
                    <a:pt x="2064" y="442"/>
                    <a:pt x="2062" y="442"/>
                  </a:cubicBezTo>
                  <a:moveTo>
                    <a:pt x="2049" y="437"/>
                  </a:moveTo>
                  <a:cubicBezTo>
                    <a:pt x="2049" y="437"/>
                    <a:pt x="2049" y="437"/>
                    <a:pt x="2049" y="437"/>
                  </a:cubicBezTo>
                  <a:cubicBezTo>
                    <a:pt x="2048" y="437"/>
                    <a:pt x="2048" y="436"/>
                    <a:pt x="2049" y="436"/>
                  </a:cubicBezTo>
                  <a:cubicBezTo>
                    <a:pt x="2049" y="436"/>
                    <a:pt x="2049" y="436"/>
                    <a:pt x="2049" y="436"/>
                  </a:cubicBezTo>
                  <a:cubicBezTo>
                    <a:pt x="2050" y="436"/>
                    <a:pt x="2050" y="437"/>
                    <a:pt x="2049" y="437"/>
                  </a:cubicBezTo>
                  <a:moveTo>
                    <a:pt x="2052" y="429"/>
                  </a:moveTo>
                  <a:cubicBezTo>
                    <a:pt x="2050" y="429"/>
                    <a:pt x="2049" y="428"/>
                    <a:pt x="2049" y="426"/>
                  </a:cubicBezTo>
                  <a:lnTo>
                    <a:pt x="2052" y="426"/>
                  </a:lnTo>
                  <a:lnTo>
                    <a:pt x="2052" y="429"/>
                  </a:lnTo>
                  <a:close/>
                  <a:moveTo>
                    <a:pt x="1764" y="427"/>
                  </a:moveTo>
                  <a:lnTo>
                    <a:pt x="1765" y="427"/>
                  </a:lnTo>
                  <a:lnTo>
                    <a:pt x="1766" y="429"/>
                  </a:lnTo>
                  <a:lnTo>
                    <a:pt x="1764" y="429"/>
                  </a:lnTo>
                  <a:lnTo>
                    <a:pt x="1764" y="427"/>
                  </a:lnTo>
                  <a:close/>
                  <a:moveTo>
                    <a:pt x="1780" y="417"/>
                  </a:moveTo>
                  <a:cubicBezTo>
                    <a:pt x="1780" y="416"/>
                    <a:pt x="1780" y="416"/>
                    <a:pt x="1780" y="415"/>
                  </a:cubicBezTo>
                  <a:cubicBezTo>
                    <a:pt x="1780" y="415"/>
                    <a:pt x="1781" y="415"/>
                    <a:pt x="1780" y="414"/>
                  </a:cubicBezTo>
                  <a:cubicBezTo>
                    <a:pt x="1782" y="415"/>
                    <a:pt x="1782" y="416"/>
                    <a:pt x="1781" y="417"/>
                  </a:cubicBezTo>
                  <a:lnTo>
                    <a:pt x="1780" y="417"/>
                  </a:lnTo>
                  <a:close/>
                  <a:moveTo>
                    <a:pt x="1719" y="412"/>
                  </a:moveTo>
                  <a:cubicBezTo>
                    <a:pt x="1718" y="412"/>
                    <a:pt x="1717" y="412"/>
                    <a:pt x="1717" y="412"/>
                  </a:cubicBezTo>
                  <a:cubicBezTo>
                    <a:pt x="1717" y="411"/>
                    <a:pt x="1717" y="411"/>
                    <a:pt x="1718" y="411"/>
                  </a:cubicBezTo>
                  <a:cubicBezTo>
                    <a:pt x="1719" y="411"/>
                    <a:pt x="1720" y="411"/>
                    <a:pt x="1720" y="411"/>
                  </a:cubicBezTo>
                  <a:cubicBezTo>
                    <a:pt x="1720" y="412"/>
                    <a:pt x="1720" y="412"/>
                    <a:pt x="1719" y="412"/>
                  </a:cubicBezTo>
                  <a:moveTo>
                    <a:pt x="1787" y="403"/>
                  </a:moveTo>
                  <a:cubicBezTo>
                    <a:pt x="1787" y="403"/>
                    <a:pt x="1787" y="402"/>
                    <a:pt x="1787" y="402"/>
                  </a:cubicBezTo>
                  <a:cubicBezTo>
                    <a:pt x="1788" y="402"/>
                    <a:pt x="1788" y="401"/>
                    <a:pt x="1788" y="401"/>
                  </a:cubicBezTo>
                  <a:lnTo>
                    <a:pt x="1789" y="401"/>
                  </a:lnTo>
                  <a:lnTo>
                    <a:pt x="1790" y="403"/>
                  </a:lnTo>
                  <a:lnTo>
                    <a:pt x="1787" y="403"/>
                  </a:lnTo>
                  <a:close/>
                  <a:moveTo>
                    <a:pt x="1898" y="337"/>
                  </a:moveTo>
                  <a:cubicBezTo>
                    <a:pt x="1897" y="337"/>
                    <a:pt x="1896" y="336"/>
                    <a:pt x="1896" y="334"/>
                  </a:cubicBezTo>
                  <a:cubicBezTo>
                    <a:pt x="1898" y="334"/>
                    <a:pt x="1899" y="334"/>
                    <a:pt x="1900" y="334"/>
                  </a:cubicBezTo>
                  <a:cubicBezTo>
                    <a:pt x="1901" y="335"/>
                    <a:pt x="1902" y="335"/>
                    <a:pt x="1902" y="337"/>
                  </a:cubicBezTo>
                  <a:cubicBezTo>
                    <a:pt x="1901" y="337"/>
                    <a:pt x="1900" y="338"/>
                    <a:pt x="1898" y="337"/>
                  </a:cubicBezTo>
                  <a:close/>
                  <a:moveTo>
                    <a:pt x="1783" y="318"/>
                  </a:moveTo>
                  <a:cubicBezTo>
                    <a:pt x="1783" y="317"/>
                    <a:pt x="1783" y="316"/>
                    <a:pt x="1784" y="316"/>
                  </a:cubicBezTo>
                  <a:cubicBezTo>
                    <a:pt x="1785" y="316"/>
                    <a:pt x="1786" y="317"/>
                    <a:pt x="1786" y="318"/>
                  </a:cubicBezTo>
                  <a:cubicBezTo>
                    <a:pt x="1784" y="318"/>
                    <a:pt x="1784" y="318"/>
                    <a:pt x="1783" y="318"/>
                  </a:cubicBezTo>
                  <a:moveTo>
                    <a:pt x="1832" y="312"/>
                  </a:moveTo>
                  <a:cubicBezTo>
                    <a:pt x="1833" y="313"/>
                    <a:pt x="1833" y="314"/>
                    <a:pt x="1832" y="315"/>
                  </a:cubicBezTo>
                  <a:cubicBezTo>
                    <a:pt x="1831" y="315"/>
                    <a:pt x="1830" y="315"/>
                    <a:pt x="1829" y="315"/>
                  </a:cubicBezTo>
                  <a:cubicBezTo>
                    <a:pt x="1828" y="314"/>
                    <a:pt x="1828" y="313"/>
                    <a:pt x="1828" y="312"/>
                  </a:cubicBezTo>
                  <a:cubicBezTo>
                    <a:pt x="1830" y="311"/>
                    <a:pt x="1831" y="311"/>
                    <a:pt x="1832" y="312"/>
                  </a:cubicBezTo>
                  <a:moveTo>
                    <a:pt x="1775" y="303"/>
                  </a:moveTo>
                  <a:lnTo>
                    <a:pt x="1776" y="303"/>
                  </a:lnTo>
                  <a:lnTo>
                    <a:pt x="1777" y="304"/>
                  </a:lnTo>
                  <a:lnTo>
                    <a:pt x="1775" y="305"/>
                  </a:lnTo>
                  <a:lnTo>
                    <a:pt x="1775" y="303"/>
                  </a:lnTo>
                  <a:close/>
                  <a:moveTo>
                    <a:pt x="1944" y="261"/>
                  </a:moveTo>
                  <a:cubicBezTo>
                    <a:pt x="1944" y="261"/>
                    <a:pt x="1943" y="261"/>
                    <a:pt x="1943" y="261"/>
                  </a:cubicBezTo>
                  <a:cubicBezTo>
                    <a:pt x="1943" y="261"/>
                    <a:pt x="1943" y="260"/>
                    <a:pt x="1944" y="261"/>
                  </a:cubicBezTo>
                  <a:cubicBezTo>
                    <a:pt x="1944" y="261"/>
                    <a:pt x="1945" y="261"/>
                    <a:pt x="1945" y="261"/>
                  </a:cubicBezTo>
                  <a:cubicBezTo>
                    <a:pt x="1945" y="262"/>
                    <a:pt x="1944" y="262"/>
                    <a:pt x="1944" y="261"/>
                  </a:cubicBezTo>
                  <a:close/>
                  <a:moveTo>
                    <a:pt x="1933" y="258"/>
                  </a:moveTo>
                  <a:cubicBezTo>
                    <a:pt x="1934" y="258"/>
                    <a:pt x="1935" y="258"/>
                    <a:pt x="1936" y="259"/>
                  </a:cubicBezTo>
                  <a:cubicBezTo>
                    <a:pt x="1937" y="259"/>
                    <a:pt x="1937" y="260"/>
                    <a:pt x="1937" y="262"/>
                  </a:cubicBezTo>
                  <a:cubicBezTo>
                    <a:pt x="1934" y="262"/>
                    <a:pt x="1933" y="261"/>
                    <a:pt x="1933" y="258"/>
                  </a:cubicBezTo>
                  <a:moveTo>
                    <a:pt x="1898" y="251"/>
                  </a:moveTo>
                  <a:cubicBezTo>
                    <a:pt x="1898" y="251"/>
                    <a:pt x="1898" y="252"/>
                    <a:pt x="1897" y="252"/>
                  </a:cubicBezTo>
                  <a:cubicBezTo>
                    <a:pt x="1897" y="251"/>
                    <a:pt x="1898" y="251"/>
                    <a:pt x="1899" y="251"/>
                  </a:cubicBezTo>
                  <a:cubicBezTo>
                    <a:pt x="1899" y="251"/>
                    <a:pt x="1899" y="251"/>
                    <a:pt x="1898" y="251"/>
                  </a:cubicBezTo>
                  <a:moveTo>
                    <a:pt x="1712" y="258"/>
                  </a:moveTo>
                  <a:lnTo>
                    <a:pt x="1715" y="258"/>
                  </a:lnTo>
                  <a:cubicBezTo>
                    <a:pt x="1716" y="259"/>
                    <a:pt x="1716" y="260"/>
                    <a:pt x="1715" y="260"/>
                  </a:cubicBezTo>
                  <a:cubicBezTo>
                    <a:pt x="1714" y="260"/>
                    <a:pt x="1713" y="260"/>
                    <a:pt x="1712" y="260"/>
                  </a:cubicBezTo>
                  <a:lnTo>
                    <a:pt x="1712" y="258"/>
                  </a:lnTo>
                  <a:close/>
                  <a:moveTo>
                    <a:pt x="1928" y="252"/>
                  </a:moveTo>
                  <a:cubicBezTo>
                    <a:pt x="1928" y="250"/>
                    <a:pt x="1927" y="248"/>
                    <a:pt x="1927" y="245"/>
                  </a:cubicBezTo>
                  <a:cubicBezTo>
                    <a:pt x="1928" y="246"/>
                    <a:pt x="1928" y="246"/>
                    <a:pt x="1929" y="247"/>
                  </a:cubicBezTo>
                  <a:cubicBezTo>
                    <a:pt x="1930" y="248"/>
                    <a:pt x="1931" y="248"/>
                    <a:pt x="1931" y="249"/>
                  </a:cubicBezTo>
                  <a:cubicBezTo>
                    <a:pt x="1932" y="250"/>
                    <a:pt x="1933" y="251"/>
                    <a:pt x="1933" y="252"/>
                  </a:cubicBezTo>
                  <a:cubicBezTo>
                    <a:pt x="1933" y="253"/>
                    <a:pt x="1933" y="254"/>
                    <a:pt x="1932" y="255"/>
                  </a:cubicBezTo>
                  <a:cubicBezTo>
                    <a:pt x="1930" y="254"/>
                    <a:pt x="1929" y="253"/>
                    <a:pt x="1928" y="252"/>
                  </a:cubicBezTo>
                  <a:moveTo>
                    <a:pt x="1896" y="236"/>
                  </a:moveTo>
                  <a:cubicBezTo>
                    <a:pt x="1898" y="236"/>
                    <a:pt x="1899" y="237"/>
                    <a:pt x="1899" y="238"/>
                  </a:cubicBezTo>
                  <a:cubicBezTo>
                    <a:pt x="1898" y="239"/>
                    <a:pt x="1897" y="240"/>
                    <a:pt x="1896" y="240"/>
                  </a:cubicBezTo>
                  <a:lnTo>
                    <a:pt x="1896" y="236"/>
                  </a:lnTo>
                  <a:close/>
                  <a:moveTo>
                    <a:pt x="1925" y="233"/>
                  </a:moveTo>
                  <a:cubicBezTo>
                    <a:pt x="1925" y="232"/>
                    <a:pt x="1926" y="231"/>
                    <a:pt x="1926" y="230"/>
                  </a:cubicBezTo>
                  <a:cubicBezTo>
                    <a:pt x="1927" y="230"/>
                    <a:pt x="1928" y="230"/>
                    <a:pt x="1929" y="232"/>
                  </a:cubicBezTo>
                  <a:cubicBezTo>
                    <a:pt x="1929" y="233"/>
                    <a:pt x="1929" y="234"/>
                    <a:pt x="1928" y="234"/>
                  </a:cubicBezTo>
                  <a:cubicBezTo>
                    <a:pt x="1927" y="234"/>
                    <a:pt x="1926" y="235"/>
                    <a:pt x="1926" y="236"/>
                  </a:cubicBezTo>
                  <a:cubicBezTo>
                    <a:pt x="1926" y="237"/>
                    <a:pt x="1926" y="238"/>
                    <a:pt x="1927" y="239"/>
                  </a:cubicBezTo>
                  <a:cubicBezTo>
                    <a:pt x="1928" y="240"/>
                    <a:pt x="1928" y="241"/>
                    <a:pt x="1927" y="243"/>
                  </a:cubicBezTo>
                  <a:cubicBezTo>
                    <a:pt x="1925" y="243"/>
                    <a:pt x="1924" y="242"/>
                    <a:pt x="1924" y="241"/>
                  </a:cubicBezTo>
                  <a:cubicBezTo>
                    <a:pt x="1924" y="240"/>
                    <a:pt x="1923" y="239"/>
                    <a:pt x="1922" y="239"/>
                  </a:cubicBezTo>
                  <a:cubicBezTo>
                    <a:pt x="1922" y="236"/>
                    <a:pt x="1923" y="235"/>
                    <a:pt x="1925" y="236"/>
                  </a:cubicBezTo>
                  <a:cubicBezTo>
                    <a:pt x="1924" y="234"/>
                    <a:pt x="1924" y="233"/>
                    <a:pt x="1925" y="233"/>
                  </a:cubicBezTo>
                  <a:moveTo>
                    <a:pt x="1742" y="231"/>
                  </a:moveTo>
                  <a:cubicBezTo>
                    <a:pt x="1743" y="231"/>
                    <a:pt x="1744" y="230"/>
                    <a:pt x="1745" y="230"/>
                  </a:cubicBezTo>
                  <a:cubicBezTo>
                    <a:pt x="1746" y="230"/>
                    <a:pt x="1747" y="230"/>
                    <a:pt x="1748" y="230"/>
                  </a:cubicBezTo>
                  <a:cubicBezTo>
                    <a:pt x="1749" y="233"/>
                    <a:pt x="1749" y="234"/>
                    <a:pt x="1747" y="234"/>
                  </a:cubicBezTo>
                  <a:cubicBezTo>
                    <a:pt x="1745" y="235"/>
                    <a:pt x="1744" y="235"/>
                    <a:pt x="1742" y="234"/>
                  </a:cubicBezTo>
                  <a:lnTo>
                    <a:pt x="1742" y="231"/>
                  </a:lnTo>
                  <a:close/>
                  <a:moveTo>
                    <a:pt x="2017" y="215"/>
                  </a:moveTo>
                  <a:cubicBezTo>
                    <a:pt x="2016" y="215"/>
                    <a:pt x="2015" y="215"/>
                    <a:pt x="2015" y="214"/>
                  </a:cubicBezTo>
                  <a:cubicBezTo>
                    <a:pt x="2015" y="213"/>
                    <a:pt x="2015" y="213"/>
                    <a:pt x="2016" y="213"/>
                  </a:cubicBezTo>
                  <a:cubicBezTo>
                    <a:pt x="2017" y="213"/>
                    <a:pt x="2018" y="213"/>
                    <a:pt x="2018" y="213"/>
                  </a:cubicBezTo>
                  <a:cubicBezTo>
                    <a:pt x="2018" y="214"/>
                    <a:pt x="2018" y="215"/>
                    <a:pt x="2017" y="215"/>
                  </a:cubicBezTo>
                  <a:moveTo>
                    <a:pt x="2008" y="211"/>
                  </a:moveTo>
                  <a:cubicBezTo>
                    <a:pt x="2008" y="212"/>
                    <a:pt x="2008" y="212"/>
                    <a:pt x="2007" y="212"/>
                  </a:cubicBezTo>
                  <a:cubicBezTo>
                    <a:pt x="2007" y="212"/>
                    <a:pt x="2007" y="213"/>
                    <a:pt x="2007" y="213"/>
                  </a:cubicBezTo>
                  <a:cubicBezTo>
                    <a:pt x="2006" y="213"/>
                    <a:pt x="2006" y="213"/>
                    <a:pt x="2007" y="212"/>
                  </a:cubicBezTo>
                  <a:cubicBezTo>
                    <a:pt x="2008" y="211"/>
                    <a:pt x="2008" y="211"/>
                    <a:pt x="2008" y="211"/>
                  </a:cubicBezTo>
                  <a:close/>
                  <a:moveTo>
                    <a:pt x="2052" y="207"/>
                  </a:moveTo>
                  <a:cubicBezTo>
                    <a:pt x="2052" y="207"/>
                    <a:pt x="2052" y="207"/>
                    <a:pt x="2051" y="207"/>
                  </a:cubicBezTo>
                  <a:cubicBezTo>
                    <a:pt x="2051" y="207"/>
                    <a:pt x="2052" y="207"/>
                    <a:pt x="2052" y="207"/>
                  </a:cubicBezTo>
                  <a:cubicBezTo>
                    <a:pt x="2052" y="207"/>
                    <a:pt x="2053" y="206"/>
                    <a:pt x="2053" y="206"/>
                  </a:cubicBezTo>
                  <a:cubicBezTo>
                    <a:pt x="2053" y="207"/>
                    <a:pt x="2053" y="207"/>
                    <a:pt x="2052" y="207"/>
                  </a:cubicBezTo>
                  <a:moveTo>
                    <a:pt x="2046" y="207"/>
                  </a:moveTo>
                  <a:cubicBezTo>
                    <a:pt x="2046" y="207"/>
                    <a:pt x="2046" y="207"/>
                    <a:pt x="2046" y="207"/>
                  </a:cubicBezTo>
                  <a:cubicBezTo>
                    <a:pt x="2045" y="206"/>
                    <a:pt x="2046" y="206"/>
                    <a:pt x="2046" y="206"/>
                  </a:cubicBezTo>
                  <a:cubicBezTo>
                    <a:pt x="2046" y="206"/>
                    <a:pt x="2047" y="206"/>
                    <a:pt x="2048" y="206"/>
                  </a:cubicBezTo>
                  <a:cubicBezTo>
                    <a:pt x="2047" y="207"/>
                    <a:pt x="2047" y="208"/>
                    <a:pt x="2046" y="207"/>
                  </a:cubicBezTo>
                  <a:moveTo>
                    <a:pt x="1961" y="207"/>
                  </a:moveTo>
                  <a:cubicBezTo>
                    <a:pt x="1961" y="207"/>
                    <a:pt x="1961" y="207"/>
                    <a:pt x="1960" y="207"/>
                  </a:cubicBezTo>
                  <a:cubicBezTo>
                    <a:pt x="1960" y="206"/>
                    <a:pt x="1960" y="206"/>
                    <a:pt x="1960" y="206"/>
                  </a:cubicBezTo>
                  <a:cubicBezTo>
                    <a:pt x="1961" y="206"/>
                    <a:pt x="1961" y="206"/>
                    <a:pt x="1961" y="206"/>
                  </a:cubicBezTo>
                  <a:cubicBezTo>
                    <a:pt x="1962" y="206"/>
                    <a:pt x="1962" y="206"/>
                    <a:pt x="1961" y="207"/>
                  </a:cubicBezTo>
                  <a:moveTo>
                    <a:pt x="2054" y="206"/>
                  </a:moveTo>
                  <a:cubicBezTo>
                    <a:pt x="2054" y="204"/>
                    <a:pt x="2054" y="202"/>
                    <a:pt x="2055" y="201"/>
                  </a:cubicBezTo>
                  <a:cubicBezTo>
                    <a:pt x="2055" y="201"/>
                    <a:pt x="2056" y="202"/>
                    <a:pt x="2057" y="202"/>
                  </a:cubicBezTo>
                  <a:cubicBezTo>
                    <a:pt x="2057" y="203"/>
                    <a:pt x="2058" y="204"/>
                    <a:pt x="2057" y="205"/>
                  </a:cubicBezTo>
                  <a:lnTo>
                    <a:pt x="2054" y="206"/>
                  </a:lnTo>
                  <a:close/>
                  <a:moveTo>
                    <a:pt x="2050" y="202"/>
                  </a:moveTo>
                  <a:cubicBezTo>
                    <a:pt x="2050" y="202"/>
                    <a:pt x="2050" y="201"/>
                    <a:pt x="2049" y="201"/>
                  </a:cubicBezTo>
                  <a:cubicBezTo>
                    <a:pt x="2049" y="200"/>
                    <a:pt x="2050" y="200"/>
                    <a:pt x="2051" y="200"/>
                  </a:cubicBezTo>
                  <a:cubicBezTo>
                    <a:pt x="2052" y="200"/>
                    <a:pt x="2053" y="201"/>
                    <a:pt x="2052" y="202"/>
                  </a:cubicBezTo>
                  <a:lnTo>
                    <a:pt x="2050" y="202"/>
                  </a:lnTo>
                  <a:close/>
                  <a:moveTo>
                    <a:pt x="2033" y="201"/>
                  </a:moveTo>
                  <a:cubicBezTo>
                    <a:pt x="2035" y="201"/>
                    <a:pt x="2036" y="202"/>
                    <a:pt x="2036" y="204"/>
                  </a:cubicBezTo>
                  <a:cubicBezTo>
                    <a:pt x="2034" y="205"/>
                    <a:pt x="2033" y="204"/>
                    <a:pt x="2033" y="201"/>
                  </a:cubicBezTo>
                  <a:close/>
                  <a:moveTo>
                    <a:pt x="2014" y="202"/>
                  </a:moveTo>
                  <a:cubicBezTo>
                    <a:pt x="2014" y="202"/>
                    <a:pt x="2014" y="202"/>
                    <a:pt x="2014" y="201"/>
                  </a:cubicBezTo>
                  <a:cubicBezTo>
                    <a:pt x="2015" y="201"/>
                    <a:pt x="2016" y="202"/>
                    <a:pt x="2017" y="203"/>
                  </a:cubicBezTo>
                  <a:cubicBezTo>
                    <a:pt x="2017" y="203"/>
                    <a:pt x="2017" y="204"/>
                    <a:pt x="2016" y="205"/>
                  </a:cubicBezTo>
                  <a:cubicBezTo>
                    <a:pt x="2015" y="206"/>
                    <a:pt x="2014" y="205"/>
                    <a:pt x="2014" y="204"/>
                  </a:cubicBezTo>
                  <a:cubicBezTo>
                    <a:pt x="2014" y="203"/>
                    <a:pt x="2014" y="203"/>
                    <a:pt x="2013" y="203"/>
                  </a:cubicBezTo>
                  <a:cubicBezTo>
                    <a:pt x="2013" y="202"/>
                    <a:pt x="2013" y="202"/>
                    <a:pt x="2014" y="202"/>
                  </a:cubicBezTo>
                  <a:moveTo>
                    <a:pt x="1749" y="215"/>
                  </a:moveTo>
                  <a:cubicBezTo>
                    <a:pt x="1749" y="214"/>
                    <a:pt x="1749" y="213"/>
                    <a:pt x="1750" y="212"/>
                  </a:cubicBezTo>
                  <a:cubicBezTo>
                    <a:pt x="1752" y="212"/>
                    <a:pt x="1753" y="212"/>
                    <a:pt x="1753" y="214"/>
                  </a:cubicBezTo>
                  <a:cubicBezTo>
                    <a:pt x="1753" y="215"/>
                    <a:pt x="1753" y="216"/>
                    <a:pt x="1752" y="217"/>
                  </a:cubicBezTo>
                  <a:cubicBezTo>
                    <a:pt x="1751" y="217"/>
                    <a:pt x="1750" y="217"/>
                    <a:pt x="1749" y="215"/>
                  </a:cubicBezTo>
                  <a:moveTo>
                    <a:pt x="2047" y="201"/>
                  </a:moveTo>
                  <a:cubicBezTo>
                    <a:pt x="2047" y="200"/>
                    <a:pt x="2047" y="200"/>
                    <a:pt x="2046" y="200"/>
                  </a:cubicBezTo>
                  <a:cubicBezTo>
                    <a:pt x="2046" y="199"/>
                    <a:pt x="2046" y="198"/>
                    <a:pt x="2048" y="198"/>
                  </a:cubicBezTo>
                  <a:cubicBezTo>
                    <a:pt x="2049" y="199"/>
                    <a:pt x="2049" y="199"/>
                    <a:pt x="2049" y="200"/>
                  </a:cubicBezTo>
                  <a:lnTo>
                    <a:pt x="2047" y="201"/>
                  </a:lnTo>
                  <a:close/>
                  <a:moveTo>
                    <a:pt x="2032" y="199"/>
                  </a:moveTo>
                  <a:cubicBezTo>
                    <a:pt x="2032" y="199"/>
                    <a:pt x="2032" y="198"/>
                    <a:pt x="2032" y="197"/>
                  </a:cubicBezTo>
                  <a:cubicBezTo>
                    <a:pt x="2033" y="197"/>
                    <a:pt x="2033" y="197"/>
                    <a:pt x="2034" y="198"/>
                  </a:cubicBezTo>
                  <a:cubicBezTo>
                    <a:pt x="2034" y="198"/>
                    <a:pt x="2034" y="199"/>
                    <a:pt x="2034" y="199"/>
                  </a:cubicBezTo>
                  <a:cubicBezTo>
                    <a:pt x="2033" y="199"/>
                    <a:pt x="2033" y="199"/>
                    <a:pt x="2033" y="200"/>
                  </a:cubicBezTo>
                  <a:cubicBezTo>
                    <a:pt x="2033" y="200"/>
                    <a:pt x="2032" y="200"/>
                    <a:pt x="2032" y="199"/>
                  </a:cubicBezTo>
                  <a:moveTo>
                    <a:pt x="2023" y="198"/>
                  </a:moveTo>
                  <a:cubicBezTo>
                    <a:pt x="2024" y="198"/>
                    <a:pt x="2025" y="198"/>
                    <a:pt x="2026" y="198"/>
                  </a:cubicBezTo>
                  <a:cubicBezTo>
                    <a:pt x="2026" y="198"/>
                    <a:pt x="2027" y="199"/>
                    <a:pt x="2026" y="200"/>
                  </a:cubicBezTo>
                  <a:cubicBezTo>
                    <a:pt x="2024" y="201"/>
                    <a:pt x="2023" y="200"/>
                    <a:pt x="2023" y="198"/>
                  </a:cubicBezTo>
                  <a:moveTo>
                    <a:pt x="1981" y="199"/>
                  </a:moveTo>
                  <a:cubicBezTo>
                    <a:pt x="1982" y="199"/>
                    <a:pt x="1983" y="200"/>
                    <a:pt x="1983" y="202"/>
                  </a:cubicBezTo>
                  <a:cubicBezTo>
                    <a:pt x="1982" y="202"/>
                    <a:pt x="1981" y="202"/>
                    <a:pt x="1980" y="202"/>
                  </a:cubicBezTo>
                  <a:cubicBezTo>
                    <a:pt x="1979" y="202"/>
                    <a:pt x="1978" y="201"/>
                    <a:pt x="1978" y="200"/>
                  </a:cubicBezTo>
                  <a:cubicBezTo>
                    <a:pt x="1979" y="199"/>
                    <a:pt x="1980" y="199"/>
                    <a:pt x="1981" y="199"/>
                  </a:cubicBezTo>
                  <a:moveTo>
                    <a:pt x="2036" y="195"/>
                  </a:moveTo>
                  <a:cubicBezTo>
                    <a:pt x="2036" y="194"/>
                    <a:pt x="2036" y="194"/>
                    <a:pt x="2035" y="194"/>
                  </a:cubicBezTo>
                  <a:cubicBezTo>
                    <a:pt x="2035" y="193"/>
                    <a:pt x="2036" y="193"/>
                    <a:pt x="2037" y="193"/>
                  </a:cubicBezTo>
                  <a:cubicBezTo>
                    <a:pt x="2038" y="193"/>
                    <a:pt x="2039" y="193"/>
                    <a:pt x="2038" y="195"/>
                  </a:cubicBezTo>
                  <a:lnTo>
                    <a:pt x="2036" y="195"/>
                  </a:lnTo>
                  <a:close/>
                  <a:moveTo>
                    <a:pt x="1968" y="194"/>
                  </a:moveTo>
                  <a:cubicBezTo>
                    <a:pt x="1968" y="194"/>
                    <a:pt x="1968" y="194"/>
                    <a:pt x="1968" y="194"/>
                  </a:cubicBezTo>
                  <a:cubicBezTo>
                    <a:pt x="1967" y="194"/>
                    <a:pt x="1967" y="193"/>
                    <a:pt x="1968" y="193"/>
                  </a:cubicBezTo>
                  <a:cubicBezTo>
                    <a:pt x="1968" y="193"/>
                    <a:pt x="1968" y="193"/>
                    <a:pt x="1968" y="193"/>
                  </a:cubicBezTo>
                  <a:cubicBezTo>
                    <a:pt x="1969" y="194"/>
                    <a:pt x="1969" y="194"/>
                    <a:pt x="1968" y="194"/>
                  </a:cubicBezTo>
                  <a:moveTo>
                    <a:pt x="1985" y="191"/>
                  </a:moveTo>
                  <a:cubicBezTo>
                    <a:pt x="1984" y="191"/>
                    <a:pt x="1984" y="191"/>
                    <a:pt x="1984" y="191"/>
                  </a:cubicBezTo>
                  <a:cubicBezTo>
                    <a:pt x="1984" y="191"/>
                    <a:pt x="1984" y="190"/>
                    <a:pt x="1984" y="190"/>
                  </a:cubicBezTo>
                  <a:cubicBezTo>
                    <a:pt x="1984" y="190"/>
                    <a:pt x="1984" y="190"/>
                    <a:pt x="1984" y="190"/>
                  </a:cubicBezTo>
                  <a:cubicBezTo>
                    <a:pt x="1985" y="190"/>
                    <a:pt x="1985" y="190"/>
                    <a:pt x="1985" y="191"/>
                  </a:cubicBezTo>
                  <a:moveTo>
                    <a:pt x="1777" y="200"/>
                  </a:moveTo>
                  <a:cubicBezTo>
                    <a:pt x="1777" y="200"/>
                    <a:pt x="1777" y="200"/>
                    <a:pt x="1776" y="200"/>
                  </a:cubicBezTo>
                  <a:cubicBezTo>
                    <a:pt x="1776" y="200"/>
                    <a:pt x="1776" y="199"/>
                    <a:pt x="1776" y="199"/>
                  </a:cubicBezTo>
                  <a:cubicBezTo>
                    <a:pt x="1777" y="199"/>
                    <a:pt x="1777" y="199"/>
                    <a:pt x="1777" y="199"/>
                  </a:cubicBezTo>
                  <a:cubicBezTo>
                    <a:pt x="1777" y="199"/>
                    <a:pt x="1777" y="199"/>
                    <a:pt x="1777" y="200"/>
                  </a:cubicBezTo>
                  <a:moveTo>
                    <a:pt x="1898" y="197"/>
                  </a:moveTo>
                  <a:cubicBezTo>
                    <a:pt x="1898" y="195"/>
                    <a:pt x="1898" y="193"/>
                    <a:pt x="1898" y="192"/>
                  </a:cubicBezTo>
                  <a:cubicBezTo>
                    <a:pt x="1899" y="193"/>
                    <a:pt x="1900" y="195"/>
                    <a:pt x="1902" y="196"/>
                  </a:cubicBezTo>
                  <a:cubicBezTo>
                    <a:pt x="1903" y="197"/>
                    <a:pt x="1904" y="198"/>
                    <a:pt x="1904" y="201"/>
                  </a:cubicBezTo>
                  <a:cubicBezTo>
                    <a:pt x="1904" y="201"/>
                    <a:pt x="1903" y="201"/>
                    <a:pt x="1902" y="201"/>
                  </a:cubicBezTo>
                  <a:cubicBezTo>
                    <a:pt x="1901" y="201"/>
                    <a:pt x="1900" y="201"/>
                    <a:pt x="1899" y="202"/>
                  </a:cubicBezTo>
                  <a:cubicBezTo>
                    <a:pt x="1899" y="200"/>
                    <a:pt x="1899" y="199"/>
                    <a:pt x="1898" y="197"/>
                  </a:cubicBezTo>
                  <a:moveTo>
                    <a:pt x="1977" y="183"/>
                  </a:moveTo>
                  <a:cubicBezTo>
                    <a:pt x="1976" y="184"/>
                    <a:pt x="1976" y="184"/>
                    <a:pt x="1976" y="184"/>
                  </a:cubicBezTo>
                  <a:cubicBezTo>
                    <a:pt x="1976" y="185"/>
                    <a:pt x="1975" y="185"/>
                    <a:pt x="1975" y="185"/>
                  </a:cubicBezTo>
                  <a:cubicBezTo>
                    <a:pt x="1975" y="185"/>
                    <a:pt x="1975" y="185"/>
                    <a:pt x="1976" y="184"/>
                  </a:cubicBezTo>
                  <a:cubicBezTo>
                    <a:pt x="1976" y="183"/>
                    <a:pt x="1977" y="183"/>
                    <a:pt x="1977" y="183"/>
                  </a:cubicBezTo>
                  <a:moveTo>
                    <a:pt x="1917" y="185"/>
                  </a:moveTo>
                  <a:lnTo>
                    <a:pt x="1919" y="185"/>
                  </a:lnTo>
                  <a:lnTo>
                    <a:pt x="1919" y="187"/>
                  </a:lnTo>
                  <a:lnTo>
                    <a:pt x="1917" y="187"/>
                  </a:lnTo>
                  <a:lnTo>
                    <a:pt x="1917" y="185"/>
                  </a:lnTo>
                  <a:close/>
                  <a:moveTo>
                    <a:pt x="1982" y="183"/>
                  </a:moveTo>
                  <a:cubicBezTo>
                    <a:pt x="1982" y="183"/>
                    <a:pt x="1982" y="182"/>
                    <a:pt x="1982" y="182"/>
                  </a:cubicBezTo>
                  <a:cubicBezTo>
                    <a:pt x="1982" y="182"/>
                    <a:pt x="1982" y="181"/>
                    <a:pt x="1982" y="181"/>
                  </a:cubicBezTo>
                  <a:cubicBezTo>
                    <a:pt x="1982" y="181"/>
                    <a:pt x="1982" y="182"/>
                    <a:pt x="1982" y="182"/>
                  </a:cubicBezTo>
                  <a:cubicBezTo>
                    <a:pt x="1982" y="183"/>
                    <a:pt x="1982" y="183"/>
                    <a:pt x="1982" y="183"/>
                  </a:cubicBezTo>
                  <a:moveTo>
                    <a:pt x="1986" y="179"/>
                  </a:moveTo>
                  <a:cubicBezTo>
                    <a:pt x="1987" y="179"/>
                    <a:pt x="1988" y="180"/>
                    <a:pt x="1988" y="180"/>
                  </a:cubicBezTo>
                  <a:cubicBezTo>
                    <a:pt x="1989" y="181"/>
                    <a:pt x="1989" y="181"/>
                    <a:pt x="1990" y="182"/>
                  </a:cubicBezTo>
                  <a:cubicBezTo>
                    <a:pt x="1990" y="182"/>
                    <a:pt x="1991" y="183"/>
                    <a:pt x="1991" y="183"/>
                  </a:cubicBezTo>
                  <a:cubicBezTo>
                    <a:pt x="1992" y="183"/>
                    <a:pt x="1993" y="183"/>
                    <a:pt x="1994" y="183"/>
                  </a:cubicBezTo>
                  <a:cubicBezTo>
                    <a:pt x="1994" y="185"/>
                    <a:pt x="1993" y="186"/>
                    <a:pt x="1992" y="186"/>
                  </a:cubicBezTo>
                  <a:cubicBezTo>
                    <a:pt x="1991" y="186"/>
                    <a:pt x="1990" y="186"/>
                    <a:pt x="1989" y="186"/>
                  </a:cubicBezTo>
                  <a:cubicBezTo>
                    <a:pt x="1988" y="186"/>
                    <a:pt x="1987" y="186"/>
                    <a:pt x="1986" y="185"/>
                  </a:cubicBezTo>
                  <a:cubicBezTo>
                    <a:pt x="1985" y="185"/>
                    <a:pt x="1984" y="185"/>
                    <a:pt x="1983" y="185"/>
                  </a:cubicBezTo>
                  <a:lnTo>
                    <a:pt x="1986" y="179"/>
                  </a:lnTo>
                  <a:close/>
                  <a:moveTo>
                    <a:pt x="1992" y="179"/>
                  </a:moveTo>
                  <a:cubicBezTo>
                    <a:pt x="1991" y="179"/>
                    <a:pt x="1991" y="179"/>
                    <a:pt x="1991" y="179"/>
                  </a:cubicBezTo>
                  <a:cubicBezTo>
                    <a:pt x="1991" y="179"/>
                    <a:pt x="1991" y="178"/>
                    <a:pt x="1991" y="178"/>
                  </a:cubicBezTo>
                  <a:cubicBezTo>
                    <a:pt x="1991" y="178"/>
                    <a:pt x="1992" y="178"/>
                    <a:pt x="1992" y="178"/>
                  </a:cubicBezTo>
                  <a:cubicBezTo>
                    <a:pt x="1992" y="178"/>
                    <a:pt x="1992" y="179"/>
                    <a:pt x="1992" y="179"/>
                  </a:cubicBezTo>
                  <a:moveTo>
                    <a:pt x="2034" y="174"/>
                  </a:moveTo>
                  <a:cubicBezTo>
                    <a:pt x="2035" y="174"/>
                    <a:pt x="2036" y="175"/>
                    <a:pt x="2036" y="176"/>
                  </a:cubicBezTo>
                  <a:lnTo>
                    <a:pt x="2034" y="176"/>
                  </a:lnTo>
                  <a:lnTo>
                    <a:pt x="2034" y="174"/>
                  </a:lnTo>
                  <a:close/>
                  <a:moveTo>
                    <a:pt x="1953" y="180"/>
                  </a:moveTo>
                  <a:cubicBezTo>
                    <a:pt x="1953" y="178"/>
                    <a:pt x="1953" y="178"/>
                    <a:pt x="1954" y="177"/>
                  </a:cubicBezTo>
                  <a:lnTo>
                    <a:pt x="1957" y="177"/>
                  </a:lnTo>
                  <a:cubicBezTo>
                    <a:pt x="1957" y="178"/>
                    <a:pt x="1957" y="179"/>
                    <a:pt x="1956" y="180"/>
                  </a:cubicBezTo>
                  <a:cubicBezTo>
                    <a:pt x="1955" y="180"/>
                    <a:pt x="1954" y="181"/>
                    <a:pt x="1954" y="182"/>
                  </a:cubicBezTo>
                  <a:cubicBezTo>
                    <a:pt x="1953" y="181"/>
                    <a:pt x="1953" y="181"/>
                    <a:pt x="1953" y="180"/>
                  </a:cubicBezTo>
                  <a:moveTo>
                    <a:pt x="1995" y="175"/>
                  </a:moveTo>
                  <a:cubicBezTo>
                    <a:pt x="1996" y="175"/>
                    <a:pt x="1997" y="175"/>
                    <a:pt x="1998" y="176"/>
                  </a:cubicBezTo>
                  <a:cubicBezTo>
                    <a:pt x="1998" y="177"/>
                    <a:pt x="1998" y="177"/>
                    <a:pt x="1997" y="177"/>
                  </a:cubicBezTo>
                  <a:cubicBezTo>
                    <a:pt x="1997" y="177"/>
                    <a:pt x="1996" y="177"/>
                    <a:pt x="1996" y="177"/>
                  </a:cubicBezTo>
                  <a:cubicBezTo>
                    <a:pt x="1995" y="177"/>
                    <a:pt x="1995" y="177"/>
                    <a:pt x="1995" y="177"/>
                  </a:cubicBezTo>
                  <a:cubicBezTo>
                    <a:pt x="1994" y="177"/>
                    <a:pt x="1994" y="178"/>
                    <a:pt x="1994" y="178"/>
                  </a:cubicBezTo>
                  <a:cubicBezTo>
                    <a:pt x="1993" y="178"/>
                    <a:pt x="1993" y="177"/>
                    <a:pt x="1992" y="175"/>
                  </a:cubicBezTo>
                  <a:cubicBezTo>
                    <a:pt x="1993" y="174"/>
                    <a:pt x="1994" y="174"/>
                    <a:pt x="1995" y="175"/>
                  </a:cubicBezTo>
                  <a:moveTo>
                    <a:pt x="2053" y="171"/>
                  </a:moveTo>
                  <a:lnTo>
                    <a:pt x="2054" y="171"/>
                  </a:lnTo>
                  <a:lnTo>
                    <a:pt x="2054" y="173"/>
                  </a:lnTo>
                  <a:lnTo>
                    <a:pt x="2053" y="173"/>
                  </a:lnTo>
                  <a:lnTo>
                    <a:pt x="2053" y="171"/>
                  </a:lnTo>
                  <a:close/>
                  <a:moveTo>
                    <a:pt x="2050" y="171"/>
                  </a:moveTo>
                  <a:cubicBezTo>
                    <a:pt x="2050" y="171"/>
                    <a:pt x="2049" y="171"/>
                    <a:pt x="2049" y="171"/>
                  </a:cubicBezTo>
                  <a:cubicBezTo>
                    <a:pt x="2049" y="171"/>
                    <a:pt x="2049" y="170"/>
                    <a:pt x="2051" y="170"/>
                  </a:cubicBezTo>
                  <a:cubicBezTo>
                    <a:pt x="2051" y="171"/>
                    <a:pt x="2050" y="171"/>
                    <a:pt x="2050" y="171"/>
                  </a:cubicBezTo>
                  <a:close/>
                  <a:moveTo>
                    <a:pt x="2040" y="172"/>
                  </a:moveTo>
                  <a:cubicBezTo>
                    <a:pt x="2041" y="171"/>
                    <a:pt x="2042" y="171"/>
                    <a:pt x="2043" y="171"/>
                  </a:cubicBezTo>
                  <a:cubicBezTo>
                    <a:pt x="2043" y="170"/>
                    <a:pt x="2044" y="171"/>
                    <a:pt x="2045" y="171"/>
                  </a:cubicBezTo>
                  <a:cubicBezTo>
                    <a:pt x="2046" y="172"/>
                    <a:pt x="2046" y="173"/>
                    <a:pt x="2046" y="174"/>
                  </a:cubicBezTo>
                  <a:cubicBezTo>
                    <a:pt x="2045" y="175"/>
                    <a:pt x="2044" y="175"/>
                    <a:pt x="2042" y="175"/>
                  </a:cubicBezTo>
                  <a:cubicBezTo>
                    <a:pt x="2041" y="174"/>
                    <a:pt x="2040" y="174"/>
                    <a:pt x="2039" y="173"/>
                  </a:cubicBezTo>
                  <a:cubicBezTo>
                    <a:pt x="2039" y="173"/>
                    <a:pt x="2039" y="172"/>
                    <a:pt x="2040" y="172"/>
                  </a:cubicBezTo>
                  <a:moveTo>
                    <a:pt x="1852" y="180"/>
                  </a:moveTo>
                  <a:cubicBezTo>
                    <a:pt x="1852" y="180"/>
                    <a:pt x="1851" y="180"/>
                    <a:pt x="1851" y="180"/>
                  </a:cubicBezTo>
                  <a:cubicBezTo>
                    <a:pt x="1851" y="180"/>
                    <a:pt x="1851" y="179"/>
                    <a:pt x="1851" y="179"/>
                  </a:cubicBezTo>
                  <a:cubicBezTo>
                    <a:pt x="1851" y="179"/>
                    <a:pt x="1852" y="179"/>
                    <a:pt x="1852" y="179"/>
                  </a:cubicBezTo>
                  <a:cubicBezTo>
                    <a:pt x="1852" y="179"/>
                    <a:pt x="1852" y="179"/>
                    <a:pt x="1852" y="180"/>
                  </a:cubicBezTo>
                  <a:moveTo>
                    <a:pt x="2014" y="172"/>
                  </a:moveTo>
                  <a:cubicBezTo>
                    <a:pt x="2015" y="172"/>
                    <a:pt x="2015" y="171"/>
                    <a:pt x="2015" y="171"/>
                  </a:cubicBezTo>
                  <a:cubicBezTo>
                    <a:pt x="2016" y="171"/>
                    <a:pt x="2016" y="172"/>
                    <a:pt x="2016" y="174"/>
                  </a:cubicBezTo>
                  <a:cubicBezTo>
                    <a:pt x="2016" y="174"/>
                    <a:pt x="2015" y="174"/>
                    <a:pt x="2015" y="173"/>
                  </a:cubicBezTo>
                  <a:cubicBezTo>
                    <a:pt x="2015" y="173"/>
                    <a:pt x="2014" y="173"/>
                    <a:pt x="2014" y="173"/>
                  </a:cubicBezTo>
                  <a:cubicBezTo>
                    <a:pt x="2014" y="172"/>
                    <a:pt x="2014" y="172"/>
                    <a:pt x="2014" y="172"/>
                  </a:cubicBezTo>
                  <a:moveTo>
                    <a:pt x="1958" y="177"/>
                  </a:moveTo>
                  <a:cubicBezTo>
                    <a:pt x="1958" y="176"/>
                    <a:pt x="1958" y="175"/>
                    <a:pt x="1959" y="173"/>
                  </a:cubicBezTo>
                  <a:cubicBezTo>
                    <a:pt x="1960" y="173"/>
                    <a:pt x="1962" y="174"/>
                    <a:pt x="1963" y="175"/>
                  </a:cubicBezTo>
                  <a:cubicBezTo>
                    <a:pt x="1963" y="175"/>
                    <a:pt x="1965" y="176"/>
                    <a:pt x="1968" y="175"/>
                  </a:cubicBezTo>
                  <a:cubicBezTo>
                    <a:pt x="1968" y="175"/>
                    <a:pt x="1968" y="176"/>
                    <a:pt x="1968" y="176"/>
                  </a:cubicBezTo>
                  <a:cubicBezTo>
                    <a:pt x="1969" y="177"/>
                    <a:pt x="1969" y="177"/>
                    <a:pt x="1969" y="177"/>
                  </a:cubicBezTo>
                  <a:cubicBezTo>
                    <a:pt x="1970" y="180"/>
                    <a:pt x="1970" y="182"/>
                    <a:pt x="1968" y="184"/>
                  </a:cubicBezTo>
                  <a:cubicBezTo>
                    <a:pt x="1967" y="185"/>
                    <a:pt x="1966" y="186"/>
                    <a:pt x="1965" y="188"/>
                  </a:cubicBezTo>
                  <a:cubicBezTo>
                    <a:pt x="1964" y="189"/>
                    <a:pt x="1963" y="188"/>
                    <a:pt x="1963" y="187"/>
                  </a:cubicBezTo>
                  <a:cubicBezTo>
                    <a:pt x="1963" y="186"/>
                    <a:pt x="1963" y="186"/>
                    <a:pt x="1962" y="185"/>
                  </a:cubicBezTo>
                  <a:lnTo>
                    <a:pt x="1961" y="183"/>
                  </a:lnTo>
                  <a:cubicBezTo>
                    <a:pt x="1961" y="181"/>
                    <a:pt x="1960" y="180"/>
                    <a:pt x="1961" y="179"/>
                  </a:cubicBezTo>
                  <a:cubicBezTo>
                    <a:pt x="1960" y="178"/>
                    <a:pt x="1959" y="177"/>
                    <a:pt x="1958" y="177"/>
                  </a:cubicBezTo>
                  <a:moveTo>
                    <a:pt x="1715" y="181"/>
                  </a:moveTo>
                  <a:lnTo>
                    <a:pt x="1718" y="180"/>
                  </a:lnTo>
                  <a:cubicBezTo>
                    <a:pt x="1718" y="182"/>
                    <a:pt x="1718" y="182"/>
                    <a:pt x="1717" y="182"/>
                  </a:cubicBezTo>
                  <a:cubicBezTo>
                    <a:pt x="1716" y="182"/>
                    <a:pt x="1715" y="182"/>
                    <a:pt x="1715" y="182"/>
                  </a:cubicBezTo>
                  <a:lnTo>
                    <a:pt x="1715" y="181"/>
                  </a:lnTo>
                  <a:close/>
                  <a:moveTo>
                    <a:pt x="2033" y="166"/>
                  </a:moveTo>
                  <a:cubicBezTo>
                    <a:pt x="2033" y="166"/>
                    <a:pt x="2033" y="166"/>
                    <a:pt x="2033" y="165"/>
                  </a:cubicBezTo>
                  <a:lnTo>
                    <a:pt x="2037" y="165"/>
                  </a:lnTo>
                  <a:cubicBezTo>
                    <a:pt x="2037" y="166"/>
                    <a:pt x="2036" y="167"/>
                    <a:pt x="2035" y="167"/>
                  </a:cubicBezTo>
                  <a:cubicBezTo>
                    <a:pt x="2034" y="167"/>
                    <a:pt x="2033" y="167"/>
                    <a:pt x="2033" y="168"/>
                  </a:cubicBezTo>
                  <a:cubicBezTo>
                    <a:pt x="2033" y="167"/>
                    <a:pt x="2033" y="167"/>
                    <a:pt x="2033" y="166"/>
                  </a:cubicBezTo>
                  <a:moveTo>
                    <a:pt x="2029" y="164"/>
                  </a:moveTo>
                  <a:lnTo>
                    <a:pt x="2029" y="167"/>
                  </a:lnTo>
                  <a:cubicBezTo>
                    <a:pt x="2028" y="167"/>
                    <a:pt x="2027" y="167"/>
                    <a:pt x="2027" y="167"/>
                  </a:cubicBezTo>
                  <a:cubicBezTo>
                    <a:pt x="2027" y="167"/>
                    <a:pt x="2026" y="166"/>
                    <a:pt x="2026" y="166"/>
                  </a:cubicBezTo>
                  <a:cubicBezTo>
                    <a:pt x="2026" y="164"/>
                    <a:pt x="2027" y="164"/>
                    <a:pt x="2029" y="164"/>
                  </a:cubicBezTo>
                  <a:moveTo>
                    <a:pt x="1837" y="174"/>
                  </a:moveTo>
                  <a:cubicBezTo>
                    <a:pt x="1836" y="175"/>
                    <a:pt x="1835" y="175"/>
                    <a:pt x="1835" y="175"/>
                  </a:cubicBezTo>
                  <a:cubicBezTo>
                    <a:pt x="1834" y="175"/>
                    <a:pt x="1833" y="174"/>
                    <a:pt x="1833" y="174"/>
                  </a:cubicBezTo>
                  <a:cubicBezTo>
                    <a:pt x="1832" y="173"/>
                    <a:pt x="1832" y="173"/>
                    <a:pt x="1833" y="172"/>
                  </a:cubicBezTo>
                  <a:cubicBezTo>
                    <a:pt x="1833" y="172"/>
                    <a:pt x="1834" y="172"/>
                    <a:pt x="1835" y="172"/>
                  </a:cubicBezTo>
                  <a:cubicBezTo>
                    <a:pt x="1837" y="171"/>
                    <a:pt x="1837" y="172"/>
                    <a:pt x="1837" y="172"/>
                  </a:cubicBezTo>
                  <a:cubicBezTo>
                    <a:pt x="1837" y="173"/>
                    <a:pt x="1837" y="174"/>
                    <a:pt x="1837" y="174"/>
                  </a:cubicBezTo>
                  <a:moveTo>
                    <a:pt x="1910" y="168"/>
                  </a:moveTo>
                  <a:cubicBezTo>
                    <a:pt x="1911" y="168"/>
                    <a:pt x="1912" y="168"/>
                    <a:pt x="1914" y="167"/>
                  </a:cubicBezTo>
                  <a:cubicBezTo>
                    <a:pt x="1914" y="169"/>
                    <a:pt x="1914" y="169"/>
                    <a:pt x="1915" y="170"/>
                  </a:cubicBezTo>
                  <a:cubicBezTo>
                    <a:pt x="1916" y="170"/>
                    <a:pt x="1916" y="171"/>
                    <a:pt x="1917" y="171"/>
                  </a:cubicBezTo>
                  <a:cubicBezTo>
                    <a:pt x="1917" y="172"/>
                    <a:pt x="1918" y="172"/>
                    <a:pt x="1918" y="173"/>
                  </a:cubicBezTo>
                  <a:cubicBezTo>
                    <a:pt x="1919" y="173"/>
                    <a:pt x="1919" y="174"/>
                    <a:pt x="1919" y="175"/>
                  </a:cubicBezTo>
                  <a:cubicBezTo>
                    <a:pt x="1916" y="175"/>
                    <a:pt x="1915" y="175"/>
                    <a:pt x="1914" y="173"/>
                  </a:cubicBezTo>
                  <a:cubicBezTo>
                    <a:pt x="1913" y="172"/>
                    <a:pt x="1912" y="171"/>
                    <a:pt x="1910" y="170"/>
                  </a:cubicBezTo>
                  <a:cubicBezTo>
                    <a:pt x="1909" y="171"/>
                    <a:pt x="1908" y="172"/>
                    <a:pt x="1907" y="173"/>
                  </a:cubicBezTo>
                  <a:cubicBezTo>
                    <a:pt x="1907" y="174"/>
                    <a:pt x="1905" y="174"/>
                    <a:pt x="1903" y="174"/>
                  </a:cubicBezTo>
                  <a:cubicBezTo>
                    <a:pt x="1903" y="173"/>
                    <a:pt x="1904" y="172"/>
                    <a:pt x="1905" y="171"/>
                  </a:cubicBezTo>
                  <a:cubicBezTo>
                    <a:pt x="1906" y="170"/>
                    <a:pt x="1906" y="169"/>
                    <a:pt x="1906" y="168"/>
                  </a:cubicBezTo>
                  <a:cubicBezTo>
                    <a:pt x="1908" y="168"/>
                    <a:pt x="1909" y="168"/>
                    <a:pt x="1910" y="168"/>
                  </a:cubicBezTo>
                  <a:moveTo>
                    <a:pt x="1798" y="175"/>
                  </a:moveTo>
                  <a:cubicBezTo>
                    <a:pt x="1797" y="175"/>
                    <a:pt x="1796" y="174"/>
                    <a:pt x="1796" y="173"/>
                  </a:cubicBezTo>
                  <a:lnTo>
                    <a:pt x="1798" y="172"/>
                  </a:lnTo>
                  <a:lnTo>
                    <a:pt x="1798" y="175"/>
                  </a:lnTo>
                  <a:close/>
                  <a:moveTo>
                    <a:pt x="1983" y="164"/>
                  </a:moveTo>
                  <a:cubicBezTo>
                    <a:pt x="1986" y="163"/>
                    <a:pt x="1989" y="162"/>
                    <a:pt x="1993" y="162"/>
                  </a:cubicBezTo>
                  <a:cubicBezTo>
                    <a:pt x="1993" y="165"/>
                    <a:pt x="1992" y="166"/>
                    <a:pt x="1990" y="165"/>
                  </a:cubicBezTo>
                  <a:cubicBezTo>
                    <a:pt x="1990" y="166"/>
                    <a:pt x="1990" y="167"/>
                    <a:pt x="1991" y="167"/>
                  </a:cubicBezTo>
                  <a:cubicBezTo>
                    <a:pt x="1991" y="167"/>
                    <a:pt x="1992" y="168"/>
                    <a:pt x="1992" y="168"/>
                  </a:cubicBezTo>
                  <a:cubicBezTo>
                    <a:pt x="1993" y="168"/>
                    <a:pt x="1993" y="168"/>
                    <a:pt x="1994" y="169"/>
                  </a:cubicBezTo>
                  <a:cubicBezTo>
                    <a:pt x="1994" y="169"/>
                    <a:pt x="1994" y="169"/>
                    <a:pt x="1994" y="170"/>
                  </a:cubicBezTo>
                  <a:cubicBezTo>
                    <a:pt x="1993" y="170"/>
                    <a:pt x="1992" y="170"/>
                    <a:pt x="1992" y="172"/>
                  </a:cubicBezTo>
                  <a:cubicBezTo>
                    <a:pt x="1992" y="173"/>
                    <a:pt x="1992" y="173"/>
                    <a:pt x="1992" y="174"/>
                  </a:cubicBezTo>
                  <a:cubicBezTo>
                    <a:pt x="1991" y="175"/>
                    <a:pt x="1990" y="175"/>
                    <a:pt x="1988" y="175"/>
                  </a:cubicBezTo>
                  <a:cubicBezTo>
                    <a:pt x="1987" y="175"/>
                    <a:pt x="1986" y="176"/>
                    <a:pt x="1985" y="176"/>
                  </a:cubicBezTo>
                  <a:cubicBezTo>
                    <a:pt x="1985" y="175"/>
                    <a:pt x="1985" y="174"/>
                    <a:pt x="1984" y="174"/>
                  </a:cubicBezTo>
                  <a:cubicBezTo>
                    <a:pt x="1984" y="174"/>
                    <a:pt x="1984" y="173"/>
                    <a:pt x="1985" y="172"/>
                  </a:cubicBezTo>
                  <a:cubicBezTo>
                    <a:pt x="1984" y="171"/>
                    <a:pt x="1983" y="171"/>
                    <a:pt x="1982" y="170"/>
                  </a:cubicBezTo>
                  <a:cubicBezTo>
                    <a:pt x="1981" y="170"/>
                    <a:pt x="1979" y="170"/>
                    <a:pt x="1978" y="170"/>
                  </a:cubicBezTo>
                  <a:cubicBezTo>
                    <a:pt x="1977" y="170"/>
                    <a:pt x="1975" y="169"/>
                    <a:pt x="1974" y="169"/>
                  </a:cubicBezTo>
                  <a:cubicBezTo>
                    <a:pt x="1973" y="169"/>
                    <a:pt x="1972" y="167"/>
                    <a:pt x="1972" y="166"/>
                  </a:cubicBezTo>
                  <a:cubicBezTo>
                    <a:pt x="1976" y="166"/>
                    <a:pt x="1980" y="165"/>
                    <a:pt x="1983" y="164"/>
                  </a:cubicBezTo>
                  <a:moveTo>
                    <a:pt x="1896" y="168"/>
                  </a:moveTo>
                  <a:cubicBezTo>
                    <a:pt x="1896" y="167"/>
                    <a:pt x="1896" y="167"/>
                    <a:pt x="1896" y="166"/>
                  </a:cubicBezTo>
                  <a:cubicBezTo>
                    <a:pt x="1896" y="166"/>
                    <a:pt x="1897" y="165"/>
                    <a:pt x="1897" y="165"/>
                  </a:cubicBezTo>
                  <a:cubicBezTo>
                    <a:pt x="1898" y="165"/>
                    <a:pt x="1899" y="166"/>
                    <a:pt x="1899" y="168"/>
                  </a:cubicBezTo>
                  <a:lnTo>
                    <a:pt x="1896" y="168"/>
                  </a:lnTo>
                  <a:close/>
                  <a:moveTo>
                    <a:pt x="2027" y="160"/>
                  </a:moveTo>
                  <a:cubicBezTo>
                    <a:pt x="2027" y="159"/>
                    <a:pt x="2027" y="157"/>
                    <a:pt x="2028" y="156"/>
                  </a:cubicBezTo>
                  <a:cubicBezTo>
                    <a:pt x="2029" y="156"/>
                    <a:pt x="2030" y="157"/>
                    <a:pt x="2030" y="158"/>
                  </a:cubicBezTo>
                  <a:cubicBezTo>
                    <a:pt x="2030" y="159"/>
                    <a:pt x="2031" y="160"/>
                    <a:pt x="2031" y="161"/>
                  </a:cubicBezTo>
                  <a:cubicBezTo>
                    <a:pt x="2029" y="162"/>
                    <a:pt x="2028" y="161"/>
                    <a:pt x="2027" y="160"/>
                  </a:cubicBezTo>
                  <a:moveTo>
                    <a:pt x="1971" y="158"/>
                  </a:moveTo>
                  <a:cubicBezTo>
                    <a:pt x="1972" y="158"/>
                    <a:pt x="1973" y="158"/>
                    <a:pt x="1973" y="158"/>
                  </a:cubicBezTo>
                  <a:cubicBezTo>
                    <a:pt x="1974" y="159"/>
                    <a:pt x="1974" y="160"/>
                    <a:pt x="1974" y="160"/>
                  </a:cubicBezTo>
                  <a:cubicBezTo>
                    <a:pt x="1974" y="161"/>
                    <a:pt x="1974" y="162"/>
                    <a:pt x="1973" y="162"/>
                  </a:cubicBezTo>
                  <a:cubicBezTo>
                    <a:pt x="1972" y="163"/>
                    <a:pt x="1972" y="163"/>
                    <a:pt x="1970" y="162"/>
                  </a:cubicBezTo>
                  <a:cubicBezTo>
                    <a:pt x="1970" y="161"/>
                    <a:pt x="1970" y="159"/>
                    <a:pt x="1971" y="158"/>
                  </a:cubicBezTo>
                  <a:moveTo>
                    <a:pt x="1900" y="161"/>
                  </a:moveTo>
                  <a:cubicBezTo>
                    <a:pt x="1900" y="161"/>
                    <a:pt x="1899" y="161"/>
                    <a:pt x="1899" y="161"/>
                  </a:cubicBezTo>
                  <a:cubicBezTo>
                    <a:pt x="1899" y="160"/>
                    <a:pt x="1900" y="160"/>
                    <a:pt x="1901" y="160"/>
                  </a:cubicBezTo>
                  <a:cubicBezTo>
                    <a:pt x="1901" y="160"/>
                    <a:pt x="1900" y="161"/>
                    <a:pt x="1900" y="161"/>
                  </a:cubicBezTo>
                  <a:moveTo>
                    <a:pt x="1993" y="153"/>
                  </a:moveTo>
                  <a:lnTo>
                    <a:pt x="1993" y="157"/>
                  </a:lnTo>
                  <a:cubicBezTo>
                    <a:pt x="1991" y="157"/>
                    <a:pt x="1990" y="156"/>
                    <a:pt x="1990" y="154"/>
                  </a:cubicBezTo>
                  <a:cubicBezTo>
                    <a:pt x="1991" y="154"/>
                    <a:pt x="1992" y="153"/>
                    <a:pt x="1993" y="153"/>
                  </a:cubicBezTo>
                  <a:moveTo>
                    <a:pt x="2028" y="153"/>
                  </a:moveTo>
                  <a:cubicBezTo>
                    <a:pt x="2027" y="150"/>
                    <a:pt x="2027" y="149"/>
                    <a:pt x="2028" y="147"/>
                  </a:cubicBezTo>
                  <a:cubicBezTo>
                    <a:pt x="2030" y="148"/>
                    <a:pt x="2031" y="149"/>
                    <a:pt x="2032" y="150"/>
                  </a:cubicBezTo>
                  <a:cubicBezTo>
                    <a:pt x="2033" y="152"/>
                    <a:pt x="2033" y="154"/>
                    <a:pt x="2032" y="155"/>
                  </a:cubicBezTo>
                  <a:cubicBezTo>
                    <a:pt x="2030" y="156"/>
                    <a:pt x="2028" y="155"/>
                    <a:pt x="2028" y="153"/>
                  </a:cubicBezTo>
                  <a:moveTo>
                    <a:pt x="2023" y="148"/>
                  </a:moveTo>
                  <a:cubicBezTo>
                    <a:pt x="2023" y="147"/>
                    <a:pt x="2023" y="147"/>
                    <a:pt x="2024" y="147"/>
                  </a:cubicBezTo>
                  <a:cubicBezTo>
                    <a:pt x="2024" y="147"/>
                    <a:pt x="2024" y="147"/>
                    <a:pt x="2025" y="147"/>
                  </a:cubicBezTo>
                  <a:cubicBezTo>
                    <a:pt x="2025" y="147"/>
                    <a:pt x="2024" y="148"/>
                    <a:pt x="2023" y="148"/>
                  </a:cubicBezTo>
                  <a:moveTo>
                    <a:pt x="2013" y="147"/>
                  </a:moveTo>
                  <a:cubicBezTo>
                    <a:pt x="2014" y="147"/>
                    <a:pt x="2014" y="147"/>
                    <a:pt x="2015" y="147"/>
                  </a:cubicBezTo>
                  <a:cubicBezTo>
                    <a:pt x="2016" y="147"/>
                    <a:pt x="2017" y="147"/>
                    <a:pt x="2017" y="147"/>
                  </a:cubicBezTo>
                  <a:cubicBezTo>
                    <a:pt x="2018" y="147"/>
                    <a:pt x="2019" y="147"/>
                    <a:pt x="2020" y="146"/>
                  </a:cubicBezTo>
                  <a:cubicBezTo>
                    <a:pt x="2020" y="147"/>
                    <a:pt x="2020" y="148"/>
                    <a:pt x="2021" y="149"/>
                  </a:cubicBezTo>
                  <a:cubicBezTo>
                    <a:pt x="2021" y="149"/>
                    <a:pt x="2022" y="150"/>
                    <a:pt x="2023" y="150"/>
                  </a:cubicBezTo>
                  <a:cubicBezTo>
                    <a:pt x="2024" y="150"/>
                    <a:pt x="2024" y="151"/>
                    <a:pt x="2025" y="151"/>
                  </a:cubicBezTo>
                  <a:cubicBezTo>
                    <a:pt x="2025" y="152"/>
                    <a:pt x="2025" y="153"/>
                    <a:pt x="2025" y="155"/>
                  </a:cubicBezTo>
                  <a:cubicBezTo>
                    <a:pt x="2025" y="155"/>
                    <a:pt x="2024" y="155"/>
                    <a:pt x="2022" y="155"/>
                  </a:cubicBezTo>
                  <a:cubicBezTo>
                    <a:pt x="2021" y="155"/>
                    <a:pt x="2021" y="155"/>
                    <a:pt x="2021" y="156"/>
                  </a:cubicBezTo>
                  <a:cubicBezTo>
                    <a:pt x="2020" y="155"/>
                    <a:pt x="2020" y="154"/>
                    <a:pt x="2020" y="152"/>
                  </a:cubicBezTo>
                  <a:cubicBezTo>
                    <a:pt x="2020" y="150"/>
                    <a:pt x="2019" y="149"/>
                    <a:pt x="2018" y="149"/>
                  </a:cubicBezTo>
                  <a:cubicBezTo>
                    <a:pt x="2017" y="149"/>
                    <a:pt x="2015" y="149"/>
                    <a:pt x="2015" y="150"/>
                  </a:cubicBezTo>
                  <a:cubicBezTo>
                    <a:pt x="2014" y="150"/>
                    <a:pt x="2013" y="150"/>
                    <a:pt x="2012" y="149"/>
                  </a:cubicBezTo>
                  <a:cubicBezTo>
                    <a:pt x="2012" y="148"/>
                    <a:pt x="2012" y="147"/>
                    <a:pt x="2013" y="147"/>
                  </a:cubicBezTo>
                  <a:moveTo>
                    <a:pt x="2036" y="152"/>
                  </a:moveTo>
                  <a:cubicBezTo>
                    <a:pt x="2036" y="151"/>
                    <a:pt x="2036" y="151"/>
                    <a:pt x="2035" y="150"/>
                  </a:cubicBezTo>
                  <a:cubicBezTo>
                    <a:pt x="2035" y="149"/>
                    <a:pt x="2034" y="148"/>
                    <a:pt x="2033" y="147"/>
                  </a:cubicBezTo>
                  <a:cubicBezTo>
                    <a:pt x="2033" y="147"/>
                    <a:pt x="2032" y="146"/>
                    <a:pt x="2032" y="145"/>
                  </a:cubicBezTo>
                  <a:cubicBezTo>
                    <a:pt x="2033" y="145"/>
                    <a:pt x="2034" y="145"/>
                    <a:pt x="2035" y="145"/>
                  </a:cubicBezTo>
                  <a:cubicBezTo>
                    <a:pt x="2036" y="146"/>
                    <a:pt x="2037" y="146"/>
                    <a:pt x="2038" y="145"/>
                  </a:cubicBezTo>
                  <a:cubicBezTo>
                    <a:pt x="2038" y="147"/>
                    <a:pt x="2038" y="148"/>
                    <a:pt x="2039" y="149"/>
                  </a:cubicBezTo>
                  <a:cubicBezTo>
                    <a:pt x="2040" y="150"/>
                    <a:pt x="2040" y="151"/>
                    <a:pt x="2040" y="152"/>
                  </a:cubicBezTo>
                  <a:cubicBezTo>
                    <a:pt x="2039" y="153"/>
                    <a:pt x="2038" y="153"/>
                    <a:pt x="2037" y="154"/>
                  </a:cubicBezTo>
                  <a:cubicBezTo>
                    <a:pt x="2037" y="154"/>
                    <a:pt x="2036" y="155"/>
                    <a:pt x="2035" y="155"/>
                  </a:cubicBezTo>
                  <a:cubicBezTo>
                    <a:pt x="2036" y="154"/>
                    <a:pt x="2036" y="153"/>
                    <a:pt x="2036" y="152"/>
                  </a:cubicBezTo>
                  <a:moveTo>
                    <a:pt x="1961" y="149"/>
                  </a:moveTo>
                  <a:cubicBezTo>
                    <a:pt x="1962" y="148"/>
                    <a:pt x="1964" y="148"/>
                    <a:pt x="1966" y="148"/>
                  </a:cubicBezTo>
                  <a:cubicBezTo>
                    <a:pt x="1966" y="149"/>
                    <a:pt x="1966" y="151"/>
                    <a:pt x="1965" y="151"/>
                  </a:cubicBezTo>
                  <a:cubicBezTo>
                    <a:pt x="1963" y="151"/>
                    <a:pt x="1962" y="151"/>
                    <a:pt x="1960" y="151"/>
                  </a:cubicBezTo>
                  <a:cubicBezTo>
                    <a:pt x="1960" y="153"/>
                    <a:pt x="1960" y="154"/>
                    <a:pt x="1961" y="154"/>
                  </a:cubicBezTo>
                  <a:cubicBezTo>
                    <a:pt x="1963" y="154"/>
                    <a:pt x="1964" y="155"/>
                    <a:pt x="1964" y="156"/>
                  </a:cubicBezTo>
                  <a:cubicBezTo>
                    <a:pt x="1964" y="156"/>
                    <a:pt x="1965" y="156"/>
                    <a:pt x="1964" y="157"/>
                  </a:cubicBezTo>
                  <a:cubicBezTo>
                    <a:pt x="1964" y="157"/>
                    <a:pt x="1964" y="158"/>
                    <a:pt x="1964" y="158"/>
                  </a:cubicBezTo>
                  <a:cubicBezTo>
                    <a:pt x="1965" y="159"/>
                    <a:pt x="1965" y="160"/>
                    <a:pt x="1966" y="160"/>
                  </a:cubicBezTo>
                  <a:cubicBezTo>
                    <a:pt x="1967" y="161"/>
                    <a:pt x="1967" y="162"/>
                    <a:pt x="1967" y="163"/>
                  </a:cubicBezTo>
                  <a:cubicBezTo>
                    <a:pt x="1966" y="163"/>
                    <a:pt x="1966" y="163"/>
                    <a:pt x="1965" y="164"/>
                  </a:cubicBezTo>
                  <a:cubicBezTo>
                    <a:pt x="1964" y="164"/>
                    <a:pt x="1963" y="164"/>
                    <a:pt x="1963" y="165"/>
                  </a:cubicBezTo>
                  <a:cubicBezTo>
                    <a:pt x="1963" y="166"/>
                    <a:pt x="1963" y="167"/>
                    <a:pt x="1964" y="167"/>
                  </a:cubicBezTo>
                  <a:cubicBezTo>
                    <a:pt x="1965" y="167"/>
                    <a:pt x="1965" y="168"/>
                    <a:pt x="1966" y="168"/>
                  </a:cubicBezTo>
                  <a:cubicBezTo>
                    <a:pt x="1967" y="168"/>
                    <a:pt x="1967" y="169"/>
                    <a:pt x="1968" y="169"/>
                  </a:cubicBezTo>
                  <a:cubicBezTo>
                    <a:pt x="1968" y="170"/>
                    <a:pt x="1968" y="170"/>
                    <a:pt x="1968" y="171"/>
                  </a:cubicBezTo>
                  <a:cubicBezTo>
                    <a:pt x="1967" y="172"/>
                    <a:pt x="1967" y="172"/>
                    <a:pt x="1966" y="172"/>
                  </a:cubicBezTo>
                  <a:cubicBezTo>
                    <a:pt x="1965" y="173"/>
                    <a:pt x="1964" y="173"/>
                    <a:pt x="1962" y="173"/>
                  </a:cubicBezTo>
                  <a:cubicBezTo>
                    <a:pt x="1962" y="172"/>
                    <a:pt x="1961" y="171"/>
                    <a:pt x="1960" y="170"/>
                  </a:cubicBezTo>
                  <a:cubicBezTo>
                    <a:pt x="1960" y="170"/>
                    <a:pt x="1959" y="169"/>
                    <a:pt x="1959" y="167"/>
                  </a:cubicBezTo>
                  <a:cubicBezTo>
                    <a:pt x="1959" y="166"/>
                    <a:pt x="1958" y="166"/>
                    <a:pt x="1957" y="165"/>
                  </a:cubicBezTo>
                  <a:cubicBezTo>
                    <a:pt x="1956" y="165"/>
                    <a:pt x="1955" y="164"/>
                    <a:pt x="1955" y="162"/>
                  </a:cubicBezTo>
                  <a:cubicBezTo>
                    <a:pt x="1955" y="161"/>
                    <a:pt x="1955" y="160"/>
                    <a:pt x="1956" y="160"/>
                  </a:cubicBezTo>
                  <a:cubicBezTo>
                    <a:pt x="1958" y="160"/>
                    <a:pt x="1958" y="159"/>
                    <a:pt x="1959" y="159"/>
                  </a:cubicBezTo>
                  <a:cubicBezTo>
                    <a:pt x="1957" y="157"/>
                    <a:pt x="1957" y="155"/>
                    <a:pt x="1957" y="152"/>
                  </a:cubicBezTo>
                  <a:cubicBezTo>
                    <a:pt x="1958" y="151"/>
                    <a:pt x="1959" y="150"/>
                    <a:pt x="1961" y="149"/>
                  </a:cubicBezTo>
                  <a:moveTo>
                    <a:pt x="1952" y="145"/>
                  </a:moveTo>
                  <a:cubicBezTo>
                    <a:pt x="1952" y="146"/>
                    <a:pt x="1952" y="145"/>
                    <a:pt x="1952" y="145"/>
                  </a:cubicBezTo>
                  <a:cubicBezTo>
                    <a:pt x="1953" y="144"/>
                    <a:pt x="1954" y="145"/>
                    <a:pt x="1954" y="146"/>
                  </a:cubicBezTo>
                  <a:cubicBezTo>
                    <a:pt x="1953" y="148"/>
                    <a:pt x="1953" y="148"/>
                    <a:pt x="1952" y="147"/>
                  </a:cubicBezTo>
                  <a:lnTo>
                    <a:pt x="1952" y="145"/>
                  </a:lnTo>
                  <a:close/>
                  <a:moveTo>
                    <a:pt x="2026" y="142"/>
                  </a:moveTo>
                  <a:cubicBezTo>
                    <a:pt x="2026" y="142"/>
                    <a:pt x="2025" y="142"/>
                    <a:pt x="2025" y="142"/>
                  </a:cubicBezTo>
                  <a:cubicBezTo>
                    <a:pt x="2025" y="141"/>
                    <a:pt x="2025" y="141"/>
                    <a:pt x="2025" y="141"/>
                  </a:cubicBezTo>
                  <a:cubicBezTo>
                    <a:pt x="2026" y="141"/>
                    <a:pt x="2026" y="141"/>
                    <a:pt x="2027" y="141"/>
                  </a:cubicBezTo>
                  <a:cubicBezTo>
                    <a:pt x="2026" y="142"/>
                    <a:pt x="2026" y="143"/>
                    <a:pt x="2026" y="142"/>
                  </a:cubicBezTo>
                  <a:moveTo>
                    <a:pt x="2017" y="140"/>
                  </a:moveTo>
                  <a:cubicBezTo>
                    <a:pt x="2019" y="140"/>
                    <a:pt x="2020" y="140"/>
                    <a:pt x="2021" y="141"/>
                  </a:cubicBezTo>
                  <a:cubicBezTo>
                    <a:pt x="2021" y="142"/>
                    <a:pt x="2021" y="143"/>
                    <a:pt x="2020" y="143"/>
                  </a:cubicBezTo>
                  <a:cubicBezTo>
                    <a:pt x="2020" y="144"/>
                    <a:pt x="2020" y="144"/>
                    <a:pt x="2020" y="145"/>
                  </a:cubicBezTo>
                  <a:cubicBezTo>
                    <a:pt x="2019" y="145"/>
                    <a:pt x="2018" y="145"/>
                    <a:pt x="2018" y="145"/>
                  </a:cubicBezTo>
                  <a:cubicBezTo>
                    <a:pt x="2017" y="144"/>
                    <a:pt x="2017" y="144"/>
                    <a:pt x="2016" y="145"/>
                  </a:cubicBezTo>
                  <a:cubicBezTo>
                    <a:pt x="2015" y="143"/>
                    <a:pt x="2016" y="141"/>
                    <a:pt x="2017" y="140"/>
                  </a:cubicBezTo>
                  <a:moveTo>
                    <a:pt x="1990" y="146"/>
                  </a:moveTo>
                  <a:cubicBezTo>
                    <a:pt x="1990" y="144"/>
                    <a:pt x="1991" y="143"/>
                    <a:pt x="1991" y="141"/>
                  </a:cubicBezTo>
                  <a:cubicBezTo>
                    <a:pt x="1992" y="141"/>
                    <a:pt x="1992" y="142"/>
                    <a:pt x="1992" y="142"/>
                  </a:cubicBezTo>
                  <a:cubicBezTo>
                    <a:pt x="1993" y="143"/>
                    <a:pt x="1993" y="144"/>
                    <a:pt x="1993" y="145"/>
                  </a:cubicBezTo>
                  <a:cubicBezTo>
                    <a:pt x="1993" y="146"/>
                    <a:pt x="1993" y="147"/>
                    <a:pt x="1993" y="147"/>
                  </a:cubicBezTo>
                  <a:cubicBezTo>
                    <a:pt x="1993" y="148"/>
                    <a:pt x="1993" y="149"/>
                    <a:pt x="1992" y="149"/>
                  </a:cubicBezTo>
                  <a:cubicBezTo>
                    <a:pt x="1990" y="149"/>
                    <a:pt x="1989" y="148"/>
                    <a:pt x="1990" y="146"/>
                  </a:cubicBezTo>
                  <a:moveTo>
                    <a:pt x="2036" y="138"/>
                  </a:moveTo>
                  <a:cubicBezTo>
                    <a:pt x="2037" y="137"/>
                    <a:pt x="2037" y="137"/>
                    <a:pt x="2038" y="137"/>
                  </a:cubicBezTo>
                  <a:cubicBezTo>
                    <a:pt x="2038" y="138"/>
                    <a:pt x="2038" y="138"/>
                    <a:pt x="2038" y="139"/>
                  </a:cubicBezTo>
                  <a:cubicBezTo>
                    <a:pt x="2038" y="139"/>
                    <a:pt x="2038" y="140"/>
                    <a:pt x="2038" y="140"/>
                  </a:cubicBezTo>
                  <a:cubicBezTo>
                    <a:pt x="2037" y="140"/>
                    <a:pt x="2037" y="140"/>
                    <a:pt x="2036" y="140"/>
                  </a:cubicBezTo>
                  <a:lnTo>
                    <a:pt x="2036" y="138"/>
                  </a:lnTo>
                  <a:close/>
                  <a:moveTo>
                    <a:pt x="2011" y="143"/>
                  </a:moveTo>
                  <a:cubicBezTo>
                    <a:pt x="2010" y="140"/>
                    <a:pt x="2011" y="138"/>
                    <a:pt x="2015" y="139"/>
                  </a:cubicBezTo>
                  <a:cubicBezTo>
                    <a:pt x="2015" y="141"/>
                    <a:pt x="2015" y="142"/>
                    <a:pt x="2015" y="143"/>
                  </a:cubicBezTo>
                  <a:lnTo>
                    <a:pt x="2011" y="143"/>
                  </a:lnTo>
                  <a:close/>
                  <a:moveTo>
                    <a:pt x="1821" y="148"/>
                  </a:moveTo>
                  <a:cubicBezTo>
                    <a:pt x="1823" y="148"/>
                    <a:pt x="1824" y="148"/>
                    <a:pt x="1826" y="148"/>
                  </a:cubicBezTo>
                  <a:cubicBezTo>
                    <a:pt x="1827" y="147"/>
                    <a:pt x="1829" y="147"/>
                    <a:pt x="1830" y="148"/>
                  </a:cubicBezTo>
                  <a:cubicBezTo>
                    <a:pt x="1831" y="148"/>
                    <a:pt x="1832" y="149"/>
                    <a:pt x="1833" y="151"/>
                  </a:cubicBezTo>
                  <a:cubicBezTo>
                    <a:pt x="1831" y="151"/>
                    <a:pt x="1829" y="151"/>
                    <a:pt x="1827" y="151"/>
                  </a:cubicBezTo>
                  <a:cubicBezTo>
                    <a:pt x="1825" y="151"/>
                    <a:pt x="1823" y="151"/>
                    <a:pt x="1822" y="150"/>
                  </a:cubicBezTo>
                  <a:cubicBezTo>
                    <a:pt x="1821" y="151"/>
                    <a:pt x="1820" y="151"/>
                    <a:pt x="1820" y="152"/>
                  </a:cubicBezTo>
                  <a:cubicBezTo>
                    <a:pt x="1819" y="153"/>
                    <a:pt x="1819" y="154"/>
                    <a:pt x="1818" y="155"/>
                  </a:cubicBezTo>
                  <a:cubicBezTo>
                    <a:pt x="1817" y="156"/>
                    <a:pt x="1817" y="157"/>
                    <a:pt x="1816" y="157"/>
                  </a:cubicBezTo>
                  <a:cubicBezTo>
                    <a:pt x="1815" y="158"/>
                    <a:pt x="1814" y="158"/>
                    <a:pt x="1812" y="158"/>
                  </a:cubicBezTo>
                  <a:cubicBezTo>
                    <a:pt x="1812" y="155"/>
                    <a:pt x="1812" y="152"/>
                    <a:pt x="1813" y="151"/>
                  </a:cubicBezTo>
                  <a:cubicBezTo>
                    <a:pt x="1815" y="150"/>
                    <a:pt x="1816" y="149"/>
                    <a:pt x="1818" y="147"/>
                  </a:cubicBezTo>
                  <a:cubicBezTo>
                    <a:pt x="1819" y="148"/>
                    <a:pt x="1820" y="148"/>
                    <a:pt x="1821" y="148"/>
                  </a:cubicBezTo>
                  <a:moveTo>
                    <a:pt x="1809" y="149"/>
                  </a:moveTo>
                  <a:cubicBezTo>
                    <a:pt x="1810" y="149"/>
                    <a:pt x="1809" y="148"/>
                    <a:pt x="1809" y="148"/>
                  </a:cubicBezTo>
                  <a:lnTo>
                    <a:pt x="1812" y="147"/>
                  </a:lnTo>
                  <a:cubicBezTo>
                    <a:pt x="1812" y="149"/>
                    <a:pt x="1812" y="150"/>
                    <a:pt x="1812" y="150"/>
                  </a:cubicBezTo>
                  <a:cubicBezTo>
                    <a:pt x="1811" y="150"/>
                    <a:pt x="1810" y="150"/>
                    <a:pt x="1810" y="151"/>
                  </a:cubicBezTo>
                  <a:cubicBezTo>
                    <a:pt x="1810" y="151"/>
                    <a:pt x="1809" y="150"/>
                    <a:pt x="1809" y="149"/>
                  </a:cubicBezTo>
                  <a:moveTo>
                    <a:pt x="1743" y="150"/>
                  </a:moveTo>
                  <a:cubicBezTo>
                    <a:pt x="1744" y="151"/>
                    <a:pt x="1745" y="151"/>
                    <a:pt x="1746" y="151"/>
                  </a:cubicBezTo>
                  <a:cubicBezTo>
                    <a:pt x="1746" y="153"/>
                    <a:pt x="1744" y="153"/>
                    <a:pt x="1743" y="153"/>
                  </a:cubicBezTo>
                  <a:cubicBezTo>
                    <a:pt x="1742" y="151"/>
                    <a:pt x="1743" y="150"/>
                    <a:pt x="1743" y="150"/>
                  </a:cubicBezTo>
                  <a:moveTo>
                    <a:pt x="2023" y="136"/>
                  </a:moveTo>
                  <a:cubicBezTo>
                    <a:pt x="2023" y="136"/>
                    <a:pt x="2023" y="136"/>
                    <a:pt x="2023" y="136"/>
                  </a:cubicBezTo>
                  <a:cubicBezTo>
                    <a:pt x="2023" y="136"/>
                    <a:pt x="2024" y="136"/>
                    <a:pt x="2024" y="135"/>
                  </a:cubicBezTo>
                  <a:cubicBezTo>
                    <a:pt x="2024" y="136"/>
                    <a:pt x="2024" y="136"/>
                    <a:pt x="2023" y="136"/>
                  </a:cubicBezTo>
                  <a:moveTo>
                    <a:pt x="1954" y="139"/>
                  </a:moveTo>
                  <a:cubicBezTo>
                    <a:pt x="1956" y="137"/>
                    <a:pt x="1957" y="137"/>
                    <a:pt x="1959" y="138"/>
                  </a:cubicBezTo>
                  <a:cubicBezTo>
                    <a:pt x="1959" y="139"/>
                    <a:pt x="1959" y="140"/>
                    <a:pt x="1958" y="141"/>
                  </a:cubicBezTo>
                  <a:cubicBezTo>
                    <a:pt x="1958" y="142"/>
                    <a:pt x="1957" y="143"/>
                    <a:pt x="1957" y="144"/>
                  </a:cubicBezTo>
                  <a:cubicBezTo>
                    <a:pt x="1956" y="145"/>
                    <a:pt x="1955" y="145"/>
                    <a:pt x="1955" y="144"/>
                  </a:cubicBezTo>
                  <a:cubicBezTo>
                    <a:pt x="1955" y="144"/>
                    <a:pt x="1954" y="143"/>
                    <a:pt x="1953" y="144"/>
                  </a:cubicBezTo>
                  <a:cubicBezTo>
                    <a:pt x="1952" y="141"/>
                    <a:pt x="1953" y="140"/>
                    <a:pt x="1954" y="139"/>
                  </a:cubicBezTo>
                  <a:moveTo>
                    <a:pt x="1815" y="144"/>
                  </a:moveTo>
                  <a:lnTo>
                    <a:pt x="1815" y="146"/>
                  </a:lnTo>
                  <a:cubicBezTo>
                    <a:pt x="1814" y="146"/>
                    <a:pt x="1813" y="146"/>
                    <a:pt x="1813" y="147"/>
                  </a:cubicBezTo>
                  <a:cubicBezTo>
                    <a:pt x="1812" y="147"/>
                    <a:pt x="1811" y="146"/>
                    <a:pt x="1812" y="145"/>
                  </a:cubicBezTo>
                  <a:cubicBezTo>
                    <a:pt x="1812" y="144"/>
                    <a:pt x="1814" y="144"/>
                    <a:pt x="1815" y="144"/>
                  </a:cubicBezTo>
                  <a:moveTo>
                    <a:pt x="1722" y="148"/>
                  </a:moveTo>
                  <a:cubicBezTo>
                    <a:pt x="1723" y="148"/>
                    <a:pt x="1725" y="147"/>
                    <a:pt x="1727" y="147"/>
                  </a:cubicBezTo>
                  <a:cubicBezTo>
                    <a:pt x="1727" y="150"/>
                    <a:pt x="1727" y="152"/>
                    <a:pt x="1725" y="152"/>
                  </a:cubicBezTo>
                  <a:cubicBezTo>
                    <a:pt x="1723" y="153"/>
                    <a:pt x="1722" y="153"/>
                    <a:pt x="1720" y="152"/>
                  </a:cubicBezTo>
                  <a:cubicBezTo>
                    <a:pt x="1720" y="150"/>
                    <a:pt x="1720" y="149"/>
                    <a:pt x="1722" y="148"/>
                  </a:cubicBezTo>
                  <a:moveTo>
                    <a:pt x="1792" y="144"/>
                  </a:moveTo>
                  <a:cubicBezTo>
                    <a:pt x="1792" y="146"/>
                    <a:pt x="1792" y="147"/>
                    <a:pt x="1791" y="147"/>
                  </a:cubicBezTo>
                  <a:cubicBezTo>
                    <a:pt x="1790" y="148"/>
                    <a:pt x="1789" y="147"/>
                    <a:pt x="1788" y="146"/>
                  </a:cubicBezTo>
                  <a:cubicBezTo>
                    <a:pt x="1788" y="145"/>
                    <a:pt x="1789" y="144"/>
                    <a:pt x="1792" y="144"/>
                  </a:cubicBezTo>
                  <a:moveTo>
                    <a:pt x="1747" y="147"/>
                  </a:moveTo>
                  <a:cubicBezTo>
                    <a:pt x="1747" y="147"/>
                    <a:pt x="1746" y="147"/>
                    <a:pt x="1746" y="147"/>
                  </a:cubicBezTo>
                  <a:cubicBezTo>
                    <a:pt x="1746" y="146"/>
                    <a:pt x="1746" y="146"/>
                    <a:pt x="1747" y="146"/>
                  </a:cubicBezTo>
                  <a:cubicBezTo>
                    <a:pt x="1747" y="146"/>
                    <a:pt x="1748" y="146"/>
                    <a:pt x="1748" y="146"/>
                  </a:cubicBezTo>
                  <a:cubicBezTo>
                    <a:pt x="1748" y="146"/>
                    <a:pt x="1748" y="147"/>
                    <a:pt x="1747" y="147"/>
                  </a:cubicBezTo>
                  <a:moveTo>
                    <a:pt x="1704" y="148"/>
                  </a:moveTo>
                  <a:lnTo>
                    <a:pt x="1705" y="148"/>
                  </a:lnTo>
                  <a:lnTo>
                    <a:pt x="1705" y="149"/>
                  </a:lnTo>
                  <a:lnTo>
                    <a:pt x="1704" y="149"/>
                  </a:lnTo>
                  <a:lnTo>
                    <a:pt x="1704" y="148"/>
                  </a:lnTo>
                  <a:close/>
                  <a:moveTo>
                    <a:pt x="1951" y="138"/>
                  </a:moveTo>
                  <a:cubicBezTo>
                    <a:pt x="1949" y="139"/>
                    <a:pt x="1948" y="139"/>
                    <a:pt x="1947" y="138"/>
                  </a:cubicBezTo>
                  <a:cubicBezTo>
                    <a:pt x="1946" y="137"/>
                    <a:pt x="1945" y="137"/>
                    <a:pt x="1944" y="136"/>
                  </a:cubicBezTo>
                  <a:cubicBezTo>
                    <a:pt x="1945" y="135"/>
                    <a:pt x="1946" y="135"/>
                    <a:pt x="1947" y="136"/>
                  </a:cubicBezTo>
                  <a:cubicBezTo>
                    <a:pt x="1949" y="136"/>
                    <a:pt x="1950" y="136"/>
                    <a:pt x="1951" y="135"/>
                  </a:cubicBezTo>
                  <a:lnTo>
                    <a:pt x="1951" y="138"/>
                  </a:lnTo>
                  <a:close/>
                  <a:moveTo>
                    <a:pt x="1711" y="145"/>
                  </a:moveTo>
                  <a:cubicBezTo>
                    <a:pt x="1712" y="144"/>
                    <a:pt x="1713" y="145"/>
                    <a:pt x="1714" y="145"/>
                  </a:cubicBezTo>
                  <a:cubicBezTo>
                    <a:pt x="1715" y="145"/>
                    <a:pt x="1715" y="146"/>
                    <a:pt x="1715" y="147"/>
                  </a:cubicBezTo>
                  <a:cubicBezTo>
                    <a:pt x="1712" y="147"/>
                    <a:pt x="1711" y="147"/>
                    <a:pt x="1711" y="145"/>
                  </a:cubicBezTo>
                  <a:moveTo>
                    <a:pt x="1955" y="132"/>
                  </a:moveTo>
                  <a:cubicBezTo>
                    <a:pt x="1956" y="132"/>
                    <a:pt x="1956" y="132"/>
                    <a:pt x="1957" y="133"/>
                  </a:cubicBezTo>
                  <a:cubicBezTo>
                    <a:pt x="1957" y="133"/>
                    <a:pt x="1957" y="133"/>
                    <a:pt x="1958" y="133"/>
                  </a:cubicBezTo>
                  <a:cubicBezTo>
                    <a:pt x="1958" y="134"/>
                    <a:pt x="1957" y="134"/>
                    <a:pt x="1957" y="134"/>
                  </a:cubicBezTo>
                  <a:cubicBezTo>
                    <a:pt x="1957" y="134"/>
                    <a:pt x="1957" y="134"/>
                    <a:pt x="1957" y="135"/>
                  </a:cubicBezTo>
                  <a:lnTo>
                    <a:pt x="1955" y="135"/>
                  </a:lnTo>
                  <a:lnTo>
                    <a:pt x="1955" y="132"/>
                  </a:lnTo>
                  <a:close/>
                  <a:moveTo>
                    <a:pt x="2028" y="127"/>
                  </a:moveTo>
                  <a:lnTo>
                    <a:pt x="2033" y="127"/>
                  </a:lnTo>
                  <a:cubicBezTo>
                    <a:pt x="2032" y="129"/>
                    <a:pt x="2032" y="131"/>
                    <a:pt x="2033" y="132"/>
                  </a:cubicBezTo>
                  <a:cubicBezTo>
                    <a:pt x="2034" y="133"/>
                    <a:pt x="2034" y="134"/>
                    <a:pt x="2035" y="135"/>
                  </a:cubicBezTo>
                  <a:cubicBezTo>
                    <a:pt x="2033" y="136"/>
                    <a:pt x="2033" y="136"/>
                    <a:pt x="2032" y="135"/>
                  </a:cubicBezTo>
                  <a:cubicBezTo>
                    <a:pt x="2032" y="135"/>
                    <a:pt x="2032" y="134"/>
                    <a:pt x="2031" y="134"/>
                  </a:cubicBezTo>
                  <a:cubicBezTo>
                    <a:pt x="2031" y="133"/>
                    <a:pt x="2031" y="133"/>
                    <a:pt x="2030" y="132"/>
                  </a:cubicBezTo>
                  <a:cubicBezTo>
                    <a:pt x="2030" y="132"/>
                    <a:pt x="2029" y="132"/>
                    <a:pt x="2029" y="132"/>
                  </a:cubicBezTo>
                  <a:lnTo>
                    <a:pt x="2028" y="127"/>
                  </a:lnTo>
                  <a:close/>
                  <a:moveTo>
                    <a:pt x="1762" y="140"/>
                  </a:moveTo>
                  <a:cubicBezTo>
                    <a:pt x="1762" y="140"/>
                    <a:pt x="1763" y="139"/>
                    <a:pt x="1763" y="139"/>
                  </a:cubicBezTo>
                  <a:lnTo>
                    <a:pt x="1764" y="139"/>
                  </a:lnTo>
                  <a:cubicBezTo>
                    <a:pt x="1765" y="140"/>
                    <a:pt x="1764" y="140"/>
                    <a:pt x="1764" y="140"/>
                  </a:cubicBezTo>
                  <a:cubicBezTo>
                    <a:pt x="1763" y="141"/>
                    <a:pt x="1762" y="141"/>
                    <a:pt x="1762" y="141"/>
                  </a:cubicBezTo>
                  <a:cubicBezTo>
                    <a:pt x="1762" y="140"/>
                    <a:pt x="1762" y="140"/>
                    <a:pt x="1762" y="140"/>
                  </a:cubicBezTo>
                  <a:moveTo>
                    <a:pt x="2021" y="127"/>
                  </a:moveTo>
                  <a:lnTo>
                    <a:pt x="2023" y="127"/>
                  </a:lnTo>
                  <a:lnTo>
                    <a:pt x="2023" y="128"/>
                  </a:lnTo>
                  <a:lnTo>
                    <a:pt x="2021" y="128"/>
                  </a:lnTo>
                  <a:lnTo>
                    <a:pt x="2021" y="127"/>
                  </a:lnTo>
                  <a:close/>
                  <a:moveTo>
                    <a:pt x="2014" y="128"/>
                  </a:moveTo>
                  <a:cubicBezTo>
                    <a:pt x="2013" y="127"/>
                    <a:pt x="2013" y="126"/>
                    <a:pt x="2013" y="124"/>
                  </a:cubicBezTo>
                  <a:cubicBezTo>
                    <a:pt x="2015" y="125"/>
                    <a:pt x="2016" y="125"/>
                    <a:pt x="2017" y="125"/>
                  </a:cubicBezTo>
                  <a:cubicBezTo>
                    <a:pt x="2018" y="126"/>
                    <a:pt x="2018" y="127"/>
                    <a:pt x="2018" y="129"/>
                  </a:cubicBezTo>
                  <a:cubicBezTo>
                    <a:pt x="2017" y="129"/>
                    <a:pt x="2015" y="128"/>
                    <a:pt x="2014" y="128"/>
                  </a:cubicBezTo>
                  <a:moveTo>
                    <a:pt x="1997" y="126"/>
                  </a:moveTo>
                  <a:cubicBezTo>
                    <a:pt x="1997" y="125"/>
                    <a:pt x="1998" y="125"/>
                    <a:pt x="1998" y="125"/>
                  </a:cubicBezTo>
                  <a:cubicBezTo>
                    <a:pt x="1998" y="125"/>
                    <a:pt x="1999" y="125"/>
                    <a:pt x="1999" y="125"/>
                  </a:cubicBezTo>
                  <a:cubicBezTo>
                    <a:pt x="1999" y="126"/>
                    <a:pt x="1998" y="126"/>
                    <a:pt x="1997" y="126"/>
                  </a:cubicBezTo>
                  <a:moveTo>
                    <a:pt x="1718" y="139"/>
                  </a:moveTo>
                  <a:cubicBezTo>
                    <a:pt x="1718" y="138"/>
                    <a:pt x="1718" y="137"/>
                    <a:pt x="1720" y="136"/>
                  </a:cubicBezTo>
                  <a:cubicBezTo>
                    <a:pt x="1720" y="137"/>
                    <a:pt x="1721" y="137"/>
                    <a:pt x="1722" y="137"/>
                  </a:cubicBezTo>
                  <a:cubicBezTo>
                    <a:pt x="1722" y="141"/>
                    <a:pt x="1721" y="143"/>
                    <a:pt x="1719" y="143"/>
                  </a:cubicBezTo>
                  <a:cubicBezTo>
                    <a:pt x="1719" y="142"/>
                    <a:pt x="1718" y="141"/>
                    <a:pt x="1718" y="139"/>
                  </a:cubicBezTo>
                  <a:moveTo>
                    <a:pt x="2018" y="124"/>
                  </a:moveTo>
                  <a:cubicBezTo>
                    <a:pt x="2018" y="124"/>
                    <a:pt x="2018" y="123"/>
                    <a:pt x="2017" y="123"/>
                  </a:cubicBezTo>
                  <a:cubicBezTo>
                    <a:pt x="2017" y="123"/>
                    <a:pt x="2017" y="123"/>
                    <a:pt x="2017" y="123"/>
                  </a:cubicBezTo>
                  <a:cubicBezTo>
                    <a:pt x="2018" y="122"/>
                    <a:pt x="2018" y="122"/>
                    <a:pt x="2018" y="122"/>
                  </a:cubicBezTo>
                  <a:cubicBezTo>
                    <a:pt x="2019" y="122"/>
                    <a:pt x="2019" y="123"/>
                    <a:pt x="2020" y="123"/>
                  </a:cubicBezTo>
                  <a:cubicBezTo>
                    <a:pt x="2020" y="123"/>
                    <a:pt x="2020" y="123"/>
                    <a:pt x="2020" y="124"/>
                  </a:cubicBezTo>
                  <a:lnTo>
                    <a:pt x="2018" y="124"/>
                  </a:lnTo>
                  <a:close/>
                  <a:moveTo>
                    <a:pt x="1956" y="126"/>
                  </a:moveTo>
                  <a:cubicBezTo>
                    <a:pt x="1956" y="125"/>
                    <a:pt x="1956" y="125"/>
                    <a:pt x="1957" y="125"/>
                  </a:cubicBezTo>
                  <a:cubicBezTo>
                    <a:pt x="1957" y="125"/>
                    <a:pt x="1957" y="126"/>
                    <a:pt x="1957" y="126"/>
                  </a:cubicBezTo>
                  <a:cubicBezTo>
                    <a:pt x="1956" y="127"/>
                    <a:pt x="1956" y="127"/>
                    <a:pt x="1956" y="126"/>
                  </a:cubicBezTo>
                  <a:moveTo>
                    <a:pt x="1926" y="131"/>
                  </a:moveTo>
                  <a:cubicBezTo>
                    <a:pt x="1925" y="130"/>
                    <a:pt x="1925" y="129"/>
                    <a:pt x="1925" y="127"/>
                  </a:cubicBezTo>
                  <a:cubicBezTo>
                    <a:pt x="1927" y="126"/>
                    <a:pt x="1928" y="127"/>
                    <a:pt x="1929" y="128"/>
                  </a:cubicBezTo>
                  <a:cubicBezTo>
                    <a:pt x="1930" y="130"/>
                    <a:pt x="1930" y="132"/>
                    <a:pt x="1929" y="133"/>
                  </a:cubicBezTo>
                  <a:cubicBezTo>
                    <a:pt x="1928" y="133"/>
                    <a:pt x="1927" y="132"/>
                    <a:pt x="1926" y="131"/>
                  </a:cubicBezTo>
                  <a:close/>
                  <a:moveTo>
                    <a:pt x="1779" y="133"/>
                  </a:moveTo>
                  <a:cubicBezTo>
                    <a:pt x="1781" y="133"/>
                    <a:pt x="1782" y="133"/>
                    <a:pt x="1782" y="134"/>
                  </a:cubicBezTo>
                  <a:lnTo>
                    <a:pt x="1779" y="135"/>
                  </a:lnTo>
                  <a:lnTo>
                    <a:pt x="1779" y="133"/>
                  </a:lnTo>
                  <a:close/>
                  <a:moveTo>
                    <a:pt x="1727" y="140"/>
                  </a:moveTo>
                  <a:cubicBezTo>
                    <a:pt x="1727" y="139"/>
                    <a:pt x="1727" y="138"/>
                    <a:pt x="1728" y="137"/>
                  </a:cubicBezTo>
                  <a:cubicBezTo>
                    <a:pt x="1728" y="136"/>
                    <a:pt x="1729" y="135"/>
                    <a:pt x="1730" y="135"/>
                  </a:cubicBezTo>
                  <a:cubicBezTo>
                    <a:pt x="1731" y="134"/>
                    <a:pt x="1732" y="134"/>
                    <a:pt x="1733" y="135"/>
                  </a:cubicBezTo>
                  <a:cubicBezTo>
                    <a:pt x="1733" y="136"/>
                    <a:pt x="1733" y="138"/>
                    <a:pt x="1732" y="138"/>
                  </a:cubicBezTo>
                  <a:cubicBezTo>
                    <a:pt x="1731" y="139"/>
                    <a:pt x="1731" y="140"/>
                    <a:pt x="1730" y="141"/>
                  </a:cubicBezTo>
                  <a:cubicBezTo>
                    <a:pt x="1729" y="141"/>
                    <a:pt x="1728" y="141"/>
                    <a:pt x="1727" y="140"/>
                  </a:cubicBezTo>
                  <a:moveTo>
                    <a:pt x="1939" y="125"/>
                  </a:moveTo>
                  <a:cubicBezTo>
                    <a:pt x="1941" y="125"/>
                    <a:pt x="1943" y="125"/>
                    <a:pt x="1944" y="125"/>
                  </a:cubicBezTo>
                  <a:cubicBezTo>
                    <a:pt x="1944" y="126"/>
                    <a:pt x="1943" y="128"/>
                    <a:pt x="1942" y="129"/>
                  </a:cubicBezTo>
                  <a:cubicBezTo>
                    <a:pt x="1940" y="130"/>
                    <a:pt x="1939" y="130"/>
                    <a:pt x="1938" y="128"/>
                  </a:cubicBezTo>
                  <a:cubicBezTo>
                    <a:pt x="1937" y="126"/>
                    <a:pt x="1938" y="125"/>
                    <a:pt x="1939" y="125"/>
                  </a:cubicBezTo>
                  <a:moveTo>
                    <a:pt x="1702" y="137"/>
                  </a:moveTo>
                  <a:cubicBezTo>
                    <a:pt x="1700" y="138"/>
                    <a:pt x="1699" y="137"/>
                    <a:pt x="1700" y="135"/>
                  </a:cubicBezTo>
                  <a:lnTo>
                    <a:pt x="1702" y="135"/>
                  </a:lnTo>
                  <a:lnTo>
                    <a:pt x="1702" y="137"/>
                  </a:lnTo>
                  <a:close/>
                  <a:moveTo>
                    <a:pt x="1737" y="135"/>
                  </a:moveTo>
                  <a:cubicBezTo>
                    <a:pt x="1736" y="135"/>
                    <a:pt x="1736" y="134"/>
                    <a:pt x="1736" y="132"/>
                  </a:cubicBezTo>
                  <a:cubicBezTo>
                    <a:pt x="1738" y="132"/>
                    <a:pt x="1740" y="132"/>
                    <a:pt x="1743" y="133"/>
                  </a:cubicBezTo>
                  <a:cubicBezTo>
                    <a:pt x="1745" y="135"/>
                    <a:pt x="1745" y="136"/>
                    <a:pt x="1744" y="138"/>
                  </a:cubicBezTo>
                  <a:cubicBezTo>
                    <a:pt x="1743" y="138"/>
                    <a:pt x="1742" y="138"/>
                    <a:pt x="1741" y="137"/>
                  </a:cubicBezTo>
                  <a:cubicBezTo>
                    <a:pt x="1741" y="136"/>
                    <a:pt x="1741" y="136"/>
                    <a:pt x="1740" y="135"/>
                  </a:cubicBezTo>
                  <a:cubicBezTo>
                    <a:pt x="1739" y="135"/>
                    <a:pt x="1738" y="135"/>
                    <a:pt x="1737" y="135"/>
                  </a:cubicBezTo>
                  <a:moveTo>
                    <a:pt x="1727" y="132"/>
                  </a:moveTo>
                  <a:cubicBezTo>
                    <a:pt x="1727" y="132"/>
                    <a:pt x="1727" y="132"/>
                    <a:pt x="1728" y="132"/>
                  </a:cubicBezTo>
                  <a:cubicBezTo>
                    <a:pt x="1728" y="132"/>
                    <a:pt x="1728" y="132"/>
                    <a:pt x="1729" y="131"/>
                  </a:cubicBezTo>
                  <a:cubicBezTo>
                    <a:pt x="1729" y="132"/>
                    <a:pt x="1728" y="132"/>
                    <a:pt x="1727" y="132"/>
                  </a:cubicBezTo>
                  <a:moveTo>
                    <a:pt x="2010" y="122"/>
                  </a:moveTo>
                  <a:cubicBezTo>
                    <a:pt x="2009" y="121"/>
                    <a:pt x="2009" y="120"/>
                    <a:pt x="2009" y="118"/>
                  </a:cubicBezTo>
                  <a:cubicBezTo>
                    <a:pt x="2011" y="118"/>
                    <a:pt x="2013" y="119"/>
                    <a:pt x="2012" y="121"/>
                  </a:cubicBezTo>
                  <a:cubicBezTo>
                    <a:pt x="2012" y="122"/>
                    <a:pt x="2011" y="122"/>
                    <a:pt x="2010" y="122"/>
                  </a:cubicBezTo>
                  <a:moveTo>
                    <a:pt x="1849" y="126"/>
                  </a:moveTo>
                  <a:cubicBezTo>
                    <a:pt x="1849" y="126"/>
                    <a:pt x="1849" y="126"/>
                    <a:pt x="1849" y="126"/>
                  </a:cubicBezTo>
                  <a:cubicBezTo>
                    <a:pt x="1848" y="126"/>
                    <a:pt x="1848" y="126"/>
                    <a:pt x="1849" y="126"/>
                  </a:cubicBezTo>
                  <a:cubicBezTo>
                    <a:pt x="1849" y="125"/>
                    <a:pt x="1849" y="125"/>
                    <a:pt x="1850" y="125"/>
                  </a:cubicBezTo>
                  <a:cubicBezTo>
                    <a:pt x="1850" y="126"/>
                    <a:pt x="1850" y="126"/>
                    <a:pt x="1849" y="126"/>
                  </a:cubicBezTo>
                  <a:moveTo>
                    <a:pt x="1797" y="130"/>
                  </a:moveTo>
                  <a:cubicBezTo>
                    <a:pt x="1797" y="129"/>
                    <a:pt x="1797" y="128"/>
                    <a:pt x="1799" y="127"/>
                  </a:cubicBezTo>
                  <a:cubicBezTo>
                    <a:pt x="1800" y="127"/>
                    <a:pt x="1801" y="128"/>
                    <a:pt x="1801" y="130"/>
                  </a:cubicBezTo>
                  <a:lnTo>
                    <a:pt x="1797" y="130"/>
                  </a:lnTo>
                  <a:close/>
                  <a:moveTo>
                    <a:pt x="1722" y="131"/>
                  </a:moveTo>
                  <a:cubicBezTo>
                    <a:pt x="1723" y="133"/>
                    <a:pt x="1722" y="134"/>
                    <a:pt x="1721" y="134"/>
                  </a:cubicBezTo>
                  <a:cubicBezTo>
                    <a:pt x="1719" y="134"/>
                    <a:pt x="1718" y="134"/>
                    <a:pt x="1717" y="133"/>
                  </a:cubicBezTo>
                  <a:cubicBezTo>
                    <a:pt x="1718" y="131"/>
                    <a:pt x="1720" y="130"/>
                    <a:pt x="1722" y="131"/>
                  </a:cubicBezTo>
                  <a:moveTo>
                    <a:pt x="1713" y="131"/>
                  </a:moveTo>
                  <a:cubicBezTo>
                    <a:pt x="1713" y="132"/>
                    <a:pt x="1713" y="134"/>
                    <a:pt x="1713" y="134"/>
                  </a:cubicBezTo>
                  <a:cubicBezTo>
                    <a:pt x="1713" y="135"/>
                    <a:pt x="1714" y="136"/>
                    <a:pt x="1715" y="137"/>
                  </a:cubicBezTo>
                  <a:lnTo>
                    <a:pt x="1715" y="139"/>
                  </a:lnTo>
                  <a:cubicBezTo>
                    <a:pt x="1714" y="140"/>
                    <a:pt x="1713" y="141"/>
                    <a:pt x="1711" y="140"/>
                  </a:cubicBezTo>
                  <a:cubicBezTo>
                    <a:pt x="1711" y="139"/>
                    <a:pt x="1711" y="138"/>
                    <a:pt x="1710" y="137"/>
                  </a:cubicBezTo>
                  <a:cubicBezTo>
                    <a:pt x="1709" y="137"/>
                    <a:pt x="1709" y="136"/>
                    <a:pt x="1708" y="135"/>
                  </a:cubicBezTo>
                  <a:cubicBezTo>
                    <a:pt x="1709" y="133"/>
                    <a:pt x="1710" y="131"/>
                    <a:pt x="1713" y="131"/>
                  </a:cubicBezTo>
                  <a:moveTo>
                    <a:pt x="1922" y="120"/>
                  </a:moveTo>
                  <a:cubicBezTo>
                    <a:pt x="1922" y="121"/>
                    <a:pt x="1922" y="121"/>
                    <a:pt x="1922" y="121"/>
                  </a:cubicBezTo>
                  <a:cubicBezTo>
                    <a:pt x="1921" y="120"/>
                    <a:pt x="1921" y="120"/>
                    <a:pt x="1922" y="120"/>
                  </a:cubicBezTo>
                  <a:cubicBezTo>
                    <a:pt x="1922" y="120"/>
                    <a:pt x="1922" y="120"/>
                    <a:pt x="1922" y="120"/>
                  </a:cubicBezTo>
                  <a:cubicBezTo>
                    <a:pt x="1923" y="120"/>
                    <a:pt x="1922" y="120"/>
                    <a:pt x="1922" y="120"/>
                  </a:cubicBezTo>
                  <a:moveTo>
                    <a:pt x="1830" y="128"/>
                  </a:moveTo>
                  <a:cubicBezTo>
                    <a:pt x="1831" y="127"/>
                    <a:pt x="1832" y="125"/>
                    <a:pt x="1832" y="123"/>
                  </a:cubicBezTo>
                  <a:cubicBezTo>
                    <a:pt x="1836" y="122"/>
                    <a:pt x="1838" y="124"/>
                    <a:pt x="1838" y="128"/>
                  </a:cubicBezTo>
                  <a:cubicBezTo>
                    <a:pt x="1837" y="128"/>
                    <a:pt x="1836" y="128"/>
                    <a:pt x="1834" y="129"/>
                  </a:cubicBezTo>
                  <a:cubicBezTo>
                    <a:pt x="1834" y="129"/>
                    <a:pt x="1832" y="129"/>
                    <a:pt x="1831" y="129"/>
                  </a:cubicBezTo>
                  <a:cubicBezTo>
                    <a:pt x="1830" y="129"/>
                    <a:pt x="1830" y="130"/>
                    <a:pt x="1830" y="131"/>
                  </a:cubicBezTo>
                  <a:cubicBezTo>
                    <a:pt x="1830" y="132"/>
                    <a:pt x="1830" y="133"/>
                    <a:pt x="1829" y="134"/>
                  </a:cubicBezTo>
                  <a:cubicBezTo>
                    <a:pt x="1829" y="135"/>
                    <a:pt x="1830" y="136"/>
                    <a:pt x="1831" y="136"/>
                  </a:cubicBezTo>
                  <a:cubicBezTo>
                    <a:pt x="1832" y="136"/>
                    <a:pt x="1833" y="136"/>
                    <a:pt x="1833" y="138"/>
                  </a:cubicBezTo>
                  <a:cubicBezTo>
                    <a:pt x="1834" y="137"/>
                    <a:pt x="1834" y="137"/>
                    <a:pt x="1835" y="137"/>
                  </a:cubicBezTo>
                  <a:cubicBezTo>
                    <a:pt x="1835" y="137"/>
                    <a:pt x="1835" y="136"/>
                    <a:pt x="1836" y="136"/>
                  </a:cubicBezTo>
                  <a:cubicBezTo>
                    <a:pt x="1836" y="135"/>
                    <a:pt x="1836" y="135"/>
                    <a:pt x="1837" y="135"/>
                  </a:cubicBezTo>
                  <a:cubicBezTo>
                    <a:pt x="1837" y="135"/>
                    <a:pt x="1838" y="135"/>
                    <a:pt x="1839" y="135"/>
                  </a:cubicBezTo>
                  <a:cubicBezTo>
                    <a:pt x="1839" y="136"/>
                    <a:pt x="1839" y="136"/>
                    <a:pt x="1839" y="137"/>
                  </a:cubicBezTo>
                  <a:cubicBezTo>
                    <a:pt x="1840" y="137"/>
                    <a:pt x="1840" y="138"/>
                    <a:pt x="1840" y="139"/>
                  </a:cubicBezTo>
                  <a:cubicBezTo>
                    <a:pt x="1837" y="140"/>
                    <a:pt x="1835" y="141"/>
                    <a:pt x="1834" y="144"/>
                  </a:cubicBezTo>
                  <a:cubicBezTo>
                    <a:pt x="1831" y="143"/>
                    <a:pt x="1828" y="142"/>
                    <a:pt x="1825" y="141"/>
                  </a:cubicBezTo>
                  <a:cubicBezTo>
                    <a:pt x="1825" y="141"/>
                    <a:pt x="1823" y="142"/>
                    <a:pt x="1822" y="142"/>
                  </a:cubicBezTo>
                  <a:cubicBezTo>
                    <a:pt x="1821" y="143"/>
                    <a:pt x="1820" y="143"/>
                    <a:pt x="1818" y="143"/>
                  </a:cubicBezTo>
                  <a:cubicBezTo>
                    <a:pt x="1818" y="141"/>
                    <a:pt x="1818" y="140"/>
                    <a:pt x="1817" y="140"/>
                  </a:cubicBezTo>
                  <a:cubicBezTo>
                    <a:pt x="1817" y="139"/>
                    <a:pt x="1817" y="138"/>
                    <a:pt x="1817" y="137"/>
                  </a:cubicBezTo>
                  <a:cubicBezTo>
                    <a:pt x="1814" y="137"/>
                    <a:pt x="1812" y="138"/>
                    <a:pt x="1811" y="139"/>
                  </a:cubicBezTo>
                  <a:cubicBezTo>
                    <a:pt x="1810" y="139"/>
                    <a:pt x="1809" y="139"/>
                    <a:pt x="1808" y="138"/>
                  </a:cubicBezTo>
                  <a:cubicBezTo>
                    <a:pt x="1807" y="138"/>
                    <a:pt x="1806" y="138"/>
                    <a:pt x="1805" y="138"/>
                  </a:cubicBezTo>
                  <a:cubicBezTo>
                    <a:pt x="1804" y="138"/>
                    <a:pt x="1803" y="138"/>
                    <a:pt x="1802" y="137"/>
                  </a:cubicBezTo>
                  <a:cubicBezTo>
                    <a:pt x="1801" y="136"/>
                    <a:pt x="1800" y="135"/>
                    <a:pt x="1800" y="134"/>
                  </a:cubicBezTo>
                  <a:cubicBezTo>
                    <a:pt x="1801" y="133"/>
                    <a:pt x="1803" y="132"/>
                    <a:pt x="1804" y="131"/>
                  </a:cubicBezTo>
                  <a:cubicBezTo>
                    <a:pt x="1806" y="131"/>
                    <a:pt x="1808" y="130"/>
                    <a:pt x="1809" y="129"/>
                  </a:cubicBezTo>
                  <a:cubicBezTo>
                    <a:pt x="1809" y="128"/>
                    <a:pt x="1808" y="128"/>
                    <a:pt x="1807" y="128"/>
                  </a:cubicBezTo>
                  <a:cubicBezTo>
                    <a:pt x="1806" y="128"/>
                    <a:pt x="1805" y="127"/>
                    <a:pt x="1805" y="127"/>
                  </a:cubicBezTo>
                  <a:cubicBezTo>
                    <a:pt x="1804" y="127"/>
                    <a:pt x="1803" y="127"/>
                    <a:pt x="1802" y="126"/>
                  </a:cubicBezTo>
                  <a:cubicBezTo>
                    <a:pt x="1802" y="126"/>
                    <a:pt x="1801" y="125"/>
                    <a:pt x="1801" y="124"/>
                  </a:cubicBezTo>
                  <a:cubicBezTo>
                    <a:pt x="1804" y="124"/>
                    <a:pt x="1806" y="124"/>
                    <a:pt x="1807" y="125"/>
                  </a:cubicBezTo>
                  <a:cubicBezTo>
                    <a:pt x="1808" y="126"/>
                    <a:pt x="1810" y="126"/>
                    <a:pt x="1812" y="126"/>
                  </a:cubicBezTo>
                  <a:cubicBezTo>
                    <a:pt x="1813" y="126"/>
                    <a:pt x="1814" y="125"/>
                    <a:pt x="1815" y="125"/>
                  </a:cubicBezTo>
                  <a:cubicBezTo>
                    <a:pt x="1817" y="124"/>
                    <a:pt x="1818" y="124"/>
                    <a:pt x="1819" y="125"/>
                  </a:cubicBezTo>
                  <a:cubicBezTo>
                    <a:pt x="1820" y="126"/>
                    <a:pt x="1820" y="127"/>
                    <a:pt x="1819" y="127"/>
                  </a:cubicBezTo>
                  <a:cubicBezTo>
                    <a:pt x="1818" y="127"/>
                    <a:pt x="1817" y="127"/>
                    <a:pt x="1817" y="128"/>
                  </a:cubicBezTo>
                  <a:cubicBezTo>
                    <a:pt x="1817" y="128"/>
                    <a:pt x="1818" y="128"/>
                    <a:pt x="1818" y="129"/>
                  </a:cubicBezTo>
                  <a:cubicBezTo>
                    <a:pt x="1819" y="129"/>
                    <a:pt x="1819" y="129"/>
                    <a:pt x="1820" y="129"/>
                  </a:cubicBezTo>
                  <a:cubicBezTo>
                    <a:pt x="1821" y="129"/>
                    <a:pt x="1821" y="129"/>
                    <a:pt x="1822" y="129"/>
                  </a:cubicBezTo>
                  <a:cubicBezTo>
                    <a:pt x="1822" y="129"/>
                    <a:pt x="1822" y="129"/>
                    <a:pt x="1822" y="130"/>
                  </a:cubicBezTo>
                  <a:cubicBezTo>
                    <a:pt x="1823" y="132"/>
                    <a:pt x="1822" y="133"/>
                    <a:pt x="1821" y="133"/>
                  </a:cubicBezTo>
                  <a:cubicBezTo>
                    <a:pt x="1819" y="133"/>
                    <a:pt x="1818" y="133"/>
                    <a:pt x="1816" y="133"/>
                  </a:cubicBezTo>
                  <a:cubicBezTo>
                    <a:pt x="1817" y="134"/>
                    <a:pt x="1818" y="135"/>
                    <a:pt x="1819" y="135"/>
                  </a:cubicBezTo>
                  <a:cubicBezTo>
                    <a:pt x="1820" y="135"/>
                    <a:pt x="1821" y="135"/>
                    <a:pt x="1822" y="135"/>
                  </a:cubicBezTo>
                  <a:cubicBezTo>
                    <a:pt x="1823" y="136"/>
                    <a:pt x="1824" y="136"/>
                    <a:pt x="1825" y="137"/>
                  </a:cubicBezTo>
                  <a:cubicBezTo>
                    <a:pt x="1826" y="137"/>
                    <a:pt x="1827" y="138"/>
                    <a:pt x="1828" y="138"/>
                  </a:cubicBezTo>
                  <a:cubicBezTo>
                    <a:pt x="1828" y="136"/>
                    <a:pt x="1828" y="135"/>
                    <a:pt x="1827" y="135"/>
                  </a:cubicBezTo>
                  <a:cubicBezTo>
                    <a:pt x="1826" y="135"/>
                    <a:pt x="1825" y="135"/>
                    <a:pt x="1824" y="135"/>
                  </a:cubicBezTo>
                  <a:cubicBezTo>
                    <a:pt x="1824" y="133"/>
                    <a:pt x="1824" y="132"/>
                    <a:pt x="1824" y="131"/>
                  </a:cubicBezTo>
                  <a:cubicBezTo>
                    <a:pt x="1825" y="130"/>
                    <a:pt x="1825" y="129"/>
                    <a:pt x="1825" y="127"/>
                  </a:cubicBezTo>
                  <a:cubicBezTo>
                    <a:pt x="1827" y="129"/>
                    <a:pt x="1828" y="129"/>
                    <a:pt x="1830" y="128"/>
                  </a:cubicBezTo>
                  <a:moveTo>
                    <a:pt x="2010" y="117"/>
                  </a:moveTo>
                  <a:cubicBezTo>
                    <a:pt x="2009" y="118"/>
                    <a:pt x="2009" y="118"/>
                    <a:pt x="2008" y="117"/>
                  </a:cubicBezTo>
                  <a:cubicBezTo>
                    <a:pt x="2007" y="117"/>
                    <a:pt x="2007" y="117"/>
                    <a:pt x="2006" y="116"/>
                  </a:cubicBezTo>
                  <a:cubicBezTo>
                    <a:pt x="2005" y="116"/>
                    <a:pt x="2005" y="116"/>
                    <a:pt x="2004" y="115"/>
                  </a:cubicBezTo>
                  <a:cubicBezTo>
                    <a:pt x="2005" y="114"/>
                    <a:pt x="2005" y="114"/>
                    <a:pt x="2007" y="115"/>
                  </a:cubicBezTo>
                  <a:cubicBezTo>
                    <a:pt x="2008" y="115"/>
                    <a:pt x="2009" y="115"/>
                    <a:pt x="2011" y="115"/>
                  </a:cubicBezTo>
                  <a:cubicBezTo>
                    <a:pt x="2011" y="116"/>
                    <a:pt x="2010" y="117"/>
                    <a:pt x="2010" y="117"/>
                  </a:cubicBezTo>
                  <a:moveTo>
                    <a:pt x="1969" y="117"/>
                  </a:moveTo>
                  <a:cubicBezTo>
                    <a:pt x="1970" y="116"/>
                    <a:pt x="1970" y="116"/>
                    <a:pt x="1972" y="116"/>
                  </a:cubicBezTo>
                  <a:cubicBezTo>
                    <a:pt x="1973" y="116"/>
                    <a:pt x="1973" y="117"/>
                    <a:pt x="1973" y="118"/>
                  </a:cubicBezTo>
                  <a:cubicBezTo>
                    <a:pt x="1973" y="120"/>
                    <a:pt x="1973" y="121"/>
                    <a:pt x="1973" y="122"/>
                  </a:cubicBezTo>
                  <a:cubicBezTo>
                    <a:pt x="1972" y="123"/>
                    <a:pt x="1970" y="123"/>
                    <a:pt x="1969" y="123"/>
                  </a:cubicBezTo>
                  <a:cubicBezTo>
                    <a:pt x="1968" y="124"/>
                    <a:pt x="1967" y="124"/>
                    <a:pt x="1965" y="125"/>
                  </a:cubicBezTo>
                  <a:cubicBezTo>
                    <a:pt x="1964" y="123"/>
                    <a:pt x="1963" y="121"/>
                    <a:pt x="1965" y="120"/>
                  </a:cubicBezTo>
                  <a:cubicBezTo>
                    <a:pt x="1963" y="119"/>
                    <a:pt x="1962" y="120"/>
                    <a:pt x="1962" y="121"/>
                  </a:cubicBezTo>
                  <a:cubicBezTo>
                    <a:pt x="1962" y="122"/>
                    <a:pt x="1961" y="122"/>
                    <a:pt x="1959" y="122"/>
                  </a:cubicBezTo>
                  <a:cubicBezTo>
                    <a:pt x="1958" y="121"/>
                    <a:pt x="1957" y="120"/>
                    <a:pt x="1957" y="119"/>
                  </a:cubicBezTo>
                  <a:cubicBezTo>
                    <a:pt x="1957" y="118"/>
                    <a:pt x="1958" y="117"/>
                    <a:pt x="1959" y="116"/>
                  </a:cubicBezTo>
                  <a:cubicBezTo>
                    <a:pt x="1960" y="115"/>
                    <a:pt x="1961" y="115"/>
                    <a:pt x="1962" y="115"/>
                  </a:cubicBezTo>
                  <a:cubicBezTo>
                    <a:pt x="1964" y="115"/>
                    <a:pt x="1965" y="116"/>
                    <a:pt x="1966" y="117"/>
                  </a:cubicBezTo>
                  <a:cubicBezTo>
                    <a:pt x="1968" y="118"/>
                    <a:pt x="1969" y="117"/>
                    <a:pt x="1969" y="117"/>
                  </a:cubicBezTo>
                  <a:moveTo>
                    <a:pt x="1786" y="123"/>
                  </a:moveTo>
                  <a:cubicBezTo>
                    <a:pt x="1786" y="123"/>
                    <a:pt x="1785" y="123"/>
                    <a:pt x="1785" y="123"/>
                  </a:cubicBezTo>
                  <a:cubicBezTo>
                    <a:pt x="1785" y="123"/>
                    <a:pt x="1785" y="123"/>
                    <a:pt x="1785" y="122"/>
                  </a:cubicBezTo>
                  <a:cubicBezTo>
                    <a:pt x="1785" y="122"/>
                    <a:pt x="1786" y="122"/>
                    <a:pt x="1786" y="122"/>
                  </a:cubicBezTo>
                  <a:cubicBezTo>
                    <a:pt x="1786" y="122"/>
                    <a:pt x="1786" y="123"/>
                    <a:pt x="1786" y="123"/>
                  </a:cubicBezTo>
                  <a:moveTo>
                    <a:pt x="2019" y="110"/>
                  </a:moveTo>
                  <a:cubicBezTo>
                    <a:pt x="2020" y="110"/>
                    <a:pt x="2021" y="111"/>
                    <a:pt x="2021" y="113"/>
                  </a:cubicBezTo>
                  <a:cubicBezTo>
                    <a:pt x="2020" y="113"/>
                    <a:pt x="2019" y="114"/>
                    <a:pt x="2017" y="114"/>
                  </a:cubicBezTo>
                  <a:cubicBezTo>
                    <a:pt x="2016" y="114"/>
                    <a:pt x="2015" y="113"/>
                    <a:pt x="2015" y="111"/>
                  </a:cubicBezTo>
                  <a:cubicBezTo>
                    <a:pt x="2016" y="110"/>
                    <a:pt x="2017" y="110"/>
                    <a:pt x="2019" y="110"/>
                  </a:cubicBezTo>
                  <a:moveTo>
                    <a:pt x="1842" y="118"/>
                  </a:moveTo>
                  <a:cubicBezTo>
                    <a:pt x="1842" y="119"/>
                    <a:pt x="1842" y="120"/>
                    <a:pt x="1840" y="120"/>
                  </a:cubicBezTo>
                  <a:cubicBezTo>
                    <a:pt x="1839" y="121"/>
                    <a:pt x="1838" y="121"/>
                    <a:pt x="1837" y="120"/>
                  </a:cubicBezTo>
                  <a:cubicBezTo>
                    <a:pt x="1838" y="118"/>
                    <a:pt x="1840" y="118"/>
                    <a:pt x="1842" y="118"/>
                  </a:cubicBezTo>
                  <a:moveTo>
                    <a:pt x="1806" y="119"/>
                  </a:moveTo>
                  <a:lnTo>
                    <a:pt x="1807" y="119"/>
                  </a:lnTo>
                  <a:lnTo>
                    <a:pt x="1807" y="120"/>
                  </a:lnTo>
                  <a:lnTo>
                    <a:pt x="1806" y="120"/>
                  </a:lnTo>
                  <a:lnTo>
                    <a:pt x="1806" y="119"/>
                  </a:lnTo>
                  <a:close/>
                  <a:moveTo>
                    <a:pt x="1943" y="111"/>
                  </a:moveTo>
                  <a:cubicBezTo>
                    <a:pt x="1944" y="111"/>
                    <a:pt x="1945" y="111"/>
                    <a:pt x="1945" y="112"/>
                  </a:cubicBezTo>
                  <a:cubicBezTo>
                    <a:pt x="1946" y="112"/>
                    <a:pt x="1946" y="112"/>
                    <a:pt x="1947" y="113"/>
                  </a:cubicBezTo>
                  <a:cubicBezTo>
                    <a:pt x="1947" y="114"/>
                    <a:pt x="1945" y="115"/>
                    <a:pt x="1944" y="115"/>
                  </a:cubicBezTo>
                  <a:lnTo>
                    <a:pt x="1943" y="111"/>
                  </a:lnTo>
                  <a:close/>
                  <a:moveTo>
                    <a:pt x="1909" y="115"/>
                  </a:moveTo>
                  <a:cubicBezTo>
                    <a:pt x="1909" y="114"/>
                    <a:pt x="1909" y="114"/>
                    <a:pt x="1909" y="114"/>
                  </a:cubicBezTo>
                  <a:cubicBezTo>
                    <a:pt x="1909" y="114"/>
                    <a:pt x="1909" y="113"/>
                    <a:pt x="1910" y="113"/>
                  </a:cubicBezTo>
                  <a:cubicBezTo>
                    <a:pt x="1910" y="113"/>
                    <a:pt x="1910" y="114"/>
                    <a:pt x="1910" y="114"/>
                  </a:cubicBezTo>
                  <a:cubicBezTo>
                    <a:pt x="1910" y="114"/>
                    <a:pt x="1910" y="115"/>
                    <a:pt x="1909" y="115"/>
                  </a:cubicBezTo>
                  <a:moveTo>
                    <a:pt x="1772" y="134"/>
                  </a:moveTo>
                  <a:cubicBezTo>
                    <a:pt x="1772" y="134"/>
                    <a:pt x="1773" y="134"/>
                    <a:pt x="1774" y="134"/>
                  </a:cubicBezTo>
                  <a:cubicBezTo>
                    <a:pt x="1774" y="135"/>
                    <a:pt x="1773" y="136"/>
                    <a:pt x="1772" y="137"/>
                  </a:cubicBezTo>
                  <a:cubicBezTo>
                    <a:pt x="1771" y="137"/>
                    <a:pt x="1771" y="138"/>
                    <a:pt x="1771" y="139"/>
                  </a:cubicBezTo>
                  <a:cubicBezTo>
                    <a:pt x="1770" y="140"/>
                    <a:pt x="1768" y="140"/>
                    <a:pt x="1768" y="139"/>
                  </a:cubicBezTo>
                  <a:cubicBezTo>
                    <a:pt x="1767" y="138"/>
                    <a:pt x="1766" y="137"/>
                    <a:pt x="1765" y="136"/>
                  </a:cubicBezTo>
                  <a:cubicBezTo>
                    <a:pt x="1764" y="136"/>
                    <a:pt x="1763" y="135"/>
                    <a:pt x="1762" y="135"/>
                  </a:cubicBezTo>
                  <a:cubicBezTo>
                    <a:pt x="1761" y="135"/>
                    <a:pt x="1760" y="134"/>
                    <a:pt x="1760" y="133"/>
                  </a:cubicBezTo>
                  <a:cubicBezTo>
                    <a:pt x="1759" y="133"/>
                    <a:pt x="1759" y="133"/>
                    <a:pt x="1758" y="134"/>
                  </a:cubicBezTo>
                  <a:cubicBezTo>
                    <a:pt x="1758" y="134"/>
                    <a:pt x="1757" y="134"/>
                    <a:pt x="1756" y="135"/>
                  </a:cubicBezTo>
                  <a:cubicBezTo>
                    <a:pt x="1756" y="136"/>
                    <a:pt x="1757" y="136"/>
                    <a:pt x="1758" y="137"/>
                  </a:cubicBezTo>
                  <a:cubicBezTo>
                    <a:pt x="1759" y="137"/>
                    <a:pt x="1759" y="138"/>
                    <a:pt x="1759" y="139"/>
                  </a:cubicBezTo>
                  <a:cubicBezTo>
                    <a:pt x="1758" y="139"/>
                    <a:pt x="1757" y="139"/>
                    <a:pt x="1757" y="139"/>
                  </a:cubicBezTo>
                  <a:cubicBezTo>
                    <a:pt x="1757" y="138"/>
                    <a:pt x="1756" y="138"/>
                    <a:pt x="1756" y="138"/>
                  </a:cubicBezTo>
                  <a:cubicBezTo>
                    <a:pt x="1754" y="138"/>
                    <a:pt x="1754" y="138"/>
                    <a:pt x="1754" y="139"/>
                  </a:cubicBezTo>
                  <a:cubicBezTo>
                    <a:pt x="1754" y="140"/>
                    <a:pt x="1754" y="141"/>
                    <a:pt x="1753" y="142"/>
                  </a:cubicBezTo>
                  <a:cubicBezTo>
                    <a:pt x="1752" y="142"/>
                    <a:pt x="1751" y="142"/>
                    <a:pt x="1750" y="142"/>
                  </a:cubicBezTo>
                  <a:cubicBezTo>
                    <a:pt x="1750" y="141"/>
                    <a:pt x="1749" y="141"/>
                    <a:pt x="1748" y="140"/>
                  </a:cubicBezTo>
                  <a:cubicBezTo>
                    <a:pt x="1748" y="139"/>
                    <a:pt x="1748" y="137"/>
                    <a:pt x="1748" y="136"/>
                  </a:cubicBezTo>
                  <a:cubicBezTo>
                    <a:pt x="1748" y="136"/>
                    <a:pt x="1748" y="134"/>
                    <a:pt x="1748" y="133"/>
                  </a:cubicBezTo>
                  <a:cubicBezTo>
                    <a:pt x="1749" y="132"/>
                    <a:pt x="1750" y="132"/>
                    <a:pt x="1751" y="133"/>
                  </a:cubicBezTo>
                  <a:cubicBezTo>
                    <a:pt x="1751" y="134"/>
                    <a:pt x="1752" y="134"/>
                    <a:pt x="1754" y="133"/>
                  </a:cubicBezTo>
                  <a:cubicBezTo>
                    <a:pt x="1755" y="132"/>
                    <a:pt x="1755" y="131"/>
                    <a:pt x="1756" y="130"/>
                  </a:cubicBezTo>
                  <a:cubicBezTo>
                    <a:pt x="1756" y="129"/>
                    <a:pt x="1757" y="129"/>
                    <a:pt x="1759" y="129"/>
                  </a:cubicBezTo>
                  <a:cubicBezTo>
                    <a:pt x="1759" y="128"/>
                    <a:pt x="1759" y="128"/>
                    <a:pt x="1758" y="128"/>
                  </a:cubicBezTo>
                  <a:cubicBezTo>
                    <a:pt x="1757" y="128"/>
                    <a:pt x="1757" y="127"/>
                    <a:pt x="1758" y="126"/>
                  </a:cubicBezTo>
                  <a:cubicBezTo>
                    <a:pt x="1759" y="126"/>
                    <a:pt x="1759" y="126"/>
                    <a:pt x="1759" y="126"/>
                  </a:cubicBezTo>
                  <a:cubicBezTo>
                    <a:pt x="1760" y="125"/>
                    <a:pt x="1760" y="125"/>
                    <a:pt x="1760" y="124"/>
                  </a:cubicBezTo>
                  <a:cubicBezTo>
                    <a:pt x="1760" y="124"/>
                    <a:pt x="1760" y="123"/>
                    <a:pt x="1760" y="123"/>
                  </a:cubicBezTo>
                  <a:cubicBezTo>
                    <a:pt x="1759" y="122"/>
                    <a:pt x="1760" y="122"/>
                    <a:pt x="1760" y="121"/>
                  </a:cubicBezTo>
                  <a:cubicBezTo>
                    <a:pt x="1762" y="122"/>
                    <a:pt x="1762" y="122"/>
                    <a:pt x="1763" y="122"/>
                  </a:cubicBezTo>
                  <a:cubicBezTo>
                    <a:pt x="1764" y="122"/>
                    <a:pt x="1764" y="121"/>
                    <a:pt x="1765" y="121"/>
                  </a:cubicBezTo>
                  <a:cubicBezTo>
                    <a:pt x="1765" y="120"/>
                    <a:pt x="1766" y="120"/>
                    <a:pt x="1767" y="120"/>
                  </a:cubicBezTo>
                  <a:cubicBezTo>
                    <a:pt x="1767" y="119"/>
                    <a:pt x="1769" y="119"/>
                    <a:pt x="1770" y="119"/>
                  </a:cubicBezTo>
                  <a:cubicBezTo>
                    <a:pt x="1770" y="121"/>
                    <a:pt x="1771" y="122"/>
                    <a:pt x="1772" y="122"/>
                  </a:cubicBezTo>
                  <a:cubicBezTo>
                    <a:pt x="1772" y="122"/>
                    <a:pt x="1771" y="123"/>
                    <a:pt x="1770" y="125"/>
                  </a:cubicBezTo>
                  <a:cubicBezTo>
                    <a:pt x="1769" y="126"/>
                    <a:pt x="1768" y="126"/>
                    <a:pt x="1767" y="125"/>
                  </a:cubicBezTo>
                  <a:cubicBezTo>
                    <a:pt x="1766" y="125"/>
                    <a:pt x="1765" y="126"/>
                    <a:pt x="1764" y="127"/>
                  </a:cubicBezTo>
                  <a:cubicBezTo>
                    <a:pt x="1763" y="128"/>
                    <a:pt x="1762" y="129"/>
                    <a:pt x="1761" y="129"/>
                  </a:cubicBezTo>
                  <a:cubicBezTo>
                    <a:pt x="1762" y="130"/>
                    <a:pt x="1762" y="130"/>
                    <a:pt x="1763" y="131"/>
                  </a:cubicBezTo>
                  <a:cubicBezTo>
                    <a:pt x="1763" y="131"/>
                    <a:pt x="1764" y="131"/>
                    <a:pt x="1765" y="131"/>
                  </a:cubicBezTo>
                  <a:cubicBezTo>
                    <a:pt x="1765" y="132"/>
                    <a:pt x="1766" y="132"/>
                    <a:pt x="1766" y="133"/>
                  </a:cubicBezTo>
                  <a:cubicBezTo>
                    <a:pt x="1767" y="133"/>
                    <a:pt x="1767" y="134"/>
                    <a:pt x="1767" y="135"/>
                  </a:cubicBezTo>
                  <a:cubicBezTo>
                    <a:pt x="1768" y="135"/>
                    <a:pt x="1770" y="135"/>
                    <a:pt x="1771" y="136"/>
                  </a:cubicBezTo>
                  <a:cubicBezTo>
                    <a:pt x="1771" y="135"/>
                    <a:pt x="1772" y="135"/>
                    <a:pt x="1772" y="134"/>
                  </a:cubicBezTo>
                  <a:moveTo>
                    <a:pt x="1699" y="124"/>
                  </a:moveTo>
                  <a:cubicBezTo>
                    <a:pt x="1699" y="123"/>
                    <a:pt x="1698" y="123"/>
                    <a:pt x="1698" y="122"/>
                  </a:cubicBezTo>
                  <a:cubicBezTo>
                    <a:pt x="1698" y="121"/>
                    <a:pt x="1699" y="121"/>
                    <a:pt x="1700" y="121"/>
                  </a:cubicBezTo>
                  <a:cubicBezTo>
                    <a:pt x="1702" y="122"/>
                    <a:pt x="1702" y="122"/>
                    <a:pt x="1702" y="124"/>
                  </a:cubicBezTo>
                  <a:cubicBezTo>
                    <a:pt x="1700" y="124"/>
                    <a:pt x="1699" y="124"/>
                    <a:pt x="1699" y="124"/>
                  </a:cubicBezTo>
                  <a:moveTo>
                    <a:pt x="1822" y="115"/>
                  </a:moveTo>
                  <a:cubicBezTo>
                    <a:pt x="1824" y="115"/>
                    <a:pt x="1826" y="116"/>
                    <a:pt x="1826" y="119"/>
                  </a:cubicBezTo>
                  <a:cubicBezTo>
                    <a:pt x="1823" y="120"/>
                    <a:pt x="1822" y="118"/>
                    <a:pt x="1822" y="115"/>
                  </a:cubicBezTo>
                  <a:close/>
                  <a:moveTo>
                    <a:pt x="1991" y="113"/>
                  </a:moveTo>
                  <a:cubicBezTo>
                    <a:pt x="1990" y="112"/>
                    <a:pt x="1990" y="112"/>
                    <a:pt x="1989" y="111"/>
                  </a:cubicBezTo>
                  <a:cubicBezTo>
                    <a:pt x="1988" y="110"/>
                    <a:pt x="1988" y="110"/>
                    <a:pt x="1987" y="109"/>
                  </a:cubicBezTo>
                  <a:cubicBezTo>
                    <a:pt x="1987" y="108"/>
                    <a:pt x="1987" y="107"/>
                    <a:pt x="1988" y="106"/>
                  </a:cubicBezTo>
                  <a:cubicBezTo>
                    <a:pt x="1989" y="107"/>
                    <a:pt x="1990" y="107"/>
                    <a:pt x="1991" y="108"/>
                  </a:cubicBezTo>
                  <a:cubicBezTo>
                    <a:pt x="1991" y="110"/>
                    <a:pt x="1992" y="111"/>
                    <a:pt x="1992" y="112"/>
                  </a:cubicBezTo>
                  <a:cubicBezTo>
                    <a:pt x="1994" y="112"/>
                    <a:pt x="1995" y="112"/>
                    <a:pt x="1995" y="111"/>
                  </a:cubicBezTo>
                  <a:cubicBezTo>
                    <a:pt x="1995" y="110"/>
                    <a:pt x="1996" y="109"/>
                    <a:pt x="1997" y="109"/>
                  </a:cubicBezTo>
                  <a:cubicBezTo>
                    <a:pt x="1999" y="110"/>
                    <a:pt x="1999" y="111"/>
                    <a:pt x="1999" y="113"/>
                  </a:cubicBezTo>
                  <a:cubicBezTo>
                    <a:pt x="1998" y="114"/>
                    <a:pt x="1998" y="116"/>
                    <a:pt x="1998" y="117"/>
                  </a:cubicBezTo>
                  <a:cubicBezTo>
                    <a:pt x="1996" y="117"/>
                    <a:pt x="1995" y="118"/>
                    <a:pt x="1993" y="117"/>
                  </a:cubicBezTo>
                  <a:cubicBezTo>
                    <a:pt x="1992" y="117"/>
                    <a:pt x="1991" y="118"/>
                    <a:pt x="1990" y="118"/>
                  </a:cubicBezTo>
                  <a:cubicBezTo>
                    <a:pt x="1990" y="119"/>
                    <a:pt x="1990" y="119"/>
                    <a:pt x="1991" y="119"/>
                  </a:cubicBezTo>
                  <a:cubicBezTo>
                    <a:pt x="1991" y="119"/>
                    <a:pt x="1992" y="119"/>
                    <a:pt x="1993" y="119"/>
                  </a:cubicBezTo>
                  <a:cubicBezTo>
                    <a:pt x="1993" y="119"/>
                    <a:pt x="1994" y="119"/>
                    <a:pt x="1995" y="119"/>
                  </a:cubicBezTo>
                  <a:cubicBezTo>
                    <a:pt x="1995" y="119"/>
                    <a:pt x="1995" y="119"/>
                    <a:pt x="1995" y="120"/>
                  </a:cubicBezTo>
                  <a:cubicBezTo>
                    <a:pt x="1996" y="120"/>
                    <a:pt x="1995" y="121"/>
                    <a:pt x="1995" y="121"/>
                  </a:cubicBezTo>
                  <a:cubicBezTo>
                    <a:pt x="1994" y="121"/>
                    <a:pt x="1993" y="122"/>
                    <a:pt x="1992" y="122"/>
                  </a:cubicBezTo>
                  <a:cubicBezTo>
                    <a:pt x="1991" y="122"/>
                    <a:pt x="1990" y="123"/>
                    <a:pt x="1989" y="123"/>
                  </a:cubicBezTo>
                  <a:cubicBezTo>
                    <a:pt x="1988" y="123"/>
                    <a:pt x="1988" y="123"/>
                    <a:pt x="1988" y="123"/>
                  </a:cubicBezTo>
                  <a:cubicBezTo>
                    <a:pt x="1987" y="123"/>
                    <a:pt x="1986" y="123"/>
                    <a:pt x="1985" y="123"/>
                  </a:cubicBezTo>
                  <a:cubicBezTo>
                    <a:pt x="1984" y="123"/>
                    <a:pt x="1984" y="122"/>
                    <a:pt x="1984" y="121"/>
                  </a:cubicBezTo>
                  <a:cubicBezTo>
                    <a:pt x="1983" y="122"/>
                    <a:pt x="1982" y="123"/>
                    <a:pt x="1981" y="124"/>
                  </a:cubicBezTo>
                  <a:cubicBezTo>
                    <a:pt x="1980" y="124"/>
                    <a:pt x="1980" y="124"/>
                    <a:pt x="1979" y="123"/>
                  </a:cubicBezTo>
                  <a:cubicBezTo>
                    <a:pt x="1978" y="123"/>
                    <a:pt x="1977" y="122"/>
                    <a:pt x="1977" y="121"/>
                  </a:cubicBezTo>
                  <a:cubicBezTo>
                    <a:pt x="1976" y="120"/>
                    <a:pt x="1976" y="118"/>
                    <a:pt x="1977" y="116"/>
                  </a:cubicBezTo>
                  <a:cubicBezTo>
                    <a:pt x="1978" y="117"/>
                    <a:pt x="1979" y="118"/>
                    <a:pt x="1981" y="117"/>
                  </a:cubicBezTo>
                  <a:cubicBezTo>
                    <a:pt x="1982" y="117"/>
                    <a:pt x="1983" y="117"/>
                    <a:pt x="1984" y="119"/>
                  </a:cubicBezTo>
                  <a:cubicBezTo>
                    <a:pt x="1985" y="119"/>
                    <a:pt x="1985" y="118"/>
                    <a:pt x="1986" y="117"/>
                  </a:cubicBezTo>
                  <a:cubicBezTo>
                    <a:pt x="1986" y="116"/>
                    <a:pt x="1986" y="115"/>
                    <a:pt x="1986" y="114"/>
                  </a:cubicBezTo>
                  <a:cubicBezTo>
                    <a:pt x="1987" y="114"/>
                    <a:pt x="1989" y="114"/>
                    <a:pt x="1990" y="115"/>
                  </a:cubicBezTo>
                  <a:cubicBezTo>
                    <a:pt x="1991" y="116"/>
                    <a:pt x="1992" y="116"/>
                    <a:pt x="1993" y="115"/>
                  </a:cubicBezTo>
                  <a:cubicBezTo>
                    <a:pt x="1993" y="114"/>
                    <a:pt x="1992" y="113"/>
                    <a:pt x="1991" y="113"/>
                  </a:cubicBezTo>
                  <a:moveTo>
                    <a:pt x="1954" y="109"/>
                  </a:moveTo>
                  <a:cubicBezTo>
                    <a:pt x="1953" y="109"/>
                    <a:pt x="1953" y="109"/>
                    <a:pt x="1953" y="109"/>
                  </a:cubicBezTo>
                  <a:cubicBezTo>
                    <a:pt x="1953" y="108"/>
                    <a:pt x="1953" y="108"/>
                    <a:pt x="1953" y="108"/>
                  </a:cubicBezTo>
                  <a:cubicBezTo>
                    <a:pt x="1954" y="108"/>
                    <a:pt x="1954" y="109"/>
                    <a:pt x="1954" y="109"/>
                  </a:cubicBezTo>
                  <a:cubicBezTo>
                    <a:pt x="1954" y="109"/>
                    <a:pt x="1954" y="109"/>
                    <a:pt x="1954" y="109"/>
                  </a:cubicBezTo>
                  <a:moveTo>
                    <a:pt x="1770" y="112"/>
                  </a:moveTo>
                  <a:cubicBezTo>
                    <a:pt x="1770" y="114"/>
                    <a:pt x="1770" y="114"/>
                    <a:pt x="1769" y="114"/>
                  </a:cubicBezTo>
                  <a:cubicBezTo>
                    <a:pt x="1768" y="114"/>
                    <a:pt x="1767" y="114"/>
                    <a:pt x="1767" y="114"/>
                  </a:cubicBezTo>
                  <a:cubicBezTo>
                    <a:pt x="1767" y="113"/>
                    <a:pt x="1768" y="112"/>
                    <a:pt x="1770" y="112"/>
                  </a:cubicBezTo>
                  <a:moveTo>
                    <a:pt x="1703" y="117"/>
                  </a:moveTo>
                  <a:cubicBezTo>
                    <a:pt x="1704" y="117"/>
                    <a:pt x="1705" y="116"/>
                    <a:pt x="1705" y="115"/>
                  </a:cubicBezTo>
                  <a:cubicBezTo>
                    <a:pt x="1706" y="115"/>
                    <a:pt x="1707" y="116"/>
                    <a:pt x="1706" y="117"/>
                  </a:cubicBezTo>
                  <a:cubicBezTo>
                    <a:pt x="1705" y="119"/>
                    <a:pt x="1704" y="119"/>
                    <a:pt x="1702" y="120"/>
                  </a:cubicBezTo>
                  <a:cubicBezTo>
                    <a:pt x="1702" y="118"/>
                    <a:pt x="1702" y="117"/>
                    <a:pt x="1703" y="117"/>
                  </a:cubicBezTo>
                  <a:moveTo>
                    <a:pt x="1915" y="105"/>
                  </a:moveTo>
                  <a:cubicBezTo>
                    <a:pt x="1916" y="106"/>
                    <a:pt x="1917" y="106"/>
                    <a:pt x="1918" y="106"/>
                  </a:cubicBezTo>
                  <a:cubicBezTo>
                    <a:pt x="1918" y="107"/>
                    <a:pt x="1918" y="108"/>
                    <a:pt x="1917" y="108"/>
                  </a:cubicBezTo>
                  <a:cubicBezTo>
                    <a:pt x="1917" y="108"/>
                    <a:pt x="1916" y="108"/>
                    <a:pt x="1915" y="108"/>
                  </a:cubicBezTo>
                  <a:cubicBezTo>
                    <a:pt x="1915" y="108"/>
                    <a:pt x="1914" y="108"/>
                    <a:pt x="1913" y="107"/>
                  </a:cubicBezTo>
                  <a:cubicBezTo>
                    <a:pt x="1913" y="107"/>
                    <a:pt x="1912" y="106"/>
                    <a:pt x="1912" y="106"/>
                  </a:cubicBezTo>
                  <a:cubicBezTo>
                    <a:pt x="1914" y="105"/>
                    <a:pt x="1915" y="105"/>
                    <a:pt x="1915" y="105"/>
                  </a:cubicBezTo>
                  <a:moveTo>
                    <a:pt x="1833" y="110"/>
                  </a:moveTo>
                  <a:cubicBezTo>
                    <a:pt x="1835" y="109"/>
                    <a:pt x="1836" y="109"/>
                    <a:pt x="1839" y="109"/>
                  </a:cubicBezTo>
                  <a:cubicBezTo>
                    <a:pt x="1839" y="112"/>
                    <a:pt x="1838" y="114"/>
                    <a:pt x="1836" y="114"/>
                  </a:cubicBezTo>
                  <a:cubicBezTo>
                    <a:pt x="1834" y="115"/>
                    <a:pt x="1832" y="115"/>
                    <a:pt x="1830" y="114"/>
                  </a:cubicBezTo>
                  <a:cubicBezTo>
                    <a:pt x="1830" y="112"/>
                    <a:pt x="1831" y="110"/>
                    <a:pt x="1833" y="110"/>
                  </a:cubicBezTo>
                  <a:moveTo>
                    <a:pt x="1987" y="102"/>
                  </a:moveTo>
                  <a:cubicBezTo>
                    <a:pt x="1986" y="102"/>
                    <a:pt x="1986" y="102"/>
                    <a:pt x="1986" y="102"/>
                  </a:cubicBezTo>
                  <a:cubicBezTo>
                    <a:pt x="1986" y="101"/>
                    <a:pt x="1986" y="101"/>
                    <a:pt x="1986" y="101"/>
                  </a:cubicBezTo>
                  <a:cubicBezTo>
                    <a:pt x="1986" y="101"/>
                    <a:pt x="1987" y="101"/>
                    <a:pt x="1987" y="101"/>
                  </a:cubicBezTo>
                  <a:cubicBezTo>
                    <a:pt x="1987" y="101"/>
                    <a:pt x="1987" y="102"/>
                    <a:pt x="1987" y="102"/>
                  </a:cubicBezTo>
                  <a:moveTo>
                    <a:pt x="1710" y="115"/>
                  </a:moveTo>
                  <a:cubicBezTo>
                    <a:pt x="1709" y="115"/>
                    <a:pt x="1709" y="114"/>
                    <a:pt x="1709" y="112"/>
                  </a:cubicBezTo>
                  <a:cubicBezTo>
                    <a:pt x="1711" y="112"/>
                    <a:pt x="1713" y="113"/>
                    <a:pt x="1712" y="115"/>
                  </a:cubicBezTo>
                  <a:cubicBezTo>
                    <a:pt x="1711" y="115"/>
                    <a:pt x="1710" y="115"/>
                    <a:pt x="1710" y="115"/>
                  </a:cubicBezTo>
                  <a:moveTo>
                    <a:pt x="1921" y="101"/>
                  </a:moveTo>
                  <a:cubicBezTo>
                    <a:pt x="1922" y="100"/>
                    <a:pt x="1923" y="100"/>
                    <a:pt x="1925" y="100"/>
                  </a:cubicBezTo>
                  <a:cubicBezTo>
                    <a:pt x="1925" y="102"/>
                    <a:pt x="1925" y="103"/>
                    <a:pt x="1924" y="103"/>
                  </a:cubicBezTo>
                  <a:cubicBezTo>
                    <a:pt x="1923" y="104"/>
                    <a:pt x="1922" y="104"/>
                    <a:pt x="1921" y="104"/>
                  </a:cubicBezTo>
                  <a:lnTo>
                    <a:pt x="1921" y="101"/>
                  </a:lnTo>
                  <a:close/>
                  <a:moveTo>
                    <a:pt x="1823" y="105"/>
                  </a:moveTo>
                  <a:cubicBezTo>
                    <a:pt x="1824" y="104"/>
                    <a:pt x="1825" y="104"/>
                    <a:pt x="1825" y="106"/>
                  </a:cubicBezTo>
                  <a:cubicBezTo>
                    <a:pt x="1825" y="107"/>
                    <a:pt x="1824" y="108"/>
                    <a:pt x="1823" y="107"/>
                  </a:cubicBezTo>
                  <a:lnTo>
                    <a:pt x="1823" y="105"/>
                  </a:lnTo>
                  <a:close/>
                  <a:moveTo>
                    <a:pt x="1798" y="108"/>
                  </a:moveTo>
                  <a:cubicBezTo>
                    <a:pt x="1797" y="108"/>
                    <a:pt x="1797" y="107"/>
                    <a:pt x="1797" y="105"/>
                  </a:cubicBezTo>
                  <a:lnTo>
                    <a:pt x="1799" y="105"/>
                  </a:lnTo>
                  <a:cubicBezTo>
                    <a:pt x="1801" y="105"/>
                    <a:pt x="1802" y="105"/>
                    <a:pt x="1803" y="106"/>
                  </a:cubicBezTo>
                  <a:cubicBezTo>
                    <a:pt x="1803" y="107"/>
                    <a:pt x="1804" y="108"/>
                    <a:pt x="1805" y="109"/>
                  </a:cubicBezTo>
                  <a:cubicBezTo>
                    <a:pt x="1809" y="108"/>
                    <a:pt x="1811" y="109"/>
                    <a:pt x="1812" y="112"/>
                  </a:cubicBezTo>
                  <a:cubicBezTo>
                    <a:pt x="1810" y="112"/>
                    <a:pt x="1808" y="112"/>
                    <a:pt x="1806" y="112"/>
                  </a:cubicBezTo>
                  <a:cubicBezTo>
                    <a:pt x="1803" y="113"/>
                    <a:pt x="1801" y="112"/>
                    <a:pt x="1800" y="112"/>
                  </a:cubicBezTo>
                  <a:cubicBezTo>
                    <a:pt x="1800" y="110"/>
                    <a:pt x="1800" y="109"/>
                    <a:pt x="1798" y="108"/>
                  </a:cubicBezTo>
                  <a:moveTo>
                    <a:pt x="1742" y="108"/>
                  </a:moveTo>
                  <a:cubicBezTo>
                    <a:pt x="1742" y="107"/>
                    <a:pt x="1742" y="107"/>
                    <a:pt x="1741" y="107"/>
                  </a:cubicBezTo>
                  <a:cubicBezTo>
                    <a:pt x="1741" y="106"/>
                    <a:pt x="1742" y="106"/>
                    <a:pt x="1743" y="106"/>
                  </a:cubicBezTo>
                  <a:cubicBezTo>
                    <a:pt x="1744" y="106"/>
                    <a:pt x="1745" y="107"/>
                    <a:pt x="1744" y="108"/>
                  </a:cubicBezTo>
                  <a:lnTo>
                    <a:pt x="1742" y="108"/>
                  </a:lnTo>
                  <a:close/>
                  <a:moveTo>
                    <a:pt x="1729" y="111"/>
                  </a:moveTo>
                  <a:cubicBezTo>
                    <a:pt x="1727" y="110"/>
                    <a:pt x="1726" y="109"/>
                    <a:pt x="1726" y="107"/>
                  </a:cubicBezTo>
                  <a:cubicBezTo>
                    <a:pt x="1728" y="107"/>
                    <a:pt x="1730" y="108"/>
                    <a:pt x="1732" y="108"/>
                  </a:cubicBezTo>
                  <a:cubicBezTo>
                    <a:pt x="1734" y="108"/>
                    <a:pt x="1735" y="109"/>
                    <a:pt x="1735" y="111"/>
                  </a:cubicBezTo>
                  <a:cubicBezTo>
                    <a:pt x="1733" y="111"/>
                    <a:pt x="1731" y="111"/>
                    <a:pt x="1729" y="111"/>
                  </a:cubicBezTo>
                  <a:moveTo>
                    <a:pt x="1911" y="98"/>
                  </a:moveTo>
                  <a:cubicBezTo>
                    <a:pt x="1912" y="98"/>
                    <a:pt x="1913" y="98"/>
                    <a:pt x="1914" y="99"/>
                  </a:cubicBezTo>
                  <a:cubicBezTo>
                    <a:pt x="1914" y="100"/>
                    <a:pt x="1914" y="100"/>
                    <a:pt x="1914" y="100"/>
                  </a:cubicBezTo>
                  <a:cubicBezTo>
                    <a:pt x="1913" y="101"/>
                    <a:pt x="1913" y="101"/>
                    <a:pt x="1912" y="101"/>
                  </a:cubicBezTo>
                  <a:cubicBezTo>
                    <a:pt x="1912" y="101"/>
                    <a:pt x="1911" y="101"/>
                    <a:pt x="1911" y="101"/>
                  </a:cubicBezTo>
                  <a:cubicBezTo>
                    <a:pt x="1910" y="100"/>
                    <a:pt x="1910" y="100"/>
                    <a:pt x="1909" y="100"/>
                  </a:cubicBezTo>
                  <a:cubicBezTo>
                    <a:pt x="1909" y="99"/>
                    <a:pt x="1910" y="99"/>
                    <a:pt x="1911" y="98"/>
                  </a:cubicBezTo>
                  <a:moveTo>
                    <a:pt x="1831" y="102"/>
                  </a:moveTo>
                  <a:cubicBezTo>
                    <a:pt x="1832" y="102"/>
                    <a:pt x="1833" y="102"/>
                    <a:pt x="1834" y="102"/>
                  </a:cubicBezTo>
                  <a:cubicBezTo>
                    <a:pt x="1835" y="101"/>
                    <a:pt x="1836" y="102"/>
                    <a:pt x="1837" y="102"/>
                  </a:cubicBezTo>
                  <a:cubicBezTo>
                    <a:pt x="1836" y="105"/>
                    <a:pt x="1835" y="106"/>
                    <a:pt x="1831" y="106"/>
                  </a:cubicBezTo>
                  <a:lnTo>
                    <a:pt x="1831" y="102"/>
                  </a:lnTo>
                  <a:close/>
                  <a:moveTo>
                    <a:pt x="1807" y="101"/>
                  </a:moveTo>
                  <a:lnTo>
                    <a:pt x="1807" y="103"/>
                  </a:lnTo>
                  <a:cubicBezTo>
                    <a:pt x="1806" y="104"/>
                    <a:pt x="1806" y="104"/>
                    <a:pt x="1805" y="103"/>
                  </a:cubicBezTo>
                  <a:cubicBezTo>
                    <a:pt x="1805" y="103"/>
                    <a:pt x="1805" y="103"/>
                    <a:pt x="1804" y="103"/>
                  </a:cubicBezTo>
                  <a:cubicBezTo>
                    <a:pt x="1804" y="102"/>
                    <a:pt x="1805" y="101"/>
                    <a:pt x="1807" y="101"/>
                  </a:cubicBezTo>
                  <a:moveTo>
                    <a:pt x="1842" y="99"/>
                  </a:moveTo>
                  <a:cubicBezTo>
                    <a:pt x="1842" y="99"/>
                    <a:pt x="1842" y="99"/>
                    <a:pt x="1843" y="99"/>
                  </a:cubicBezTo>
                  <a:cubicBezTo>
                    <a:pt x="1843" y="99"/>
                    <a:pt x="1844" y="98"/>
                    <a:pt x="1844" y="98"/>
                  </a:cubicBezTo>
                  <a:cubicBezTo>
                    <a:pt x="1844" y="99"/>
                    <a:pt x="1843" y="99"/>
                    <a:pt x="1842" y="99"/>
                  </a:cubicBezTo>
                  <a:moveTo>
                    <a:pt x="1821" y="101"/>
                  </a:moveTo>
                  <a:cubicBezTo>
                    <a:pt x="1822" y="101"/>
                    <a:pt x="1823" y="100"/>
                    <a:pt x="1824" y="98"/>
                  </a:cubicBezTo>
                  <a:cubicBezTo>
                    <a:pt x="1824" y="99"/>
                    <a:pt x="1824" y="99"/>
                    <a:pt x="1824" y="99"/>
                  </a:cubicBezTo>
                  <a:cubicBezTo>
                    <a:pt x="1824" y="100"/>
                    <a:pt x="1824" y="101"/>
                    <a:pt x="1825" y="101"/>
                  </a:cubicBezTo>
                  <a:cubicBezTo>
                    <a:pt x="1821" y="101"/>
                    <a:pt x="1819" y="103"/>
                    <a:pt x="1819" y="107"/>
                  </a:cubicBezTo>
                  <a:lnTo>
                    <a:pt x="1815" y="107"/>
                  </a:lnTo>
                  <a:cubicBezTo>
                    <a:pt x="1814" y="106"/>
                    <a:pt x="1814" y="105"/>
                    <a:pt x="1815" y="104"/>
                  </a:cubicBezTo>
                  <a:cubicBezTo>
                    <a:pt x="1816" y="104"/>
                    <a:pt x="1816" y="102"/>
                    <a:pt x="1816" y="101"/>
                  </a:cubicBezTo>
                  <a:cubicBezTo>
                    <a:pt x="1818" y="100"/>
                    <a:pt x="1819" y="100"/>
                    <a:pt x="1821" y="101"/>
                  </a:cubicBezTo>
                  <a:moveTo>
                    <a:pt x="1903" y="97"/>
                  </a:moveTo>
                  <a:cubicBezTo>
                    <a:pt x="1903" y="96"/>
                    <a:pt x="1903" y="95"/>
                    <a:pt x="1903" y="95"/>
                  </a:cubicBezTo>
                  <a:cubicBezTo>
                    <a:pt x="1903" y="94"/>
                    <a:pt x="1904" y="94"/>
                    <a:pt x="1904" y="93"/>
                  </a:cubicBezTo>
                  <a:cubicBezTo>
                    <a:pt x="1905" y="94"/>
                    <a:pt x="1906" y="95"/>
                    <a:pt x="1906" y="97"/>
                  </a:cubicBezTo>
                  <a:lnTo>
                    <a:pt x="1903" y="97"/>
                  </a:lnTo>
                  <a:close/>
                  <a:moveTo>
                    <a:pt x="1731" y="101"/>
                  </a:moveTo>
                  <a:cubicBezTo>
                    <a:pt x="1731" y="100"/>
                    <a:pt x="1732" y="100"/>
                    <a:pt x="1733" y="101"/>
                  </a:cubicBezTo>
                  <a:cubicBezTo>
                    <a:pt x="1733" y="102"/>
                    <a:pt x="1733" y="103"/>
                    <a:pt x="1732" y="103"/>
                  </a:cubicBezTo>
                  <a:cubicBezTo>
                    <a:pt x="1731" y="104"/>
                    <a:pt x="1730" y="104"/>
                    <a:pt x="1729" y="104"/>
                  </a:cubicBezTo>
                  <a:cubicBezTo>
                    <a:pt x="1730" y="103"/>
                    <a:pt x="1730" y="102"/>
                    <a:pt x="1731" y="101"/>
                  </a:cubicBezTo>
                  <a:moveTo>
                    <a:pt x="1806" y="99"/>
                  </a:moveTo>
                  <a:cubicBezTo>
                    <a:pt x="1805" y="100"/>
                    <a:pt x="1804" y="100"/>
                    <a:pt x="1804" y="99"/>
                  </a:cubicBezTo>
                  <a:cubicBezTo>
                    <a:pt x="1804" y="99"/>
                    <a:pt x="1804" y="98"/>
                    <a:pt x="1804" y="98"/>
                  </a:cubicBezTo>
                  <a:cubicBezTo>
                    <a:pt x="1804" y="97"/>
                    <a:pt x="1804" y="97"/>
                    <a:pt x="1805" y="97"/>
                  </a:cubicBezTo>
                  <a:cubicBezTo>
                    <a:pt x="1805" y="97"/>
                    <a:pt x="1806" y="97"/>
                    <a:pt x="1806" y="98"/>
                  </a:cubicBezTo>
                  <a:lnTo>
                    <a:pt x="1806" y="99"/>
                  </a:lnTo>
                  <a:close/>
                  <a:moveTo>
                    <a:pt x="1708" y="98"/>
                  </a:moveTo>
                  <a:lnTo>
                    <a:pt x="1710" y="98"/>
                  </a:lnTo>
                  <a:cubicBezTo>
                    <a:pt x="1711" y="100"/>
                    <a:pt x="1710" y="101"/>
                    <a:pt x="1710" y="101"/>
                  </a:cubicBezTo>
                  <a:cubicBezTo>
                    <a:pt x="1709" y="102"/>
                    <a:pt x="1708" y="103"/>
                    <a:pt x="1707" y="103"/>
                  </a:cubicBezTo>
                  <a:cubicBezTo>
                    <a:pt x="1707" y="101"/>
                    <a:pt x="1707" y="99"/>
                    <a:pt x="1708" y="98"/>
                  </a:cubicBezTo>
                  <a:moveTo>
                    <a:pt x="1716" y="107"/>
                  </a:moveTo>
                  <a:cubicBezTo>
                    <a:pt x="1715" y="106"/>
                    <a:pt x="1714" y="104"/>
                    <a:pt x="1714" y="103"/>
                  </a:cubicBezTo>
                  <a:cubicBezTo>
                    <a:pt x="1713" y="101"/>
                    <a:pt x="1714" y="100"/>
                    <a:pt x="1714" y="99"/>
                  </a:cubicBezTo>
                  <a:cubicBezTo>
                    <a:pt x="1715" y="98"/>
                    <a:pt x="1717" y="97"/>
                    <a:pt x="1719" y="97"/>
                  </a:cubicBezTo>
                  <a:cubicBezTo>
                    <a:pt x="1719" y="98"/>
                    <a:pt x="1719" y="99"/>
                    <a:pt x="1718" y="100"/>
                  </a:cubicBezTo>
                  <a:cubicBezTo>
                    <a:pt x="1718" y="101"/>
                    <a:pt x="1717" y="102"/>
                    <a:pt x="1717" y="103"/>
                  </a:cubicBezTo>
                  <a:cubicBezTo>
                    <a:pt x="1718" y="103"/>
                    <a:pt x="1718" y="103"/>
                    <a:pt x="1719" y="104"/>
                  </a:cubicBezTo>
                  <a:cubicBezTo>
                    <a:pt x="1720" y="104"/>
                    <a:pt x="1721" y="103"/>
                    <a:pt x="1722" y="102"/>
                  </a:cubicBezTo>
                  <a:cubicBezTo>
                    <a:pt x="1722" y="101"/>
                    <a:pt x="1722" y="99"/>
                    <a:pt x="1723" y="98"/>
                  </a:cubicBezTo>
                  <a:cubicBezTo>
                    <a:pt x="1725" y="98"/>
                    <a:pt x="1726" y="98"/>
                    <a:pt x="1727" y="100"/>
                  </a:cubicBezTo>
                  <a:cubicBezTo>
                    <a:pt x="1727" y="101"/>
                    <a:pt x="1728" y="102"/>
                    <a:pt x="1728" y="103"/>
                  </a:cubicBezTo>
                  <a:cubicBezTo>
                    <a:pt x="1727" y="104"/>
                    <a:pt x="1726" y="104"/>
                    <a:pt x="1726" y="105"/>
                  </a:cubicBezTo>
                  <a:cubicBezTo>
                    <a:pt x="1725" y="105"/>
                    <a:pt x="1724" y="105"/>
                    <a:pt x="1723" y="106"/>
                  </a:cubicBezTo>
                  <a:cubicBezTo>
                    <a:pt x="1722" y="106"/>
                    <a:pt x="1722" y="107"/>
                    <a:pt x="1722" y="108"/>
                  </a:cubicBezTo>
                  <a:cubicBezTo>
                    <a:pt x="1722" y="109"/>
                    <a:pt x="1721" y="109"/>
                    <a:pt x="1720" y="109"/>
                  </a:cubicBezTo>
                  <a:cubicBezTo>
                    <a:pt x="1718" y="109"/>
                    <a:pt x="1717" y="108"/>
                    <a:pt x="1716" y="107"/>
                  </a:cubicBezTo>
                  <a:moveTo>
                    <a:pt x="1775" y="120"/>
                  </a:moveTo>
                  <a:cubicBezTo>
                    <a:pt x="1775" y="118"/>
                    <a:pt x="1774" y="117"/>
                    <a:pt x="1773" y="116"/>
                  </a:cubicBezTo>
                  <a:cubicBezTo>
                    <a:pt x="1773" y="114"/>
                    <a:pt x="1774" y="112"/>
                    <a:pt x="1775" y="111"/>
                  </a:cubicBezTo>
                  <a:cubicBezTo>
                    <a:pt x="1776" y="110"/>
                    <a:pt x="1777" y="109"/>
                    <a:pt x="1778" y="107"/>
                  </a:cubicBezTo>
                  <a:cubicBezTo>
                    <a:pt x="1779" y="107"/>
                    <a:pt x="1780" y="108"/>
                    <a:pt x="1780" y="109"/>
                  </a:cubicBezTo>
                  <a:cubicBezTo>
                    <a:pt x="1780" y="110"/>
                    <a:pt x="1780" y="110"/>
                    <a:pt x="1781" y="110"/>
                  </a:cubicBezTo>
                  <a:cubicBezTo>
                    <a:pt x="1782" y="110"/>
                    <a:pt x="1783" y="110"/>
                    <a:pt x="1783" y="109"/>
                  </a:cubicBezTo>
                  <a:cubicBezTo>
                    <a:pt x="1784" y="108"/>
                    <a:pt x="1784" y="108"/>
                    <a:pt x="1785" y="107"/>
                  </a:cubicBezTo>
                  <a:cubicBezTo>
                    <a:pt x="1785" y="106"/>
                    <a:pt x="1786" y="105"/>
                    <a:pt x="1787" y="105"/>
                  </a:cubicBezTo>
                  <a:cubicBezTo>
                    <a:pt x="1787" y="105"/>
                    <a:pt x="1788" y="105"/>
                    <a:pt x="1790" y="105"/>
                  </a:cubicBezTo>
                  <a:cubicBezTo>
                    <a:pt x="1791" y="105"/>
                    <a:pt x="1791" y="105"/>
                    <a:pt x="1790" y="104"/>
                  </a:cubicBezTo>
                  <a:cubicBezTo>
                    <a:pt x="1790" y="103"/>
                    <a:pt x="1789" y="102"/>
                    <a:pt x="1790" y="101"/>
                  </a:cubicBezTo>
                  <a:cubicBezTo>
                    <a:pt x="1791" y="101"/>
                    <a:pt x="1792" y="100"/>
                    <a:pt x="1793" y="98"/>
                  </a:cubicBezTo>
                  <a:cubicBezTo>
                    <a:pt x="1794" y="97"/>
                    <a:pt x="1795" y="96"/>
                    <a:pt x="1795" y="95"/>
                  </a:cubicBezTo>
                  <a:cubicBezTo>
                    <a:pt x="1796" y="94"/>
                    <a:pt x="1796" y="92"/>
                    <a:pt x="1797" y="91"/>
                  </a:cubicBezTo>
                  <a:cubicBezTo>
                    <a:pt x="1798" y="90"/>
                    <a:pt x="1799" y="89"/>
                    <a:pt x="1801" y="89"/>
                  </a:cubicBezTo>
                  <a:cubicBezTo>
                    <a:pt x="1801" y="89"/>
                    <a:pt x="1801" y="90"/>
                    <a:pt x="1802" y="90"/>
                  </a:cubicBezTo>
                  <a:cubicBezTo>
                    <a:pt x="1802" y="90"/>
                    <a:pt x="1803" y="90"/>
                    <a:pt x="1803" y="90"/>
                  </a:cubicBezTo>
                  <a:cubicBezTo>
                    <a:pt x="1804" y="92"/>
                    <a:pt x="1803" y="93"/>
                    <a:pt x="1802" y="95"/>
                  </a:cubicBezTo>
                  <a:cubicBezTo>
                    <a:pt x="1801" y="96"/>
                    <a:pt x="1800" y="97"/>
                    <a:pt x="1799" y="98"/>
                  </a:cubicBezTo>
                  <a:cubicBezTo>
                    <a:pt x="1798" y="98"/>
                    <a:pt x="1797" y="99"/>
                    <a:pt x="1796" y="101"/>
                  </a:cubicBezTo>
                  <a:cubicBezTo>
                    <a:pt x="1795" y="102"/>
                    <a:pt x="1795" y="103"/>
                    <a:pt x="1796" y="105"/>
                  </a:cubicBezTo>
                  <a:cubicBezTo>
                    <a:pt x="1791" y="107"/>
                    <a:pt x="1788" y="110"/>
                    <a:pt x="1786" y="115"/>
                  </a:cubicBezTo>
                  <a:cubicBezTo>
                    <a:pt x="1784" y="115"/>
                    <a:pt x="1783" y="115"/>
                    <a:pt x="1783" y="115"/>
                  </a:cubicBezTo>
                  <a:cubicBezTo>
                    <a:pt x="1783" y="114"/>
                    <a:pt x="1782" y="114"/>
                    <a:pt x="1780" y="114"/>
                  </a:cubicBezTo>
                  <a:cubicBezTo>
                    <a:pt x="1780" y="115"/>
                    <a:pt x="1780" y="115"/>
                    <a:pt x="1780" y="115"/>
                  </a:cubicBezTo>
                  <a:cubicBezTo>
                    <a:pt x="1779" y="116"/>
                    <a:pt x="1779" y="116"/>
                    <a:pt x="1779" y="116"/>
                  </a:cubicBezTo>
                  <a:cubicBezTo>
                    <a:pt x="1779" y="117"/>
                    <a:pt x="1779" y="117"/>
                    <a:pt x="1779" y="118"/>
                  </a:cubicBezTo>
                  <a:cubicBezTo>
                    <a:pt x="1779" y="119"/>
                    <a:pt x="1779" y="120"/>
                    <a:pt x="1780" y="121"/>
                  </a:cubicBezTo>
                  <a:cubicBezTo>
                    <a:pt x="1780" y="122"/>
                    <a:pt x="1780" y="123"/>
                    <a:pt x="1780" y="124"/>
                  </a:cubicBezTo>
                  <a:cubicBezTo>
                    <a:pt x="1780" y="124"/>
                    <a:pt x="1781" y="125"/>
                    <a:pt x="1782" y="125"/>
                  </a:cubicBezTo>
                  <a:cubicBezTo>
                    <a:pt x="1782" y="126"/>
                    <a:pt x="1781" y="127"/>
                    <a:pt x="1781" y="128"/>
                  </a:cubicBezTo>
                  <a:cubicBezTo>
                    <a:pt x="1780" y="129"/>
                    <a:pt x="1781" y="129"/>
                    <a:pt x="1783" y="129"/>
                  </a:cubicBezTo>
                  <a:cubicBezTo>
                    <a:pt x="1783" y="130"/>
                    <a:pt x="1782" y="130"/>
                    <a:pt x="1781" y="130"/>
                  </a:cubicBezTo>
                  <a:cubicBezTo>
                    <a:pt x="1780" y="130"/>
                    <a:pt x="1779" y="130"/>
                    <a:pt x="1780" y="128"/>
                  </a:cubicBezTo>
                  <a:cubicBezTo>
                    <a:pt x="1779" y="129"/>
                    <a:pt x="1778" y="129"/>
                    <a:pt x="1778" y="128"/>
                  </a:cubicBezTo>
                  <a:cubicBezTo>
                    <a:pt x="1777" y="127"/>
                    <a:pt x="1777" y="127"/>
                    <a:pt x="1776" y="127"/>
                  </a:cubicBezTo>
                  <a:cubicBezTo>
                    <a:pt x="1775" y="125"/>
                    <a:pt x="1775" y="123"/>
                    <a:pt x="1775" y="120"/>
                  </a:cubicBezTo>
                  <a:moveTo>
                    <a:pt x="1977" y="85"/>
                  </a:moveTo>
                  <a:cubicBezTo>
                    <a:pt x="1976" y="83"/>
                    <a:pt x="1976" y="81"/>
                    <a:pt x="1977" y="80"/>
                  </a:cubicBezTo>
                  <a:lnTo>
                    <a:pt x="1980" y="80"/>
                  </a:lnTo>
                  <a:lnTo>
                    <a:pt x="1980" y="85"/>
                  </a:lnTo>
                  <a:lnTo>
                    <a:pt x="1977" y="85"/>
                  </a:lnTo>
                  <a:close/>
                  <a:moveTo>
                    <a:pt x="1698" y="100"/>
                  </a:moveTo>
                  <a:cubicBezTo>
                    <a:pt x="1699" y="99"/>
                    <a:pt x="1699" y="99"/>
                    <a:pt x="1701" y="99"/>
                  </a:cubicBezTo>
                  <a:cubicBezTo>
                    <a:pt x="1701" y="100"/>
                    <a:pt x="1701" y="101"/>
                    <a:pt x="1702" y="102"/>
                  </a:cubicBezTo>
                  <a:cubicBezTo>
                    <a:pt x="1702" y="103"/>
                    <a:pt x="1702" y="104"/>
                    <a:pt x="1701" y="104"/>
                  </a:cubicBezTo>
                  <a:cubicBezTo>
                    <a:pt x="1698" y="105"/>
                    <a:pt x="1696" y="103"/>
                    <a:pt x="1697" y="100"/>
                  </a:cubicBezTo>
                  <a:cubicBezTo>
                    <a:pt x="1697" y="100"/>
                    <a:pt x="1698" y="100"/>
                    <a:pt x="1698" y="100"/>
                  </a:cubicBezTo>
                  <a:moveTo>
                    <a:pt x="1703" y="110"/>
                  </a:moveTo>
                  <a:cubicBezTo>
                    <a:pt x="1704" y="109"/>
                    <a:pt x="1705" y="109"/>
                    <a:pt x="1705" y="108"/>
                  </a:cubicBezTo>
                  <a:cubicBezTo>
                    <a:pt x="1706" y="108"/>
                    <a:pt x="1707" y="107"/>
                    <a:pt x="1707" y="107"/>
                  </a:cubicBezTo>
                  <a:cubicBezTo>
                    <a:pt x="1708" y="107"/>
                    <a:pt x="1709" y="107"/>
                    <a:pt x="1710" y="108"/>
                  </a:cubicBezTo>
                  <a:cubicBezTo>
                    <a:pt x="1710" y="109"/>
                    <a:pt x="1710" y="110"/>
                    <a:pt x="1709" y="110"/>
                  </a:cubicBezTo>
                  <a:cubicBezTo>
                    <a:pt x="1709" y="110"/>
                    <a:pt x="1708" y="110"/>
                    <a:pt x="1707" y="111"/>
                  </a:cubicBezTo>
                  <a:cubicBezTo>
                    <a:pt x="1707" y="111"/>
                    <a:pt x="1706" y="111"/>
                    <a:pt x="1706" y="112"/>
                  </a:cubicBezTo>
                  <a:cubicBezTo>
                    <a:pt x="1705" y="112"/>
                    <a:pt x="1705" y="113"/>
                    <a:pt x="1706" y="114"/>
                  </a:cubicBezTo>
                  <a:cubicBezTo>
                    <a:pt x="1704" y="115"/>
                    <a:pt x="1703" y="114"/>
                    <a:pt x="1702" y="113"/>
                  </a:cubicBezTo>
                  <a:cubicBezTo>
                    <a:pt x="1700" y="113"/>
                    <a:pt x="1700" y="112"/>
                    <a:pt x="1701" y="111"/>
                  </a:cubicBezTo>
                  <a:cubicBezTo>
                    <a:pt x="1702" y="111"/>
                    <a:pt x="1703" y="110"/>
                    <a:pt x="1703" y="110"/>
                  </a:cubicBezTo>
                  <a:moveTo>
                    <a:pt x="2045" y="146"/>
                  </a:moveTo>
                  <a:cubicBezTo>
                    <a:pt x="2045" y="147"/>
                    <a:pt x="2045" y="148"/>
                    <a:pt x="2045" y="149"/>
                  </a:cubicBezTo>
                  <a:cubicBezTo>
                    <a:pt x="2045" y="149"/>
                    <a:pt x="2045" y="149"/>
                    <a:pt x="2044" y="149"/>
                  </a:cubicBezTo>
                  <a:cubicBezTo>
                    <a:pt x="2044" y="149"/>
                    <a:pt x="2044" y="150"/>
                    <a:pt x="2043" y="150"/>
                  </a:cubicBezTo>
                  <a:cubicBezTo>
                    <a:pt x="2042" y="148"/>
                    <a:pt x="2042" y="147"/>
                    <a:pt x="2042" y="145"/>
                  </a:cubicBezTo>
                  <a:cubicBezTo>
                    <a:pt x="2043" y="145"/>
                    <a:pt x="2044" y="145"/>
                    <a:pt x="2045" y="146"/>
                  </a:cubicBezTo>
                  <a:moveTo>
                    <a:pt x="1899" y="116"/>
                  </a:moveTo>
                  <a:cubicBezTo>
                    <a:pt x="1900" y="116"/>
                    <a:pt x="1900" y="116"/>
                    <a:pt x="1901" y="115"/>
                  </a:cubicBezTo>
                  <a:cubicBezTo>
                    <a:pt x="1901" y="115"/>
                    <a:pt x="1902" y="115"/>
                    <a:pt x="1903" y="116"/>
                  </a:cubicBezTo>
                  <a:cubicBezTo>
                    <a:pt x="1903" y="116"/>
                    <a:pt x="1903" y="117"/>
                    <a:pt x="1903" y="118"/>
                  </a:cubicBezTo>
                  <a:cubicBezTo>
                    <a:pt x="1902" y="118"/>
                    <a:pt x="1901" y="118"/>
                    <a:pt x="1901" y="119"/>
                  </a:cubicBezTo>
                  <a:cubicBezTo>
                    <a:pt x="1901" y="119"/>
                    <a:pt x="1900" y="119"/>
                    <a:pt x="1899" y="118"/>
                  </a:cubicBezTo>
                  <a:cubicBezTo>
                    <a:pt x="1899" y="117"/>
                    <a:pt x="1899" y="117"/>
                    <a:pt x="1899" y="116"/>
                  </a:cubicBezTo>
                  <a:moveTo>
                    <a:pt x="1813" y="86"/>
                  </a:moveTo>
                  <a:cubicBezTo>
                    <a:pt x="1814" y="85"/>
                    <a:pt x="1816" y="85"/>
                    <a:pt x="1817" y="87"/>
                  </a:cubicBezTo>
                  <a:cubicBezTo>
                    <a:pt x="1818" y="86"/>
                    <a:pt x="1819" y="85"/>
                    <a:pt x="1820" y="85"/>
                  </a:cubicBezTo>
                  <a:cubicBezTo>
                    <a:pt x="1822" y="85"/>
                    <a:pt x="1823" y="85"/>
                    <a:pt x="1824" y="85"/>
                  </a:cubicBezTo>
                  <a:cubicBezTo>
                    <a:pt x="1822" y="84"/>
                    <a:pt x="1822" y="83"/>
                    <a:pt x="1822" y="82"/>
                  </a:cubicBezTo>
                  <a:cubicBezTo>
                    <a:pt x="1823" y="80"/>
                    <a:pt x="1824" y="80"/>
                    <a:pt x="1826" y="80"/>
                  </a:cubicBezTo>
                  <a:cubicBezTo>
                    <a:pt x="1827" y="82"/>
                    <a:pt x="1827" y="83"/>
                    <a:pt x="1827" y="85"/>
                  </a:cubicBezTo>
                  <a:cubicBezTo>
                    <a:pt x="1826" y="86"/>
                    <a:pt x="1826" y="88"/>
                    <a:pt x="1826" y="90"/>
                  </a:cubicBezTo>
                  <a:cubicBezTo>
                    <a:pt x="1828" y="91"/>
                    <a:pt x="1829" y="91"/>
                    <a:pt x="1831" y="90"/>
                  </a:cubicBezTo>
                  <a:cubicBezTo>
                    <a:pt x="1833" y="89"/>
                    <a:pt x="1835" y="88"/>
                    <a:pt x="1837" y="88"/>
                  </a:cubicBezTo>
                  <a:cubicBezTo>
                    <a:pt x="1838" y="89"/>
                    <a:pt x="1840" y="90"/>
                    <a:pt x="1841" y="90"/>
                  </a:cubicBezTo>
                  <a:cubicBezTo>
                    <a:pt x="1843" y="91"/>
                    <a:pt x="1845" y="91"/>
                    <a:pt x="1848" y="90"/>
                  </a:cubicBezTo>
                  <a:cubicBezTo>
                    <a:pt x="1848" y="88"/>
                    <a:pt x="1847" y="86"/>
                    <a:pt x="1846" y="85"/>
                  </a:cubicBezTo>
                  <a:cubicBezTo>
                    <a:pt x="1846" y="83"/>
                    <a:pt x="1845" y="81"/>
                    <a:pt x="1846" y="78"/>
                  </a:cubicBezTo>
                  <a:cubicBezTo>
                    <a:pt x="1844" y="78"/>
                    <a:pt x="1843" y="78"/>
                    <a:pt x="1843" y="78"/>
                  </a:cubicBezTo>
                  <a:cubicBezTo>
                    <a:pt x="1842" y="79"/>
                    <a:pt x="1842" y="79"/>
                    <a:pt x="1841" y="79"/>
                  </a:cubicBezTo>
                  <a:cubicBezTo>
                    <a:pt x="1840" y="79"/>
                    <a:pt x="1839" y="78"/>
                    <a:pt x="1839" y="77"/>
                  </a:cubicBezTo>
                  <a:cubicBezTo>
                    <a:pt x="1838" y="77"/>
                    <a:pt x="1837" y="76"/>
                    <a:pt x="1835" y="77"/>
                  </a:cubicBezTo>
                  <a:cubicBezTo>
                    <a:pt x="1834" y="77"/>
                    <a:pt x="1834" y="78"/>
                    <a:pt x="1833" y="78"/>
                  </a:cubicBezTo>
                  <a:cubicBezTo>
                    <a:pt x="1832" y="79"/>
                    <a:pt x="1832" y="80"/>
                    <a:pt x="1830" y="80"/>
                  </a:cubicBezTo>
                  <a:cubicBezTo>
                    <a:pt x="1829" y="80"/>
                    <a:pt x="1829" y="79"/>
                    <a:pt x="1829" y="78"/>
                  </a:cubicBezTo>
                  <a:cubicBezTo>
                    <a:pt x="1829" y="77"/>
                    <a:pt x="1828" y="77"/>
                    <a:pt x="1827" y="77"/>
                  </a:cubicBezTo>
                  <a:cubicBezTo>
                    <a:pt x="1826" y="78"/>
                    <a:pt x="1825" y="78"/>
                    <a:pt x="1823" y="78"/>
                  </a:cubicBezTo>
                  <a:cubicBezTo>
                    <a:pt x="1822" y="78"/>
                    <a:pt x="1821" y="78"/>
                    <a:pt x="1820" y="78"/>
                  </a:cubicBezTo>
                  <a:cubicBezTo>
                    <a:pt x="1819" y="78"/>
                    <a:pt x="1818" y="78"/>
                    <a:pt x="1817" y="78"/>
                  </a:cubicBezTo>
                  <a:cubicBezTo>
                    <a:pt x="1816" y="78"/>
                    <a:pt x="1815" y="79"/>
                    <a:pt x="1815" y="79"/>
                  </a:cubicBezTo>
                  <a:cubicBezTo>
                    <a:pt x="1817" y="79"/>
                    <a:pt x="1819" y="80"/>
                    <a:pt x="1819" y="81"/>
                  </a:cubicBezTo>
                  <a:cubicBezTo>
                    <a:pt x="1818" y="82"/>
                    <a:pt x="1817" y="82"/>
                    <a:pt x="1816" y="82"/>
                  </a:cubicBezTo>
                  <a:cubicBezTo>
                    <a:pt x="1816" y="82"/>
                    <a:pt x="1815" y="82"/>
                    <a:pt x="1814" y="81"/>
                  </a:cubicBezTo>
                  <a:cubicBezTo>
                    <a:pt x="1813" y="81"/>
                    <a:pt x="1813" y="81"/>
                    <a:pt x="1812" y="80"/>
                  </a:cubicBezTo>
                  <a:cubicBezTo>
                    <a:pt x="1811" y="80"/>
                    <a:pt x="1810" y="79"/>
                    <a:pt x="1810" y="79"/>
                  </a:cubicBezTo>
                  <a:cubicBezTo>
                    <a:pt x="1809" y="79"/>
                    <a:pt x="1808" y="79"/>
                    <a:pt x="1806" y="79"/>
                  </a:cubicBezTo>
                  <a:cubicBezTo>
                    <a:pt x="1805" y="79"/>
                    <a:pt x="1804" y="79"/>
                    <a:pt x="1803" y="78"/>
                  </a:cubicBezTo>
                  <a:cubicBezTo>
                    <a:pt x="1802" y="79"/>
                    <a:pt x="1802" y="80"/>
                    <a:pt x="1803" y="81"/>
                  </a:cubicBezTo>
                  <a:cubicBezTo>
                    <a:pt x="1804" y="81"/>
                    <a:pt x="1805" y="82"/>
                    <a:pt x="1805" y="83"/>
                  </a:cubicBezTo>
                  <a:cubicBezTo>
                    <a:pt x="1804" y="84"/>
                    <a:pt x="1802" y="85"/>
                    <a:pt x="1801" y="86"/>
                  </a:cubicBezTo>
                  <a:cubicBezTo>
                    <a:pt x="1800" y="87"/>
                    <a:pt x="1799" y="87"/>
                    <a:pt x="1796" y="86"/>
                  </a:cubicBezTo>
                  <a:cubicBezTo>
                    <a:pt x="1796" y="87"/>
                    <a:pt x="1795" y="88"/>
                    <a:pt x="1794" y="89"/>
                  </a:cubicBezTo>
                  <a:cubicBezTo>
                    <a:pt x="1794" y="90"/>
                    <a:pt x="1793" y="90"/>
                    <a:pt x="1791" y="90"/>
                  </a:cubicBezTo>
                  <a:cubicBezTo>
                    <a:pt x="1790" y="91"/>
                    <a:pt x="1789" y="90"/>
                    <a:pt x="1788" y="90"/>
                  </a:cubicBezTo>
                  <a:cubicBezTo>
                    <a:pt x="1788" y="90"/>
                    <a:pt x="1787" y="89"/>
                    <a:pt x="1785" y="89"/>
                  </a:cubicBezTo>
                  <a:cubicBezTo>
                    <a:pt x="1784" y="89"/>
                    <a:pt x="1784" y="89"/>
                    <a:pt x="1783" y="89"/>
                  </a:cubicBezTo>
                  <a:cubicBezTo>
                    <a:pt x="1783" y="90"/>
                    <a:pt x="1783" y="90"/>
                    <a:pt x="1782" y="90"/>
                  </a:cubicBezTo>
                  <a:cubicBezTo>
                    <a:pt x="1780" y="90"/>
                    <a:pt x="1778" y="90"/>
                    <a:pt x="1776" y="90"/>
                  </a:cubicBezTo>
                  <a:cubicBezTo>
                    <a:pt x="1774" y="90"/>
                    <a:pt x="1773" y="89"/>
                    <a:pt x="1772" y="88"/>
                  </a:cubicBezTo>
                  <a:cubicBezTo>
                    <a:pt x="1773" y="86"/>
                    <a:pt x="1774" y="85"/>
                    <a:pt x="1775" y="84"/>
                  </a:cubicBezTo>
                  <a:cubicBezTo>
                    <a:pt x="1777" y="83"/>
                    <a:pt x="1778" y="82"/>
                    <a:pt x="1779" y="81"/>
                  </a:cubicBezTo>
                  <a:cubicBezTo>
                    <a:pt x="1778" y="81"/>
                    <a:pt x="1777" y="80"/>
                    <a:pt x="1776" y="80"/>
                  </a:cubicBezTo>
                  <a:cubicBezTo>
                    <a:pt x="1775" y="79"/>
                    <a:pt x="1774" y="79"/>
                    <a:pt x="1773" y="80"/>
                  </a:cubicBezTo>
                  <a:cubicBezTo>
                    <a:pt x="1772" y="80"/>
                    <a:pt x="1772" y="80"/>
                    <a:pt x="1772" y="80"/>
                  </a:cubicBezTo>
                  <a:cubicBezTo>
                    <a:pt x="1771" y="81"/>
                    <a:pt x="1771" y="81"/>
                    <a:pt x="1771" y="82"/>
                  </a:cubicBezTo>
                  <a:cubicBezTo>
                    <a:pt x="1771" y="82"/>
                    <a:pt x="1771" y="83"/>
                    <a:pt x="1770" y="83"/>
                  </a:cubicBezTo>
                  <a:cubicBezTo>
                    <a:pt x="1770" y="83"/>
                    <a:pt x="1769" y="83"/>
                    <a:pt x="1769" y="83"/>
                  </a:cubicBezTo>
                  <a:cubicBezTo>
                    <a:pt x="1767" y="84"/>
                    <a:pt x="1766" y="84"/>
                    <a:pt x="1765" y="83"/>
                  </a:cubicBezTo>
                  <a:cubicBezTo>
                    <a:pt x="1764" y="82"/>
                    <a:pt x="1763" y="82"/>
                    <a:pt x="1762" y="83"/>
                  </a:cubicBezTo>
                  <a:cubicBezTo>
                    <a:pt x="1761" y="83"/>
                    <a:pt x="1761" y="83"/>
                    <a:pt x="1761" y="84"/>
                  </a:cubicBezTo>
                  <a:cubicBezTo>
                    <a:pt x="1762" y="84"/>
                    <a:pt x="1762" y="84"/>
                    <a:pt x="1763" y="85"/>
                  </a:cubicBezTo>
                  <a:cubicBezTo>
                    <a:pt x="1763" y="85"/>
                    <a:pt x="1764" y="85"/>
                    <a:pt x="1764" y="86"/>
                  </a:cubicBezTo>
                  <a:cubicBezTo>
                    <a:pt x="1765" y="86"/>
                    <a:pt x="1765" y="87"/>
                    <a:pt x="1765" y="88"/>
                  </a:cubicBezTo>
                  <a:cubicBezTo>
                    <a:pt x="1764" y="88"/>
                    <a:pt x="1763" y="90"/>
                    <a:pt x="1762" y="92"/>
                  </a:cubicBezTo>
                  <a:cubicBezTo>
                    <a:pt x="1761" y="93"/>
                    <a:pt x="1761" y="95"/>
                    <a:pt x="1762" y="97"/>
                  </a:cubicBezTo>
                  <a:cubicBezTo>
                    <a:pt x="1763" y="95"/>
                    <a:pt x="1764" y="95"/>
                    <a:pt x="1767" y="95"/>
                  </a:cubicBezTo>
                  <a:cubicBezTo>
                    <a:pt x="1767" y="95"/>
                    <a:pt x="1767" y="96"/>
                    <a:pt x="1768" y="96"/>
                  </a:cubicBezTo>
                  <a:cubicBezTo>
                    <a:pt x="1768" y="97"/>
                    <a:pt x="1768" y="98"/>
                    <a:pt x="1768" y="98"/>
                  </a:cubicBezTo>
                  <a:cubicBezTo>
                    <a:pt x="1769" y="99"/>
                    <a:pt x="1769" y="100"/>
                    <a:pt x="1770" y="100"/>
                  </a:cubicBezTo>
                  <a:cubicBezTo>
                    <a:pt x="1770" y="100"/>
                    <a:pt x="1771" y="100"/>
                    <a:pt x="1772" y="100"/>
                  </a:cubicBezTo>
                  <a:cubicBezTo>
                    <a:pt x="1773" y="100"/>
                    <a:pt x="1773" y="100"/>
                    <a:pt x="1773" y="99"/>
                  </a:cubicBezTo>
                  <a:cubicBezTo>
                    <a:pt x="1773" y="99"/>
                    <a:pt x="1772" y="98"/>
                    <a:pt x="1772" y="97"/>
                  </a:cubicBezTo>
                  <a:cubicBezTo>
                    <a:pt x="1772" y="97"/>
                    <a:pt x="1772" y="96"/>
                    <a:pt x="1772" y="96"/>
                  </a:cubicBezTo>
                  <a:cubicBezTo>
                    <a:pt x="1772" y="95"/>
                    <a:pt x="1772" y="95"/>
                    <a:pt x="1773" y="94"/>
                  </a:cubicBezTo>
                  <a:cubicBezTo>
                    <a:pt x="1775" y="95"/>
                    <a:pt x="1777" y="95"/>
                    <a:pt x="1779" y="94"/>
                  </a:cubicBezTo>
                  <a:cubicBezTo>
                    <a:pt x="1781" y="93"/>
                    <a:pt x="1782" y="92"/>
                    <a:pt x="1784" y="91"/>
                  </a:cubicBezTo>
                  <a:cubicBezTo>
                    <a:pt x="1784" y="92"/>
                    <a:pt x="1784" y="93"/>
                    <a:pt x="1785" y="93"/>
                  </a:cubicBezTo>
                  <a:cubicBezTo>
                    <a:pt x="1785" y="93"/>
                    <a:pt x="1786" y="93"/>
                    <a:pt x="1787" y="93"/>
                  </a:cubicBezTo>
                  <a:cubicBezTo>
                    <a:pt x="1787" y="93"/>
                    <a:pt x="1788" y="93"/>
                    <a:pt x="1789" y="93"/>
                  </a:cubicBezTo>
                  <a:cubicBezTo>
                    <a:pt x="1790" y="93"/>
                    <a:pt x="1790" y="93"/>
                    <a:pt x="1790" y="94"/>
                  </a:cubicBezTo>
                  <a:cubicBezTo>
                    <a:pt x="1790" y="94"/>
                    <a:pt x="1791" y="95"/>
                    <a:pt x="1791" y="95"/>
                  </a:cubicBezTo>
                  <a:cubicBezTo>
                    <a:pt x="1791" y="95"/>
                    <a:pt x="1791" y="95"/>
                    <a:pt x="1792" y="95"/>
                  </a:cubicBezTo>
                  <a:cubicBezTo>
                    <a:pt x="1791" y="96"/>
                    <a:pt x="1791" y="97"/>
                    <a:pt x="1790" y="98"/>
                  </a:cubicBezTo>
                  <a:cubicBezTo>
                    <a:pt x="1790" y="99"/>
                    <a:pt x="1789" y="100"/>
                    <a:pt x="1788" y="101"/>
                  </a:cubicBezTo>
                  <a:cubicBezTo>
                    <a:pt x="1788" y="101"/>
                    <a:pt x="1787" y="101"/>
                    <a:pt x="1787" y="101"/>
                  </a:cubicBezTo>
                  <a:cubicBezTo>
                    <a:pt x="1787" y="101"/>
                    <a:pt x="1786" y="101"/>
                    <a:pt x="1786" y="101"/>
                  </a:cubicBezTo>
                  <a:cubicBezTo>
                    <a:pt x="1785" y="101"/>
                    <a:pt x="1784" y="102"/>
                    <a:pt x="1783" y="103"/>
                  </a:cubicBezTo>
                  <a:cubicBezTo>
                    <a:pt x="1781" y="104"/>
                    <a:pt x="1780" y="105"/>
                    <a:pt x="1779" y="105"/>
                  </a:cubicBezTo>
                  <a:cubicBezTo>
                    <a:pt x="1778" y="104"/>
                    <a:pt x="1778" y="104"/>
                    <a:pt x="1778" y="104"/>
                  </a:cubicBezTo>
                  <a:cubicBezTo>
                    <a:pt x="1779" y="103"/>
                    <a:pt x="1779" y="103"/>
                    <a:pt x="1779" y="103"/>
                  </a:cubicBezTo>
                  <a:cubicBezTo>
                    <a:pt x="1779" y="102"/>
                    <a:pt x="1780" y="102"/>
                    <a:pt x="1780" y="101"/>
                  </a:cubicBezTo>
                  <a:cubicBezTo>
                    <a:pt x="1781" y="101"/>
                    <a:pt x="1781" y="100"/>
                    <a:pt x="1781" y="99"/>
                  </a:cubicBezTo>
                  <a:cubicBezTo>
                    <a:pt x="1779" y="99"/>
                    <a:pt x="1777" y="100"/>
                    <a:pt x="1777" y="100"/>
                  </a:cubicBezTo>
                  <a:cubicBezTo>
                    <a:pt x="1776" y="101"/>
                    <a:pt x="1776" y="102"/>
                    <a:pt x="1775" y="103"/>
                  </a:cubicBezTo>
                  <a:cubicBezTo>
                    <a:pt x="1775" y="104"/>
                    <a:pt x="1775" y="105"/>
                    <a:pt x="1775" y="106"/>
                  </a:cubicBezTo>
                  <a:cubicBezTo>
                    <a:pt x="1774" y="108"/>
                    <a:pt x="1774" y="108"/>
                    <a:pt x="1772" y="109"/>
                  </a:cubicBezTo>
                  <a:cubicBezTo>
                    <a:pt x="1772" y="109"/>
                    <a:pt x="1771" y="109"/>
                    <a:pt x="1770" y="109"/>
                  </a:cubicBezTo>
                  <a:cubicBezTo>
                    <a:pt x="1769" y="109"/>
                    <a:pt x="1768" y="109"/>
                    <a:pt x="1767" y="109"/>
                  </a:cubicBezTo>
                  <a:cubicBezTo>
                    <a:pt x="1767" y="109"/>
                    <a:pt x="1766" y="109"/>
                    <a:pt x="1766" y="110"/>
                  </a:cubicBezTo>
                  <a:cubicBezTo>
                    <a:pt x="1766" y="110"/>
                    <a:pt x="1766" y="111"/>
                    <a:pt x="1766" y="111"/>
                  </a:cubicBezTo>
                  <a:cubicBezTo>
                    <a:pt x="1765" y="112"/>
                    <a:pt x="1765" y="112"/>
                    <a:pt x="1765" y="112"/>
                  </a:cubicBezTo>
                  <a:cubicBezTo>
                    <a:pt x="1764" y="112"/>
                    <a:pt x="1764" y="113"/>
                    <a:pt x="1763" y="112"/>
                  </a:cubicBezTo>
                  <a:cubicBezTo>
                    <a:pt x="1763" y="110"/>
                    <a:pt x="1762" y="108"/>
                    <a:pt x="1761" y="106"/>
                  </a:cubicBezTo>
                  <a:cubicBezTo>
                    <a:pt x="1759" y="105"/>
                    <a:pt x="1758" y="104"/>
                    <a:pt x="1757" y="105"/>
                  </a:cubicBezTo>
                  <a:cubicBezTo>
                    <a:pt x="1758" y="105"/>
                    <a:pt x="1758" y="106"/>
                    <a:pt x="1758" y="107"/>
                  </a:cubicBezTo>
                  <a:cubicBezTo>
                    <a:pt x="1757" y="108"/>
                    <a:pt x="1757" y="109"/>
                    <a:pt x="1756" y="108"/>
                  </a:cubicBezTo>
                  <a:cubicBezTo>
                    <a:pt x="1755" y="108"/>
                    <a:pt x="1754" y="108"/>
                    <a:pt x="1754" y="107"/>
                  </a:cubicBezTo>
                  <a:cubicBezTo>
                    <a:pt x="1753" y="107"/>
                    <a:pt x="1752" y="106"/>
                    <a:pt x="1751" y="106"/>
                  </a:cubicBezTo>
                  <a:cubicBezTo>
                    <a:pt x="1752" y="108"/>
                    <a:pt x="1751" y="109"/>
                    <a:pt x="1749" y="109"/>
                  </a:cubicBezTo>
                  <a:cubicBezTo>
                    <a:pt x="1747" y="107"/>
                    <a:pt x="1746" y="106"/>
                    <a:pt x="1745" y="105"/>
                  </a:cubicBezTo>
                  <a:cubicBezTo>
                    <a:pt x="1744" y="105"/>
                    <a:pt x="1743" y="104"/>
                    <a:pt x="1742" y="104"/>
                  </a:cubicBezTo>
                  <a:cubicBezTo>
                    <a:pt x="1741" y="103"/>
                    <a:pt x="1740" y="103"/>
                    <a:pt x="1740" y="102"/>
                  </a:cubicBezTo>
                  <a:cubicBezTo>
                    <a:pt x="1740" y="101"/>
                    <a:pt x="1740" y="99"/>
                    <a:pt x="1740" y="98"/>
                  </a:cubicBezTo>
                  <a:cubicBezTo>
                    <a:pt x="1740" y="96"/>
                    <a:pt x="1741" y="95"/>
                    <a:pt x="1743" y="96"/>
                  </a:cubicBezTo>
                  <a:cubicBezTo>
                    <a:pt x="1743" y="94"/>
                    <a:pt x="1742" y="93"/>
                    <a:pt x="1741" y="92"/>
                  </a:cubicBezTo>
                  <a:cubicBezTo>
                    <a:pt x="1741" y="90"/>
                    <a:pt x="1740" y="90"/>
                    <a:pt x="1738" y="89"/>
                  </a:cubicBezTo>
                  <a:cubicBezTo>
                    <a:pt x="1737" y="89"/>
                    <a:pt x="1737" y="89"/>
                    <a:pt x="1736" y="90"/>
                  </a:cubicBezTo>
                  <a:cubicBezTo>
                    <a:pt x="1736" y="90"/>
                    <a:pt x="1736" y="91"/>
                    <a:pt x="1735" y="92"/>
                  </a:cubicBezTo>
                  <a:cubicBezTo>
                    <a:pt x="1735" y="92"/>
                    <a:pt x="1735" y="93"/>
                    <a:pt x="1734" y="94"/>
                  </a:cubicBezTo>
                  <a:cubicBezTo>
                    <a:pt x="1734" y="94"/>
                    <a:pt x="1733" y="95"/>
                    <a:pt x="1732" y="95"/>
                  </a:cubicBezTo>
                  <a:cubicBezTo>
                    <a:pt x="1732" y="94"/>
                    <a:pt x="1732" y="92"/>
                    <a:pt x="1732" y="91"/>
                  </a:cubicBezTo>
                  <a:cubicBezTo>
                    <a:pt x="1732" y="90"/>
                    <a:pt x="1732" y="89"/>
                    <a:pt x="1732" y="87"/>
                  </a:cubicBezTo>
                  <a:cubicBezTo>
                    <a:pt x="1732" y="86"/>
                    <a:pt x="1732" y="85"/>
                    <a:pt x="1732" y="84"/>
                  </a:cubicBezTo>
                  <a:cubicBezTo>
                    <a:pt x="1731" y="83"/>
                    <a:pt x="1730" y="83"/>
                    <a:pt x="1728" y="82"/>
                  </a:cubicBezTo>
                  <a:cubicBezTo>
                    <a:pt x="1728" y="82"/>
                    <a:pt x="1727" y="82"/>
                    <a:pt x="1727" y="83"/>
                  </a:cubicBezTo>
                  <a:cubicBezTo>
                    <a:pt x="1727" y="83"/>
                    <a:pt x="1727" y="84"/>
                    <a:pt x="1727" y="85"/>
                  </a:cubicBezTo>
                  <a:cubicBezTo>
                    <a:pt x="1728" y="85"/>
                    <a:pt x="1728" y="86"/>
                    <a:pt x="1728" y="86"/>
                  </a:cubicBezTo>
                  <a:cubicBezTo>
                    <a:pt x="1728" y="87"/>
                    <a:pt x="1727" y="87"/>
                    <a:pt x="1727" y="87"/>
                  </a:cubicBezTo>
                  <a:cubicBezTo>
                    <a:pt x="1727" y="88"/>
                    <a:pt x="1727" y="88"/>
                    <a:pt x="1727" y="89"/>
                  </a:cubicBezTo>
                  <a:cubicBezTo>
                    <a:pt x="1728" y="89"/>
                    <a:pt x="1728" y="90"/>
                    <a:pt x="1728" y="90"/>
                  </a:cubicBezTo>
                  <a:cubicBezTo>
                    <a:pt x="1729" y="90"/>
                    <a:pt x="1729" y="91"/>
                    <a:pt x="1729" y="91"/>
                  </a:cubicBezTo>
                  <a:cubicBezTo>
                    <a:pt x="1729" y="91"/>
                    <a:pt x="1729" y="92"/>
                    <a:pt x="1729" y="92"/>
                  </a:cubicBezTo>
                  <a:cubicBezTo>
                    <a:pt x="1727" y="92"/>
                    <a:pt x="1726" y="92"/>
                    <a:pt x="1726" y="92"/>
                  </a:cubicBezTo>
                  <a:cubicBezTo>
                    <a:pt x="1725" y="93"/>
                    <a:pt x="1725" y="93"/>
                    <a:pt x="1724" y="94"/>
                  </a:cubicBezTo>
                  <a:cubicBezTo>
                    <a:pt x="1724" y="94"/>
                    <a:pt x="1723" y="94"/>
                    <a:pt x="1723" y="95"/>
                  </a:cubicBezTo>
                  <a:cubicBezTo>
                    <a:pt x="1722" y="95"/>
                    <a:pt x="1721" y="96"/>
                    <a:pt x="1720" y="96"/>
                  </a:cubicBezTo>
                  <a:cubicBezTo>
                    <a:pt x="1720" y="95"/>
                    <a:pt x="1719" y="94"/>
                    <a:pt x="1718" y="94"/>
                  </a:cubicBezTo>
                  <a:cubicBezTo>
                    <a:pt x="1718" y="94"/>
                    <a:pt x="1717" y="94"/>
                    <a:pt x="1716" y="94"/>
                  </a:cubicBezTo>
                  <a:cubicBezTo>
                    <a:pt x="1715" y="94"/>
                    <a:pt x="1714" y="94"/>
                    <a:pt x="1712" y="95"/>
                  </a:cubicBezTo>
                  <a:cubicBezTo>
                    <a:pt x="1711" y="95"/>
                    <a:pt x="1710" y="95"/>
                    <a:pt x="1709" y="96"/>
                  </a:cubicBezTo>
                  <a:cubicBezTo>
                    <a:pt x="1708" y="95"/>
                    <a:pt x="1707" y="94"/>
                    <a:pt x="1706" y="93"/>
                  </a:cubicBezTo>
                  <a:cubicBezTo>
                    <a:pt x="1705" y="92"/>
                    <a:pt x="1704" y="91"/>
                    <a:pt x="1704" y="89"/>
                  </a:cubicBezTo>
                  <a:cubicBezTo>
                    <a:pt x="1705" y="88"/>
                    <a:pt x="1707" y="87"/>
                    <a:pt x="1709" y="88"/>
                  </a:cubicBezTo>
                  <a:cubicBezTo>
                    <a:pt x="1712" y="88"/>
                    <a:pt x="1714" y="88"/>
                    <a:pt x="1715" y="86"/>
                  </a:cubicBezTo>
                  <a:cubicBezTo>
                    <a:pt x="1716" y="87"/>
                    <a:pt x="1717" y="87"/>
                    <a:pt x="1718" y="88"/>
                  </a:cubicBezTo>
                  <a:cubicBezTo>
                    <a:pt x="1718" y="90"/>
                    <a:pt x="1719" y="90"/>
                    <a:pt x="1721" y="90"/>
                  </a:cubicBezTo>
                  <a:cubicBezTo>
                    <a:pt x="1721" y="86"/>
                    <a:pt x="1719" y="84"/>
                    <a:pt x="1714" y="83"/>
                  </a:cubicBezTo>
                  <a:cubicBezTo>
                    <a:pt x="1714" y="83"/>
                    <a:pt x="1713" y="83"/>
                    <a:pt x="1711" y="83"/>
                  </a:cubicBezTo>
                  <a:cubicBezTo>
                    <a:pt x="1710" y="83"/>
                    <a:pt x="1709" y="83"/>
                    <a:pt x="1708" y="83"/>
                  </a:cubicBezTo>
                  <a:cubicBezTo>
                    <a:pt x="1705" y="83"/>
                    <a:pt x="1702" y="83"/>
                    <a:pt x="1699" y="83"/>
                  </a:cubicBezTo>
                  <a:cubicBezTo>
                    <a:pt x="1696" y="83"/>
                    <a:pt x="1695" y="84"/>
                    <a:pt x="1694" y="86"/>
                  </a:cubicBezTo>
                  <a:cubicBezTo>
                    <a:pt x="1695" y="87"/>
                    <a:pt x="1696" y="87"/>
                    <a:pt x="1696" y="87"/>
                  </a:cubicBezTo>
                  <a:cubicBezTo>
                    <a:pt x="1697" y="87"/>
                    <a:pt x="1698" y="87"/>
                    <a:pt x="1698" y="87"/>
                  </a:cubicBezTo>
                  <a:cubicBezTo>
                    <a:pt x="1699" y="86"/>
                    <a:pt x="1700" y="86"/>
                    <a:pt x="1700" y="86"/>
                  </a:cubicBezTo>
                  <a:cubicBezTo>
                    <a:pt x="1701" y="86"/>
                    <a:pt x="1701" y="86"/>
                    <a:pt x="1702" y="87"/>
                  </a:cubicBezTo>
                  <a:cubicBezTo>
                    <a:pt x="1702" y="88"/>
                    <a:pt x="1702" y="89"/>
                    <a:pt x="1701" y="90"/>
                  </a:cubicBezTo>
                  <a:cubicBezTo>
                    <a:pt x="1701" y="91"/>
                    <a:pt x="1700" y="91"/>
                    <a:pt x="1699" y="92"/>
                  </a:cubicBezTo>
                  <a:cubicBezTo>
                    <a:pt x="1699" y="92"/>
                    <a:pt x="1699" y="92"/>
                    <a:pt x="1698" y="92"/>
                  </a:cubicBezTo>
                  <a:cubicBezTo>
                    <a:pt x="1698" y="92"/>
                    <a:pt x="1697" y="92"/>
                    <a:pt x="1696" y="92"/>
                  </a:cubicBezTo>
                  <a:cubicBezTo>
                    <a:pt x="1696" y="92"/>
                    <a:pt x="1695" y="92"/>
                    <a:pt x="1695" y="92"/>
                  </a:cubicBezTo>
                  <a:cubicBezTo>
                    <a:pt x="1694" y="92"/>
                    <a:pt x="1694" y="93"/>
                    <a:pt x="1695" y="95"/>
                  </a:cubicBezTo>
                  <a:cubicBezTo>
                    <a:pt x="1695" y="95"/>
                    <a:pt x="1695" y="96"/>
                    <a:pt x="1695" y="95"/>
                  </a:cubicBezTo>
                  <a:cubicBezTo>
                    <a:pt x="1696" y="95"/>
                    <a:pt x="1696" y="95"/>
                    <a:pt x="1696" y="95"/>
                  </a:cubicBezTo>
                  <a:cubicBezTo>
                    <a:pt x="1697" y="94"/>
                    <a:pt x="1697" y="94"/>
                    <a:pt x="1697" y="94"/>
                  </a:cubicBezTo>
                  <a:cubicBezTo>
                    <a:pt x="1698" y="93"/>
                    <a:pt x="1698" y="93"/>
                    <a:pt x="1699" y="93"/>
                  </a:cubicBezTo>
                  <a:cubicBezTo>
                    <a:pt x="1699" y="94"/>
                    <a:pt x="1700" y="95"/>
                    <a:pt x="1702" y="96"/>
                  </a:cubicBezTo>
                  <a:cubicBezTo>
                    <a:pt x="1703" y="97"/>
                    <a:pt x="1704" y="98"/>
                    <a:pt x="1703" y="99"/>
                  </a:cubicBezTo>
                  <a:cubicBezTo>
                    <a:pt x="1702" y="99"/>
                    <a:pt x="1702" y="99"/>
                    <a:pt x="1701" y="99"/>
                  </a:cubicBezTo>
                  <a:cubicBezTo>
                    <a:pt x="1701" y="99"/>
                    <a:pt x="1700" y="99"/>
                    <a:pt x="1700" y="98"/>
                  </a:cubicBezTo>
                  <a:cubicBezTo>
                    <a:pt x="1699" y="98"/>
                    <a:pt x="1699" y="98"/>
                    <a:pt x="1698" y="98"/>
                  </a:cubicBezTo>
                  <a:cubicBezTo>
                    <a:pt x="1698" y="98"/>
                    <a:pt x="1697" y="98"/>
                    <a:pt x="1696" y="98"/>
                  </a:cubicBezTo>
                  <a:cubicBezTo>
                    <a:pt x="1695" y="100"/>
                    <a:pt x="1695" y="101"/>
                    <a:pt x="1695" y="103"/>
                  </a:cubicBezTo>
                  <a:cubicBezTo>
                    <a:pt x="1696" y="104"/>
                    <a:pt x="1696" y="106"/>
                    <a:pt x="1695" y="108"/>
                  </a:cubicBezTo>
                  <a:cubicBezTo>
                    <a:pt x="1695" y="108"/>
                    <a:pt x="1696" y="108"/>
                    <a:pt x="1696" y="108"/>
                  </a:cubicBezTo>
                  <a:cubicBezTo>
                    <a:pt x="1697" y="108"/>
                    <a:pt x="1698" y="108"/>
                    <a:pt x="1699" y="108"/>
                  </a:cubicBezTo>
                  <a:cubicBezTo>
                    <a:pt x="1699" y="108"/>
                    <a:pt x="1700" y="108"/>
                    <a:pt x="1701" y="108"/>
                  </a:cubicBezTo>
                  <a:cubicBezTo>
                    <a:pt x="1701" y="108"/>
                    <a:pt x="1702" y="108"/>
                    <a:pt x="1702" y="109"/>
                  </a:cubicBezTo>
                  <a:cubicBezTo>
                    <a:pt x="1701" y="110"/>
                    <a:pt x="1700" y="111"/>
                    <a:pt x="1699" y="112"/>
                  </a:cubicBezTo>
                  <a:cubicBezTo>
                    <a:pt x="1699" y="112"/>
                    <a:pt x="1698" y="114"/>
                    <a:pt x="1699" y="116"/>
                  </a:cubicBezTo>
                  <a:cubicBezTo>
                    <a:pt x="1697" y="116"/>
                    <a:pt x="1696" y="117"/>
                    <a:pt x="1696" y="117"/>
                  </a:cubicBezTo>
                  <a:cubicBezTo>
                    <a:pt x="1696" y="118"/>
                    <a:pt x="1696" y="119"/>
                    <a:pt x="1696" y="120"/>
                  </a:cubicBezTo>
                  <a:cubicBezTo>
                    <a:pt x="1696" y="122"/>
                    <a:pt x="1696" y="123"/>
                    <a:pt x="1696" y="124"/>
                  </a:cubicBezTo>
                  <a:cubicBezTo>
                    <a:pt x="1696" y="126"/>
                    <a:pt x="1696" y="127"/>
                    <a:pt x="1696" y="128"/>
                  </a:cubicBezTo>
                  <a:cubicBezTo>
                    <a:pt x="1696" y="129"/>
                    <a:pt x="1696" y="130"/>
                    <a:pt x="1697" y="131"/>
                  </a:cubicBezTo>
                  <a:cubicBezTo>
                    <a:pt x="1697" y="130"/>
                    <a:pt x="1698" y="128"/>
                    <a:pt x="1700" y="127"/>
                  </a:cubicBezTo>
                  <a:cubicBezTo>
                    <a:pt x="1701" y="126"/>
                    <a:pt x="1703" y="126"/>
                    <a:pt x="1704" y="127"/>
                  </a:cubicBezTo>
                  <a:cubicBezTo>
                    <a:pt x="1704" y="129"/>
                    <a:pt x="1703" y="131"/>
                    <a:pt x="1702" y="132"/>
                  </a:cubicBezTo>
                  <a:cubicBezTo>
                    <a:pt x="1700" y="133"/>
                    <a:pt x="1698" y="133"/>
                    <a:pt x="1696" y="132"/>
                  </a:cubicBezTo>
                  <a:cubicBezTo>
                    <a:pt x="1697" y="135"/>
                    <a:pt x="1698" y="137"/>
                    <a:pt x="1698" y="139"/>
                  </a:cubicBezTo>
                  <a:cubicBezTo>
                    <a:pt x="1699" y="141"/>
                    <a:pt x="1700" y="142"/>
                    <a:pt x="1703" y="143"/>
                  </a:cubicBezTo>
                  <a:cubicBezTo>
                    <a:pt x="1704" y="143"/>
                    <a:pt x="1704" y="142"/>
                    <a:pt x="1704" y="141"/>
                  </a:cubicBezTo>
                  <a:cubicBezTo>
                    <a:pt x="1704" y="141"/>
                    <a:pt x="1704" y="140"/>
                    <a:pt x="1704" y="140"/>
                  </a:cubicBezTo>
                  <a:cubicBezTo>
                    <a:pt x="1704" y="139"/>
                    <a:pt x="1704" y="138"/>
                    <a:pt x="1705" y="138"/>
                  </a:cubicBezTo>
                  <a:cubicBezTo>
                    <a:pt x="1705" y="138"/>
                    <a:pt x="1706" y="138"/>
                    <a:pt x="1708" y="138"/>
                  </a:cubicBezTo>
                  <a:cubicBezTo>
                    <a:pt x="1707" y="139"/>
                    <a:pt x="1706" y="141"/>
                    <a:pt x="1706" y="143"/>
                  </a:cubicBezTo>
                  <a:cubicBezTo>
                    <a:pt x="1706" y="144"/>
                    <a:pt x="1705" y="146"/>
                    <a:pt x="1703" y="146"/>
                  </a:cubicBezTo>
                  <a:cubicBezTo>
                    <a:pt x="1702" y="146"/>
                    <a:pt x="1701" y="145"/>
                    <a:pt x="1701" y="145"/>
                  </a:cubicBezTo>
                  <a:cubicBezTo>
                    <a:pt x="1700" y="144"/>
                    <a:pt x="1699" y="144"/>
                    <a:pt x="1698" y="144"/>
                  </a:cubicBezTo>
                  <a:cubicBezTo>
                    <a:pt x="1699" y="205"/>
                    <a:pt x="1701" y="265"/>
                    <a:pt x="1705" y="326"/>
                  </a:cubicBezTo>
                  <a:cubicBezTo>
                    <a:pt x="1708" y="386"/>
                    <a:pt x="1710" y="447"/>
                    <a:pt x="1713" y="508"/>
                  </a:cubicBezTo>
                  <a:cubicBezTo>
                    <a:pt x="1713" y="508"/>
                    <a:pt x="1713" y="508"/>
                    <a:pt x="1714" y="508"/>
                  </a:cubicBezTo>
                  <a:cubicBezTo>
                    <a:pt x="1714" y="508"/>
                    <a:pt x="1715" y="508"/>
                    <a:pt x="1715" y="508"/>
                  </a:cubicBezTo>
                  <a:cubicBezTo>
                    <a:pt x="1715" y="508"/>
                    <a:pt x="1716" y="509"/>
                    <a:pt x="1716" y="509"/>
                  </a:cubicBezTo>
                  <a:cubicBezTo>
                    <a:pt x="1716" y="509"/>
                    <a:pt x="1716" y="510"/>
                    <a:pt x="1716" y="510"/>
                  </a:cubicBezTo>
                  <a:cubicBezTo>
                    <a:pt x="1716" y="512"/>
                    <a:pt x="1715" y="512"/>
                    <a:pt x="1714" y="512"/>
                  </a:cubicBezTo>
                  <a:cubicBezTo>
                    <a:pt x="1713" y="513"/>
                    <a:pt x="1713" y="513"/>
                    <a:pt x="1713" y="515"/>
                  </a:cubicBezTo>
                  <a:cubicBezTo>
                    <a:pt x="1713" y="517"/>
                    <a:pt x="1713" y="520"/>
                    <a:pt x="1714" y="521"/>
                  </a:cubicBezTo>
                  <a:cubicBezTo>
                    <a:pt x="1714" y="523"/>
                    <a:pt x="1714" y="525"/>
                    <a:pt x="1713" y="527"/>
                  </a:cubicBezTo>
                  <a:cubicBezTo>
                    <a:pt x="1714" y="528"/>
                    <a:pt x="1716" y="528"/>
                    <a:pt x="1717" y="528"/>
                  </a:cubicBezTo>
                  <a:cubicBezTo>
                    <a:pt x="1718" y="529"/>
                    <a:pt x="1719" y="529"/>
                    <a:pt x="1720" y="529"/>
                  </a:cubicBezTo>
                  <a:cubicBezTo>
                    <a:pt x="1721" y="528"/>
                    <a:pt x="1721" y="527"/>
                    <a:pt x="1720" y="526"/>
                  </a:cubicBezTo>
                  <a:cubicBezTo>
                    <a:pt x="1720" y="525"/>
                    <a:pt x="1720" y="524"/>
                    <a:pt x="1721" y="524"/>
                  </a:cubicBezTo>
                  <a:cubicBezTo>
                    <a:pt x="1722" y="526"/>
                    <a:pt x="1723" y="526"/>
                    <a:pt x="1725" y="527"/>
                  </a:cubicBezTo>
                  <a:cubicBezTo>
                    <a:pt x="1726" y="527"/>
                    <a:pt x="1728" y="527"/>
                    <a:pt x="1730" y="526"/>
                  </a:cubicBezTo>
                  <a:lnTo>
                    <a:pt x="1730" y="521"/>
                  </a:lnTo>
                  <a:cubicBezTo>
                    <a:pt x="1729" y="521"/>
                    <a:pt x="1729" y="521"/>
                    <a:pt x="1729" y="521"/>
                  </a:cubicBezTo>
                  <a:cubicBezTo>
                    <a:pt x="1728" y="522"/>
                    <a:pt x="1728" y="522"/>
                    <a:pt x="1728" y="522"/>
                  </a:cubicBezTo>
                  <a:cubicBezTo>
                    <a:pt x="1728" y="523"/>
                    <a:pt x="1728" y="523"/>
                    <a:pt x="1728" y="523"/>
                  </a:cubicBezTo>
                  <a:cubicBezTo>
                    <a:pt x="1727" y="524"/>
                    <a:pt x="1727" y="524"/>
                    <a:pt x="1726" y="524"/>
                  </a:cubicBezTo>
                  <a:cubicBezTo>
                    <a:pt x="1725" y="523"/>
                    <a:pt x="1724" y="523"/>
                    <a:pt x="1723" y="522"/>
                  </a:cubicBezTo>
                  <a:cubicBezTo>
                    <a:pt x="1722" y="522"/>
                    <a:pt x="1721" y="521"/>
                    <a:pt x="1721" y="520"/>
                  </a:cubicBezTo>
                  <a:cubicBezTo>
                    <a:pt x="1721" y="519"/>
                    <a:pt x="1722" y="519"/>
                    <a:pt x="1723" y="519"/>
                  </a:cubicBezTo>
                  <a:cubicBezTo>
                    <a:pt x="1724" y="519"/>
                    <a:pt x="1726" y="519"/>
                    <a:pt x="1727" y="518"/>
                  </a:cubicBezTo>
                  <a:lnTo>
                    <a:pt x="1729" y="511"/>
                  </a:lnTo>
                  <a:cubicBezTo>
                    <a:pt x="1728" y="511"/>
                    <a:pt x="1727" y="511"/>
                    <a:pt x="1727" y="511"/>
                  </a:cubicBezTo>
                  <a:cubicBezTo>
                    <a:pt x="1727" y="512"/>
                    <a:pt x="1726" y="512"/>
                    <a:pt x="1726" y="513"/>
                  </a:cubicBezTo>
                  <a:cubicBezTo>
                    <a:pt x="1726" y="513"/>
                    <a:pt x="1725" y="514"/>
                    <a:pt x="1725" y="514"/>
                  </a:cubicBezTo>
                  <a:cubicBezTo>
                    <a:pt x="1724" y="514"/>
                    <a:pt x="1723" y="514"/>
                    <a:pt x="1722" y="514"/>
                  </a:cubicBezTo>
                  <a:cubicBezTo>
                    <a:pt x="1721" y="513"/>
                    <a:pt x="1721" y="511"/>
                    <a:pt x="1722" y="510"/>
                  </a:cubicBezTo>
                  <a:cubicBezTo>
                    <a:pt x="1723" y="508"/>
                    <a:pt x="1724" y="507"/>
                    <a:pt x="1725" y="506"/>
                  </a:cubicBezTo>
                  <a:cubicBezTo>
                    <a:pt x="1729" y="507"/>
                    <a:pt x="1732" y="505"/>
                    <a:pt x="1732" y="502"/>
                  </a:cubicBezTo>
                  <a:cubicBezTo>
                    <a:pt x="1732" y="501"/>
                    <a:pt x="1731" y="501"/>
                    <a:pt x="1731" y="501"/>
                  </a:cubicBezTo>
                  <a:cubicBezTo>
                    <a:pt x="1730" y="501"/>
                    <a:pt x="1730" y="501"/>
                    <a:pt x="1729" y="501"/>
                  </a:cubicBezTo>
                  <a:cubicBezTo>
                    <a:pt x="1728" y="501"/>
                    <a:pt x="1728" y="501"/>
                    <a:pt x="1727" y="501"/>
                  </a:cubicBezTo>
                  <a:cubicBezTo>
                    <a:pt x="1727" y="501"/>
                    <a:pt x="1727" y="500"/>
                    <a:pt x="1727" y="499"/>
                  </a:cubicBezTo>
                  <a:cubicBezTo>
                    <a:pt x="1728" y="498"/>
                    <a:pt x="1730" y="498"/>
                    <a:pt x="1732" y="498"/>
                  </a:cubicBezTo>
                  <a:cubicBezTo>
                    <a:pt x="1735" y="499"/>
                    <a:pt x="1736" y="500"/>
                    <a:pt x="1736" y="501"/>
                  </a:cubicBezTo>
                  <a:cubicBezTo>
                    <a:pt x="1735" y="502"/>
                    <a:pt x="1734" y="503"/>
                    <a:pt x="1734" y="503"/>
                  </a:cubicBezTo>
                  <a:cubicBezTo>
                    <a:pt x="1735" y="503"/>
                    <a:pt x="1736" y="504"/>
                    <a:pt x="1736" y="505"/>
                  </a:cubicBezTo>
                  <a:cubicBezTo>
                    <a:pt x="1737" y="506"/>
                    <a:pt x="1738" y="506"/>
                    <a:pt x="1738" y="507"/>
                  </a:cubicBezTo>
                  <a:cubicBezTo>
                    <a:pt x="1739" y="508"/>
                    <a:pt x="1739" y="509"/>
                    <a:pt x="1740" y="510"/>
                  </a:cubicBezTo>
                  <a:cubicBezTo>
                    <a:pt x="1740" y="510"/>
                    <a:pt x="1741" y="510"/>
                    <a:pt x="1742" y="510"/>
                  </a:cubicBezTo>
                  <a:cubicBezTo>
                    <a:pt x="1741" y="510"/>
                    <a:pt x="1741" y="510"/>
                    <a:pt x="1740" y="508"/>
                  </a:cubicBezTo>
                  <a:cubicBezTo>
                    <a:pt x="1740" y="506"/>
                    <a:pt x="1741" y="505"/>
                    <a:pt x="1741" y="506"/>
                  </a:cubicBezTo>
                  <a:cubicBezTo>
                    <a:pt x="1743" y="506"/>
                    <a:pt x="1744" y="506"/>
                    <a:pt x="1745" y="506"/>
                  </a:cubicBezTo>
                  <a:cubicBezTo>
                    <a:pt x="1745" y="505"/>
                    <a:pt x="1746" y="505"/>
                    <a:pt x="1746" y="504"/>
                  </a:cubicBezTo>
                  <a:cubicBezTo>
                    <a:pt x="1747" y="504"/>
                    <a:pt x="1747" y="503"/>
                    <a:pt x="1748" y="503"/>
                  </a:cubicBezTo>
                  <a:cubicBezTo>
                    <a:pt x="1749" y="503"/>
                    <a:pt x="1749" y="503"/>
                    <a:pt x="1751" y="503"/>
                  </a:cubicBezTo>
                  <a:cubicBezTo>
                    <a:pt x="1752" y="507"/>
                    <a:pt x="1753" y="511"/>
                    <a:pt x="1755" y="515"/>
                  </a:cubicBezTo>
                  <a:cubicBezTo>
                    <a:pt x="1754" y="516"/>
                    <a:pt x="1754" y="516"/>
                    <a:pt x="1753" y="517"/>
                  </a:cubicBezTo>
                  <a:cubicBezTo>
                    <a:pt x="1752" y="517"/>
                    <a:pt x="1752" y="518"/>
                    <a:pt x="1751" y="519"/>
                  </a:cubicBezTo>
                  <a:cubicBezTo>
                    <a:pt x="1753" y="519"/>
                    <a:pt x="1754" y="519"/>
                    <a:pt x="1755" y="520"/>
                  </a:cubicBezTo>
                  <a:cubicBezTo>
                    <a:pt x="1755" y="521"/>
                    <a:pt x="1755" y="522"/>
                    <a:pt x="1755" y="523"/>
                  </a:cubicBezTo>
                  <a:cubicBezTo>
                    <a:pt x="1757" y="524"/>
                    <a:pt x="1758" y="524"/>
                    <a:pt x="1759" y="523"/>
                  </a:cubicBezTo>
                  <a:cubicBezTo>
                    <a:pt x="1760" y="523"/>
                    <a:pt x="1762" y="523"/>
                    <a:pt x="1763" y="523"/>
                  </a:cubicBezTo>
                  <a:cubicBezTo>
                    <a:pt x="1764" y="522"/>
                    <a:pt x="1765" y="522"/>
                    <a:pt x="1766" y="521"/>
                  </a:cubicBezTo>
                  <a:cubicBezTo>
                    <a:pt x="1767" y="521"/>
                    <a:pt x="1769" y="521"/>
                    <a:pt x="1770" y="521"/>
                  </a:cubicBezTo>
                  <a:cubicBezTo>
                    <a:pt x="1771" y="520"/>
                    <a:pt x="1770" y="519"/>
                    <a:pt x="1770" y="518"/>
                  </a:cubicBezTo>
                  <a:cubicBezTo>
                    <a:pt x="1769" y="517"/>
                    <a:pt x="1768" y="517"/>
                    <a:pt x="1768" y="516"/>
                  </a:cubicBezTo>
                  <a:cubicBezTo>
                    <a:pt x="1767" y="515"/>
                    <a:pt x="1767" y="515"/>
                    <a:pt x="1767" y="514"/>
                  </a:cubicBezTo>
                  <a:cubicBezTo>
                    <a:pt x="1766" y="513"/>
                    <a:pt x="1767" y="512"/>
                    <a:pt x="1768" y="511"/>
                  </a:cubicBezTo>
                  <a:cubicBezTo>
                    <a:pt x="1769" y="512"/>
                    <a:pt x="1769" y="512"/>
                    <a:pt x="1769" y="513"/>
                  </a:cubicBezTo>
                  <a:cubicBezTo>
                    <a:pt x="1769" y="513"/>
                    <a:pt x="1770" y="513"/>
                    <a:pt x="1771" y="513"/>
                  </a:cubicBezTo>
                  <a:cubicBezTo>
                    <a:pt x="1771" y="511"/>
                    <a:pt x="1771" y="510"/>
                    <a:pt x="1772" y="509"/>
                  </a:cubicBezTo>
                  <a:cubicBezTo>
                    <a:pt x="1773" y="507"/>
                    <a:pt x="1774" y="507"/>
                    <a:pt x="1776" y="509"/>
                  </a:cubicBezTo>
                  <a:cubicBezTo>
                    <a:pt x="1776" y="508"/>
                    <a:pt x="1776" y="506"/>
                    <a:pt x="1776" y="505"/>
                  </a:cubicBezTo>
                  <a:cubicBezTo>
                    <a:pt x="1776" y="504"/>
                    <a:pt x="1776" y="503"/>
                    <a:pt x="1777" y="502"/>
                  </a:cubicBezTo>
                  <a:cubicBezTo>
                    <a:pt x="1778" y="502"/>
                    <a:pt x="1778" y="502"/>
                    <a:pt x="1779" y="503"/>
                  </a:cubicBezTo>
                  <a:cubicBezTo>
                    <a:pt x="1779" y="503"/>
                    <a:pt x="1779" y="504"/>
                    <a:pt x="1780" y="504"/>
                  </a:cubicBezTo>
                  <a:cubicBezTo>
                    <a:pt x="1780" y="505"/>
                    <a:pt x="1780" y="505"/>
                    <a:pt x="1781" y="506"/>
                  </a:cubicBezTo>
                  <a:cubicBezTo>
                    <a:pt x="1781" y="506"/>
                    <a:pt x="1782" y="506"/>
                    <a:pt x="1783" y="505"/>
                  </a:cubicBezTo>
                  <a:cubicBezTo>
                    <a:pt x="1785" y="505"/>
                    <a:pt x="1786" y="504"/>
                    <a:pt x="1787" y="503"/>
                  </a:cubicBezTo>
                  <a:cubicBezTo>
                    <a:pt x="1788" y="501"/>
                    <a:pt x="1789" y="500"/>
                    <a:pt x="1790" y="500"/>
                  </a:cubicBezTo>
                  <a:cubicBezTo>
                    <a:pt x="1791" y="503"/>
                    <a:pt x="1793" y="504"/>
                    <a:pt x="1796" y="503"/>
                  </a:cubicBezTo>
                  <a:cubicBezTo>
                    <a:pt x="1796" y="502"/>
                    <a:pt x="1796" y="501"/>
                    <a:pt x="1796" y="501"/>
                  </a:cubicBezTo>
                  <a:cubicBezTo>
                    <a:pt x="1796" y="500"/>
                    <a:pt x="1795" y="500"/>
                    <a:pt x="1795" y="499"/>
                  </a:cubicBezTo>
                  <a:cubicBezTo>
                    <a:pt x="1794" y="499"/>
                    <a:pt x="1794" y="498"/>
                    <a:pt x="1794" y="498"/>
                  </a:cubicBezTo>
                  <a:cubicBezTo>
                    <a:pt x="1794" y="497"/>
                    <a:pt x="1794" y="496"/>
                    <a:pt x="1794" y="495"/>
                  </a:cubicBezTo>
                  <a:cubicBezTo>
                    <a:pt x="1796" y="496"/>
                    <a:pt x="1798" y="496"/>
                    <a:pt x="1799" y="496"/>
                  </a:cubicBezTo>
                  <a:cubicBezTo>
                    <a:pt x="1800" y="495"/>
                    <a:pt x="1801" y="494"/>
                    <a:pt x="1802" y="493"/>
                  </a:cubicBezTo>
                  <a:cubicBezTo>
                    <a:pt x="1802" y="492"/>
                    <a:pt x="1802" y="492"/>
                    <a:pt x="1802" y="492"/>
                  </a:cubicBezTo>
                  <a:cubicBezTo>
                    <a:pt x="1802" y="491"/>
                    <a:pt x="1801" y="491"/>
                    <a:pt x="1801" y="491"/>
                  </a:cubicBezTo>
                  <a:cubicBezTo>
                    <a:pt x="1800" y="490"/>
                    <a:pt x="1800" y="490"/>
                    <a:pt x="1800" y="490"/>
                  </a:cubicBezTo>
                  <a:cubicBezTo>
                    <a:pt x="1799" y="490"/>
                    <a:pt x="1799" y="489"/>
                    <a:pt x="1799" y="488"/>
                  </a:cubicBezTo>
                  <a:cubicBezTo>
                    <a:pt x="1801" y="488"/>
                    <a:pt x="1802" y="487"/>
                    <a:pt x="1804" y="487"/>
                  </a:cubicBezTo>
                  <a:cubicBezTo>
                    <a:pt x="1805" y="486"/>
                    <a:pt x="1806" y="486"/>
                    <a:pt x="1808" y="485"/>
                  </a:cubicBezTo>
                  <a:cubicBezTo>
                    <a:pt x="1808" y="485"/>
                    <a:pt x="1809" y="485"/>
                    <a:pt x="1810" y="485"/>
                  </a:cubicBezTo>
                  <a:cubicBezTo>
                    <a:pt x="1810" y="486"/>
                    <a:pt x="1811" y="486"/>
                    <a:pt x="1811" y="487"/>
                  </a:cubicBezTo>
                  <a:cubicBezTo>
                    <a:pt x="1811" y="487"/>
                    <a:pt x="1812" y="488"/>
                    <a:pt x="1812" y="488"/>
                  </a:cubicBezTo>
                  <a:cubicBezTo>
                    <a:pt x="1813" y="488"/>
                    <a:pt x="1813" y="488"/>
                    <a:pt x="1814" y="487"/>
                  </a:cubicBezTo>
                  <a:lnTo>
                    <a:pt x="1804" y="275"/>
                  </a:lnTo>
                  <a:cubicBezTo>
                    <a:pt x="1804" y="269"/>
                    <a:pt x="1804" y="262"/>
                    <a:pt x="1803" y="255"/>
                  </a:cubicBezTo>
                  <a:cubicBezTo>
                    <a:pt x="1803" y="249"/>
                    <a:pt x="1803" y="243"/>
                    <a:pt x="1805" y="239"/>
                  </a:cubicBezTo>
                  <a:cubicBezTo>
                    <a:pt x="1805" y="243"/>
                    <a:pt x="1806" y="246"/>
                    <a:pt x="1806" y="250"/>
                  </a:cubicBezTo>
                  <a:cubicBezTo>
                    <a:pt x="1807" y="253"/>
                    <a:pt x="1808" y="256"/>
                    <a:pt x="1808" y="259"/>
                  </a:cubicBezTo>
                  <a:cubicBezTo>
                    <a:pt x="1808" y="260"/>
                    <a:pt x="1808" y="261"/>
                    <a:pt x="1808" y="261"/>
                  </a:cubicBezTo>
                  <a:cubicBezTo>
                    <a:pt x="1808" y="262"/>
                    <a:pt x="1808" y="263"/>
                    <a:pt x="1808" y="264"/>
                  </a:cubicBezTo>
                  <a:cubicBezTo>
                    <a:pt x="1809" y="270"/>
                    <a:pt x="1811" y="276"/>
                    <a:pt x="1812" y="282"/>
                  </a:cubicBezTo>
                  <a:cubicBezTo>
                    <a:pt x="1813" y="288"/>
                    <a:pt x="1815" y="294"/>
                    <a:pt x="1816" y="300"/>
                  </a:cubicBezTo>
                  <a:cubicBezTo>
                    <a:pt x="1816" y="303"/>
                    <a:pt x="1817" y="305"/>
                    <a:pt x="1817" y="307"/>
                  </a:cubicBezTo>
                  <a:cubicBezTo>
                    <a:pt x="1817" y="308"/>
                    <a:pt x="1818" y="310"/>
                    <a:pt x="1818" y="312"/>
                  </a:cubicBezTo>
                  <a:cubicBezTo>
                    <a:pt x="1818" y="313"/>
                    <a:pt x="1818" y="313"/>
                    <a:pt x="1818" y="314"/>
                  </a:cubicBezTo>
                  <a:cubicBezTo>
                    <a:pt x="1818" y="315"/>
                    <a:pt x="1818" y="316"/>
                    <a:pt x="1818" y="317"/>
                  </a:cubicBezTo>
                  <a:cubicBezTo>
                    <a:pt x="1819" y="318"/>
                    <a:pt x="1819" y="319"/>
                    <a:pt x="1819" y="320"/>
                  </a:cubicBezTo>
                  <a:cubicBezTo>
                    <a:pt x="1820" y="321"/>
                    <a:pt x="1820" y="322"/>
                    <a:pt x="1820" y="323"/>
                  </a:cubicBezTo>
                  <a:cubicBezTo>
                    <a:pt x="1821" y="326"/>
                    <a:pt x="1821" y="329"/>
                    <a:pt x="1822" y="333"/>
                  </a:cubicBezTo>
                  <a:cubicBezTo>
                    <a:pt x="1822" y="336"/>
                    <a:pt x="1822" y="339"/>
                    <a:pt x="1823" y="342"/>
                  </a:cubicBezTo>
                  <a:cubicBezTo>
                    <a:pt x="1823" y="343"/>
                    <a:pt x="1824" y="344"/>
                    <a:pt x="1824" y="345"/>
                  </a:cubicBezTo>
                  <a:cubicBezTo>
                    <a:pt x="1824" y="346"/>
                    <a:pt x="1825" y="347"/>
                    <a:pt x="1825" y="348"/>
                  </a:cubicBezTo>
                  <a:cubicBezTo>
                    <a:pt x="1825" y="351"/>
                    <a:pt x="1826" y="354"/>
                    <a:pt x="1826" y="357"/>
                  </a:cubicBezTo>
                  <a:cubicBezTo>
                    <a:pt x="1826" y="359"/>
                    <a:pt x="1827" y="362"/>
                    <a:pt x="1827" y="365"/>
                  </a:cubicBezTo>
                  <a:cubicBezTo>
                    <a:pt x="1829" y="371"/>
                    <a:pt x="1830" y="377"/>
                    <a:pt x="1831" y="383"/>
                  </a:cubicBezTo>
                  <a:cubicBezTo>
                    <a:pt x="1833" y="389"/>
                    <a:pt x="1834" y="395"/>
                    <a:pt x="1835" y="401"/>
                  </a:cubicBezTo>
                  <a:cubicBezTo>
                    <a:pt x="1835" y="403"/>
                    <a:pt x="1836" y="405"/>
                    <a:pt x="1836" y="407"/>
                  </a:cubicBezTo>
                  <a:cubicBezTo>
                    <a:pt x="1836" y="409"/>
                    <a:pt x="1837" y="410"/>
                    <a:pt x="1837" y="412"/>
                  </a:cubicBezTo>
                  <a:cubicBezTo>
                    <a:pt x="1837" y="413"/>
                    <a:pt x="1837" y="414"/>
                    <a:pt x="1837" y="414"/>
                  </a:cubicBezTo>
                  <a:cubicBezTo>
                    <a:pt x="1837" y="415"/>
                    <a:pt x="1837" y="416"/>
                    <a:pt x="1837" y="417"/>
                  </a:cubicBezTo>
                  <a:cubicBezTo>
                    <a:pt x="1838" y="420"/>
                    <a:pt x="1839" y="424"/>
                    <a:pt x="1840" y="427"/>
                  </a:cubicBezTo>
                  <a:cubicBezTo>
                    <a:pt x="1840" y="431"/>
                    <a:pt x="1841" y="434"/>
                    <a:pt x="1842" y="436"/>
                  </a:cubicBezTo>
                  <a:cubicBezTo>
                    <a:pt x="1842" y="437"/>
                    <a:pt x="1842" y="438"/>
                    <a:pt x="1842" y="439"/>
                  </a:cubicBezTo>
                  <a:cubicBezTo>
                    <a:pt x="1842" y="440"/>
                    <a:pt x="1842" y="441"/>
                    <a:pt x="1842" y="442"/>
                  </a:cubicBezTo>
                  <a:cubicBezTo>
                    <a:pt x="1843" y="446"/>
                    <a:pt x="1843" y="450"/>
                    <a:pt x="1845" y="454"/>
                  </a:cubicBezTo>
                  <a:cubicBezTo>
                    <a:pt x="1846" y="458"/>
                    <a:pt x="1846" y="462"/>
                    <a:pt x="1847" y="466"/>
                  </a:cubicBezTo>
                  <a:cubicBezTo>
                    <a:pt x="1848" y="469"/>
                    <a:pt x="1848" y="471"/>
                    <a:pt x="1849" y="472"/>
                  </a:cubicBezTo>
                  <a:cubicBezTo>
                    <a:pt x="1849" y="474"/>
                    <a:pt x="1849" y="476"/>
                    <a:pt x="1849" y="477"/>
                  </a:cubicBezTo>
                  <a:cubicBezTo>
                    <a:pt x="1850" y="478"/>
                    <a:pt x="1850" y="479"/>
                    <a:pt x="1849" y="480"/>
                  </a:cubicBezTo>
                  <a:cubicBezTo>
                    <a:pt x="1849" y="481"/>
                    <a:pt x="1849" y="482"/>
                    <a:pt x="1850" y="483"/>
                  </a:cubicBezTo>
                  <a:cubicBezTo>
                    <a:pt x="1850" y="483"/>
                    <a:pt x="1850" y="484"/>
                    <a:pt x="1851" y="485"/>
                  </a:cubicBezTo>
                  <a:cubicBezTo>
                    <a:pt x="1851" y="486"/>
                    <a:pt x="1852" y="486"/>
                    <a:pt x="1852" y="487"/>
                  </a:cubicBezTo>
                  <a:cubicBezTo>
                    <a:pt x="1852" y="490"/>
                    <a:pt x="1853" y="493"/>
                    <a:pt x="1853" y="497"/>
                  </a:cubicBezTo>
                  <a:cubicBezTo>
                    <a:pt x="1853" y="500"/>
                    <a:pt x="1854" y="503"/>
                    <a:pt x="1854" y="506"/>
                  </a:cubicBezTo>
                  <a:cubicBezTo>
                    <a:pt x="1854" y="507"/>
                    <a:pt x="1855" y="508"/>
                    <a:pt x="1855" y="509"/>
                  </a:cubicBezTo>
                  <a:cubicBezTo>
                    <a:pt x="1856" y="510"/>
                    <a:pt x="1856" y="511"/>
                    <a:pt x="1856" y="511"/>
                  </a:cubicBezTo>
                  <a:cubicBezTo>
                    <a:pt x="1857" y="513"/>
                    <a:pt x="1857" y="514"/>
                    <a:pt x="1857" y="515"/>
                  </a:cubicBezTo>
                  <a:cubicBezTo>
                    <a:pt x="1857" y="517"/>
                    <a:pt x="1857" y="518"/>
                    <a:pt x="1858" y="519"/>
                  </a:cubicBezTo>
                  <a:cubicBezTo>
                    <a:pt x="1859" y="520"/>
                    <a:pt x="1859" y="520"/>
                    <a:pt x="1860" y="519"/>
                  </a:cubicBezTo>
                  <a:cubicBezTo>
                    <a:pt x="1860" y="519"/>
                    <a:pt x="1860" y="518"/>
                    <a:pt x="1860" y="518"/>
                  </a:cubicBezTo>
                  <a:cubicBezTo>
                    <a:pt x="1860" y="517"/>
                    <a:pt x="1860" y="517"/>
                    <a:pt x="1860" y="517"/>
                  </a:cubicBezTo>
                  <a:cubicBezTo>
                    <a:pt x="1860" y="516"/>
                    <a:pt x="1861" y="516"/>
                    <a:pt x="1861" y="517"/>
                  </a:cubicBezTo>
                  <a:cubicBezTo>
                    <a:pt x="1861" y="517"/>
                    <a:pt x="1862" y="517"/>
                    <a:pt x="1862" y="517"/>
                  </a:cubicBezTo>
                  <a:cubicBezTo>
                    <a:pt x="1863" y="518"/>
                    <a:pt x="1863" y="518"/>
                    <a:pt x="1863" y="518"/>
                  </a:cubicBezTo>
                  <a:cubicBezTo>
                    <a:pt x="1863" y="519"/>
                    <a:pt x="1863" y="520"/>
                    <a:pt x="1863" y="521"/>
                  </a:cubicBezTo>
                  <a:cubicBezTo>
                    <a:pt x="1862" y="522"/>
                    <a:pt x="1862" y="522"/>
                    <a:pt x="1861" y="523"/>
                  </a:cubicBezTo>
                  <a:cubicBezTo>
                    <a:pt x="1861" y="523"/>
                    <a:pt x="1860" y="523"/>
                    <a:pt x="1859" y="524"/>
                  </a:cubicBezTo>
                  <a:cubicBezTo>
                    <a:pt x="1859" y="524"/>
                    <a:pt x="1859" y="525"/>
                    <a:pt x="1858" y="526"/>
                  </a:cubicBezTo>
                  <a:cubicBezTo>
                    <a:pt x="1860" y="526"/>
                    <a:pt x="1861" y="526"/>
                    <a:pt x="1861" y="526"/>
                  </a:cubicBezTo>
                  <a:cubicBezTo>
                    <a:pt x="1862" y="525"/>
                    <a:pt x="1862" y="525"/>
                    <a:pt x="1863" y="524"/>
                  </a:cubicBezTo>
                  <a:cubicBezTo>
                    <a:pt x="1863" y="524"/>
                    <a:pt x="1863" y="523"/>
                    <a:pt x="1864" y="523"/>
                  </a:cubicBezTo>
                  <a:cubicBezTo>
                    <a:pt x="1864" y="522"/>
                    <a:pt x="1865" y="522"/>
                    <a:pt x="1866" y="522"/>
                  </a:cubicBezTo>
                  <a:cubicBezTo>
                    <a:pt x="1866" y="524"/>
                    <a:pt x="1866" y="524"/>
                    <a:pt x="1866" y="524"/>
                  </a:cubicBezTo>
                  <a:cubicBezTo>
                    <a:pt x="1865" y="524"/>
                    <a:pt x="1865" y="525"/>
                    <a:pt x="1865" y="526"/>
                  </a:cubicBezTo>
                  <a:cubicBezTo>
                    <a:pt x="1866" y="526"/>
                    <a:pt x="1867" y="526"/>
                    <a:pt x="1868" y="526"/>
                  </a:cubicBezTo>
                  <a:cubicBezTo>
                    <a:pt x="1868" y="525"/>
                    <a:pt x="1869" y="525"/>
                    <a:pt x="1870" y="524"/>
                  </a:cubicBezTo>
                  <a:cubicBezTo>
                    <a:pt x="1870" y="524"/>
                    <a:pt x="1871" y="523"/>
                    <a:pt x="1872" y="523"/>
                  </a:cubicBezTo>
                  <a:cubicBezTo>
                    <a:pt x="1872" y="523"/>
                    <a:pt x="1873" y="523"/>
                    <a:pt x="1875" y="523"/>
                  </a:cubicBezTo>
                  <a:cubicBezTo>
                    <a:pt x="1874" y="523"/>
                    <a:pt x="1874" y="524"/>
                    <a:pt x="1874" y="525"/>
                  </a:cubicBezTo>
                  <a:cubicBezTo>
                    <a:pt x="1873" y="525"/>
                    <a:pt x="1874" y="526"/>
                    <a:pt x="1875" y="525"/>
                  </a:cubicBezTo>
                  <a:cubicBezTo>
                    <a:pt x="1876" y="523"/>
                    <a:pt x="1878" y="523"/>
                    <a:pt x="1881" y="523"/>
                  </a:cubicBezTo>
                  <a:cubicBezTo>
                    <a:pt x="1881" y="522"/>
                    <a:pt x="1882" y="521"/>
                    <a:pt x="1882" y="520"/>
                  </a:cubicBezTo>
                  <a:cubicBezTo>
                    <a:pt x="1882" y="518"/>
                    <a:pt x="1882" y="518"/>
                    <a:pt x="1884" y="518"/>
                  </a:cubicBezTo>
                  <a:cubicBezTo>
                    <a:pt x="1885" y="518"/>
                    <a:pt x="1885" y="519"/>
                    <a:pt x="1886" y="519"/>
                  </a:cubicBezTo>
                  <a:cubicBezTo>
                    <a:pt x="1886" y="520"/>
                    <a:pt x="1886" y="520"/>
                    <a:pt x="1886" y="521"/>
                  </a:cubicBezTo>
                  <a:cubicBezTo>
                    <a:pt x="1886" y="522"/>
                    <a:pt x="1886" y="522"/>
                    <a:pt x="1886" y="523"/>
                  </a:cubicBezTo>
                  <a:cubicBezTo>
                    <a:pt x="1886" y="523"/>
                    <a:pt x="1887" y="524"/>
                    <a:pt x="1888" y="525"/>
                  </a:cubicBezTo>
                  <a:cubicBezTo>
                    <a:pt x="1897" y="524"/>
                    <a:pt x="1904" y="524"/>
                    <a:pt x="1911" y="524"/>
                  </a:cubicBezTo>
                  <a:cubicBezTo>
                    <a:pt x="1918" y="524"/>
                    <a:pt x="1925" y="524"/>
                    <a:pt x="1931" y="524"/>
                  </a:cubicBezTo>
                  <a:cubicBezTo>
                    <a:pt x="1932" y="520"/>
                    <a:pt x="1932" y="517"/>
                    <a:pt x="1932" y="514"/>
                  </a:cubicBezTo>
                  <a:cubicBezTo>
                    <a:pt x="1932" y="510"/>
                    <a:pt x="1932" y="507"/>
                    <a:pt x="1932" y="503"/>
                  </a:cubicBezTo>
                  <a:cubicBezTo>
                    <a:pt x="1932" y="502"/>
                    <a:pt x="1933" y="501"/>
                    <a:pt x="1933" y="500"/>
                  </a:cubicBezTo>
                  <a:cubicBezTo>
                    <a:pt x="1933" y="499"/>
                    <a:pt x="1933" y="498"/>
                    <a:pt x="1934" y="497"/>
                  </a:cubicBezTo>
                  <a:cubicBezTo>
                    <a:pt x="1934" y="496"/>
                    <a:pt x="1934" y="495"/>
                    <a:pt x="1933" y="494"/>
                  </a:cubicBezTo>
                  <a:cubicBezTo>
                    <a:pt x="1933" y="492"/>
                    <a:pt x="1933" y="491"/>
                    <a:pt x="1933" y="490"/>
                  </a:cubicBezTo>
                  <a:cubicBezTo>
                    <a:pt x="1933" y="489"/>
                    <a:pt x="1934" y="488"/>
                    <a:pt x="1934" y="487"/>
                  </a:cubicBezTo>
                  <a:cubicBezTo>
                    <a:pt x="1934" y="486"/>
                    <a:pt x="1935" y="485"/>
                    <a:pt x="1935" y="484"/>
                  </a:cubicBezTo>
                  <a:cubicBezTo>
                    <a:pt x="1935" y="483"/>
                    <a:pt x="1935" y="482"/>
                    <a:pt x="1935" y="481"/>
                  </a:cubicBezTo>
                  <a:cubicBezTo>
                    <a:pt x="1935" y="481"/>
                    <a:pt x="1934" y="480"/>
                    <a:pt x="1934" y="479"/>
                  </a:cubicBezTo>
                  <a:cubicBezTo>
                    <a:pt x="1935" y="472"/>
                    <a:pt x="1936" y="466"/>
                    <a:pt x="1937" y="459"/>
                  </a:cubicBezTo>
                  <a:cubicBezTo>
                    <a:pt x="1937" y="453"/>
                    <a:pt x="1938" y="446"/>
                    <a:pt x="1939" y="439"/>
                  </a:cubicBezTo>
                  <a:cubicBezTo>
                    <a:pt x="1939" y="436"/>
                    <a:pt x="1939" y="434"/>
                    <a:pt x="1940" y="432"/>
                  </a:cubicBezTo>
                  <a:cubicBezTo>
                    <a:pt x="1940" y="431"/>
                    <a:pt x="1940" y="429"/>
                    <a:pt x="1940" y="427"/>
                  </a:cubicBezTo>
                  <a:cubicBezTo>
                    <a:pt x="1940" y="426"/>
                    <a:pt x="1940" y="425"/>
                    <a:pt x="1940" y="423"/>
                  </a:cubicBezTo>
                  <a:cubicBezTo>
                    <a:pt x="1940" y="422"/>
                    <a:pt x="1940" y="422"/>
                    <a:pt x="1940" y="421"/>
                  </a:cubicBezTo>
                  <a:cubicBezTo>
                    <a:pt x="1940" y="419"/>
                    <a:pt x="1940" y="418"/>
                    <a:pt x="1940" y="417"/>
                  </a:cubicBezTo>
                  <a:cubicBezTo>
                    <a:pt x="1941" y="416"/>
                    <a:pt x="1941" y="415"/>
                    <a:pt x="1941" y="413"/>
                  </a:cubicBezTo>
                  <a:cubicBezTo>
                    <a:pt x="1941" y="412"/>
                    <a:pt x="1941" y="411"/>
                    <a:pt x="1941" y="410"/>
                  </a:cubicBezTo>
                  <a:cubicBezTo>
                    <a:pt x="1941" y="409"/>
                    <a:pt x="1941" y="408"/>
                    <a:pt x="1941" y="407"/>
                  </a:cubicBezTo>
                  <a:cubicBezTo>
                    <a:pt x="1941" y="406"/>
                    <a:pt x="1941" y="405"/>
                    <a:pt x="1941" y="404"/>
                  </a:cubicBezTo>
                  <a:cubicBezTo>
                    <a:pt x="1942" y="403"/>
                    <a:pt x="1942" y="402"/>
                    <a:pt x="1942" y="401"/>
                  </a:cubicBezTo>
                  <a:cubicBezTo>
                    <a:pt x="1942" y="400"/>
                    <a:pt x="1942" y="399"/>
                    <a:pt x="1942" y="398"/>
                  </a:cubicBezTo>
                  <a:cubicBezTo>
                    <a:pt x="1942" y="397"/>
                    <a:pt x="1942" y="396"/>
                    <a:pt x="1942" y="395"/>
                  </a:cubicBezTo>
                  <a:cubicBezTo>
                    <a:pt x="1942" y="391"/>
                    <a:pt x="1943" y="388"/>
                    <a:pt x="1943" y="385"/>
                  </a:cubicBezTo>
                  <a:cubicBezTo>
                    <a:pt x="1944" y="382"/>
                    <a:pt x="1944" y="378"/>
                    <a:pt x="1945" y="375"/>
                  </a:cubicBezTo>
                  <a:cubicBezTo>
                    <a:pt x="1945" y="371"/>
                    <a:pt x="1945" y="367"/>
                    <a:pt x="1945" y="364"/>
                  </a:cubicBezTo>
                  <a:cubicBezTo>
                    <a:pt x="1946" y="361"/>
                    <a:pt x="1946" y="358"/>
                    <a:pt x="1946" y="355"/>
                  </a:cubicBezTo>
                  <a:cubicBezTo>
                    <a:pt x="1947" y="352"/>
                    <a:pt x="1947" y="349"/>
                    <a:pt x="1947" y="346"/>
                  </a:cubicBezTo>
                  <a:cubicBezTo>
                    <a:pt x="1947" y="343"/>
                    <a:pt x="1947" y="340"/>
                    <a:pt x="1947" y="337"/>
                  </a:cubicBezTo>
                  <a:cubicBezTo>
                    <a:pt x="1947" y="335"/>
                    <a:pt x="1948" y="334"/>
                    <a:pt x="1948" y="333"/>
                  </a:cubicBezTo>
                  <a:cubicBezTo>
                    <a:pt x="1948" y="332"/>
                    <a:pt x="1948" y="331"/>
                    <a:pt x="1948" y="330"/>
                  </a:cubicBezTo>
                  <a:cubicBezTo>
                    <a:pt x="1949" y="329"/>
                    <a:pt x="1949" y="328"/>
                    <a:pt x="1948" y="327"/>
                  </a:cubicBezTo>
                  <a:cubicBezTo>
                    <a:pt x="1948" y="325"/>
                    <a:pt x="1948" y="324"/>
                    <a:pt x="1948" y="323"/>
                  </a:cubicBezTo>
                  <a:cubicBezTo>
                    <a:pt x="1948" y="322"/>
                    <a:pt x="1949" y="321"/>
                    <a:pt x="1949" y="320"/>
                  </a:cubicBezTo>
                  <a:cubicBezTo>
                    <a:pt x="1949" y="319"/>
                    <a:pt x="1950" y="318"/>
                    <a:pt x="1950" y="317"/>
                  </a:cubicBezTo>
                  <a:cubicBezTo>
                    <a:pt x="1950" y="316"/>
                    <a:pt x="1950" y="315"/>
                    <a:pt x="1949" y="314"/>
                  </a:cubicBezTo>
                  <a:cubicBezTo>
                    <a:pt x="1949" y="312"/>
                    <a:pt x="1949" y="311"/>
                    <a:pt x="1949" y="310"/>
                  </a:cubicBezTo>
                  <a:cubicBezTo>
                    <a:pt x="1950" y="309"/>
                    <a:pt x="1950" y="308"/>
                    <a:pt x="1950" y="307"/>
                  </a:cubicBezTo>
                  <a:cubicBezTo>
                    <a:pt x="1951" y="306"/>
                    <a:pt x="1951" y="305"/>
                    <a:pt x="1951" y="304"/>
                  </a:cubicBezTo>
                  <a:cubicBezTo>
                    <a:pt x="1951" y="303"/>
                    <a:pt x="1951" y="302"/>
                    <a:pt x="1951" y="300"/>
                  </a:cubicBezTo>
                  <a:cubicBezTo>
                    <a:pt x="1951" y="299"/>
                    <a:pt x="1951" y="298"/>
                    <a:pt x="1951" y="297"/>
                  </a:cubicBezTo>
                  <a:cubicBezTo>
                    <a:pt x="1951" y="296"/>
                    <a:pt x="1951" y="295"/>
                    <a:pt x="1951" y="294"/>
                  </a:cubicBezTo>
                  <a:cubicBezTo>
                    <a:pt x="1952" y="293"/>
                    <a:pt x="1952" y="292"/>
                    <a:pt x="1952" y="291"/>
                  </a:cubicBezTo>
                  <a:cubicBezTo>
                    <a:pt x="1952" y="290"/>
                    <a:pt x="1952" y="289"/>
                    <a:pt x="1952" y="288"/>
                  </a:cubicBezTo>
                  <a:cubicBezTo>
                    <a:pt x="1952" y="286"/>
                    <a:pt x="1952" y="285"/>
                    <a:pt x="1952" y="285"/>
                  </a:cubicBezTo>
                  <a:cubicBezTo>
                    <a:pt x="1952" y="283"/>
                    <a:pt x="1952" y="280"/>
                    <a:pt x="1953" y="278"/>
                  </a:cubicBezTo>
                  <a:cubicBezTo>
                    <a:pt x="1953" y="276"/>
                    <a:pt x="1953" y="274"/>
                    <a:pt x="1954" y="271"/>
                  </a:cubicBezTo>
                  <a:cubicBezTo>
                    <a:pt x="1954" y="266"/>
                    <a:pt x="1955" y="262"/>
                    <a:pt x="1955" y="258"/>
                  </a:cubicBezTo>
                  <a:cubicBezTo>
                    <a:pt x="1955" y="253"/>
                    <a:pt x="1956" y="249"/>
                    <a:pt x="1956" y="245"/>
                  </a:cubicBezTo>
                  <a:cubicBezTo>
                    <a:pt x="1956" y="244"/>
                    <a:pt x="1956" y="244"/>
                    <a:pt x="1956" y="243"/>
                  </a:cubicBezTo>
                  <a:cubicBezTo>
                    <a:pt x="1956" y="242"/>
                    <a:pt x="1956" y="241"/>
                    <a:pt x="1956" y="240"/>
                  </a:cubicBezTo>
                  <a:cubicBezTo>
                    <a:pt x="1956" y="239"/>
                    <a:pt x="1956" y="239"/>
                    <a:pt x="1956" y="238"/>
                  </a:cubicBezTo>
                  <a:cubicBezTo>
                    <a:pt x="1956" y="238"/>
                    <a:pt x="1956" y="238"/>
                    <a:pt x="1956" y="238"/>
                  </a:cubicBezTo>
                  <a:cubicBezTo>
                    <a:pt x="1956" y="237"/>
                    <a:pt x="1956" y="237"/>
                    <a:pt x="1956" y="237"/>
                  </a:cubicBezTo>
                  <a:cubicBezTo>
                    <a:pt x="1956" y="237"/>
                    <a:pt x="1956" y="237"/>
                    <a:pt x="1956" y="236"/>
                  </a:cubicBezTo>
                  <a:lnTo>
                    <a:pt x="1956" y="235"/>
                  </a:lnTo>
                  <a:cubicBezTo>
                    <a:pt x="1957" y="235"/>
                    <a:pt x="1957" y="234"/>
                    <a:pt x="1957" y="234"/>
                  </a:cubicBezTo>
                  <a:lnTo>
                    <a:pt x="1957" y="232"/>
                  </a:lnTo>
                  <a:cubicBezTo>
                    <a:pt x="1957" y="231"/>
                    <a:pt x="1958" y="231"/>
                    <a:pt x="1958" y="230"/>
                  </a:cubicBezTo>
                  <a:cubicBezTo>
                    <a:pt x="1958" y="229"/>
                    <a:pt x="1958" y="228"/>
                    <a:pt x="1959" y="227"/>
                  </a:cubicBezTo>
                  <a:cubicBezTo>
                    <a:pt x="1959" y="235"/>
                    <a:pt x="1959" y="243"/>
                    <a:pt x="1959" y="250"/>
                  </a:cubicBezTo>
                  <a:cubicBezTo>
                    <a:pt x="1960" y="258"/>
                    <a:pt x="1960" y="265"/>
                    <a:pt x="1960" y="272"/>
                  </a:cubicBezTo>
                  <a:cubicBezTo>
                    <a:pt x="1961" y="279"/>
                    <a:pt x="1961" y="286"/>
                    <a:pt x="1962" y="293"/>
                  </a:cubicBezTo>
                  <a:cubicBezTo>
                    <a:pt x="1962" y="300"/>
                    <a:pt x="1962" y="307"/>
                    <a:pt x="1963" y="314"/>
                  </a:cubicBezTo>
                  <a:cubicBezTo>
                    <a:pt x="1963" y="315"/>
                    <a:pt x="1962" y="316"/>
                    <a:pt x="1962" y="316"/>
                  </a:cubicBezTo>
                  <a:cubicBezTo>
                    <a:pt x="1962" y="317"/>
                    <a:pt x="1962" y="317"/>
                    <a:pt x="1963" y="318"/>
                  </a:cubicBezTo>
                  <a:cubicBezTo>
                    <a:pt x="1963" y="319"/>
                    <a:pt x="1963" y="319"/>
                    <a:pt x="1963" y="319"/>
                  </a:cubicBezTo>
                  <a:cubicBezTo>
                    <a:pt x="1962" y="319"/>
                    <a:pt x="1962" y="319"/>
                    <a:pt x="1962" y="319"/>
                  </a:cubicBezTo>
                  <a:cubicBezTo>
                    <a:pt x="1962" y="320"/>
                    <a:pt x="1962" y="321"/>
                    <a:pt x="1962" y="322"/>
                  </a:cubicBezTo>
                  <a:cubicBezTo>
                    <a:pt x="1962" y="323"/>
                    <a:pt x="1962" y="324"/>
                    <a:pt x="1962" y="325"/>
                  </a:cubicBezTo>
                  <a:cubicBezTo>
                    <a:pt x="1963" y="332"/>
                    <a:pt x="1963" y="339"/>
                    <a:pt x="1963" y="346"/>
                  </a:cubicBezTo>
                  <a:cubicBezTo>
                    <a:pt x="1964" y="353"/>
                    <a:pt x="1964" y="360"/>
                    <a:pt x="1965" y="367"/>
                  </a:cubicBezTo>
                  <a:cubicBezTo>
                    <a:pt x="1965" y="367"/>
                    <a:pt x="1965" y="368"/>
                    <a:pt x="1964" y="370"/>
                  </a:cubicBezTo>
                  <a:cubicBezTo>
                    <a:pt x="1964" y="371"/>
                    <a:pt x="1964" y="372"/>
                    <a:pt x="1964" y="373"/>
                  </a:cubicBezTo>
                  <a:cubicBezTo>
                    <a:pt x="1965" y="383"/>
                    <a:pt x="1966" y="395"/>
                    <a:pt x="1966" y="408"/>
                  </a:cubicBezTo>
                  <a:cubicBezTo>
                    <a:pt x="1967" y="421"/>
                    <a:pt x="1967" y="433"/>
                    <a:pt x="1967" y="444"/>
                  </a:cubicBezTo>
                  <a:cubicBezTo>
                    <a:pt x="1967" y="445"/>
                    <a:pt x="1967" y="446"/>
                    <a:pt x="1968" y="448"/>
                  </a:cubicBezTo>
                  <a:cubicBezTo>
                    <a:pt x="1968" y="449"/>
                    <a:pt x="1969" y="450"/>
                    <a:pt x="1969" y="452"/>
                  </a:cubicBezTo>
                  <a:cubicBezTo>
                    <a:pt x="1969" y="454"/>
                    <a:pt x="1969" y="456"/>
                    <a:pt x="1968" y="458"/>
                  </a:cubicBezTo>
                  <a:cubicBezTo>
                    <a:pt x="1968" y="459"/>
                    <a:pt x="1968" y="461"/>
                    <a:pt x="1968" y="463"/>
                  </a:cubicBezTo>
                  <a:cubicBezTo>
                    <a:pt x="1969" y="467"/>
                    <a:pt x="1969" y="470"/>
                    <a:pt x="1969" y="473"/>
                  </a:cubicBezTo>
                  <a:cubicBezTo>
                    <a:pt x="1969" y="476"/>
                    <a:pt x="1969" y="479"/>
                    <a:pt x="1969" y="483"/>
                  </a:cubicBezTo>
                  <a:cubicBezTo>
                    <a:pt x="1970" y="484"/>
                    <a:pt x="1970" y="485"/>
                    <a:pt x="1970" y="486"/>
                  </a:cubicBezTo>
                  <a:cubicBezTo>
                    <a:pt x="1971" y="487"/>
                    <a:pt x="1971" y="488"/>
                    <a:pt x="1972" y="489"/>
                  </a:cubicBezTo>
                  <a:cubicBezTo>
                    <a:pt x="1972" y="490"/>
                    <a:pt x="1971" y="491"/>
                    <a:pt x="1970" y="491"/>
                  </a:cubicBezTo>
                  <a:cubicBezTo>
                    <a:pt x="1969" y="491"/>
                    <a:pt x="1969" y="492"/>
                    <a:pt x="1970" y="493"/>
                  </a:cubicBezTo>
                  <a:cubicBezTo>
                    <a:pt x="1970" y="497"/>
                    <a:pt x="1970" y="501"/>
                    <a:pt x="1971" y="506"/>
                  </a:cubicBezTo>
                  <a:cubicBezTo>
                    <a:pt x="1972" y="511"/>
                    <a:pt x="1972" y="516"/>
                    <a:pt x="1971" y="521"/>
                  </a:cubicBezTo>
                  <a:cubicBezTo>
                    <a:pt x="1974" y="522"/>
                    <a:pt x="1978" y="522"/>
                    <a:pt x="1983" y="521"/>
                  </a:cubicBezTo>
                  <a:cubicBezTo>
                    <a:pt x="1987" y="521"/>
                    <a:pt x="1992" y="521"/>
                    <a:pt x="1996" y="521"/>
                  </a:cubicBezTo>
                  <a:cubicBezTo>
                    <a:pt x="1997" y="520"/>
                    <a:pt x="1997" y="520"/>
                    <a:pt x="1997" y="519"/>
                  </a:cubicBezTo>
                  <a:cubicBezTo>
                    <a:pt x="1998" y="518"/>
                    <a:pt x="1998" y="517"/>
                    <a:pt x="1999" y="516"/>
                  </a:cubicBezTo>
                  <a:cubicBezTo>
                    <a:pt x="2000" y="515"/>
                    <a:pt x="2001" y="515"/>
                    <a:pt x="2002" y="515"/>
                  </a:cubicBezTo>
                  <a:cubicBezTo>
                    <a:pt x="2003" y="515"/>
                    <a:pt x="2004" y="515"/>
                    <a:pt x="2005" y="515"/>
                  </a:cubicBezTo>
                  <a:cubicBezTo>
                    <a:pt x="2006" y="515"/>
                    <a:pt x="2007" y="515"/>
                    <a:pt x="2009" y="515"/>
                  </a:cubicBezTo>
                  <a:cubicBezTo>
                    <a:pt x="2011" y="514"/>
                    <a:pt x="2012" y="514"/>
                    <a:pt x="2013" y="513"/>
                  </a:cubicBezTo>
                  <a:cubicBezTo>
                    <a:pt x="2011" y="512"/>
                    <a:pt x="2010" y="511"/>
                    <a:pt x="2009" y="510"/>
                  </a:cubicBezTo>
                  <a:cubicBezTo>
                    <a:pt x="2008" y="510"/>
                    <a:pt x="2007" y="509"/>
                    <a:pt x="2006" y="509"/>
                  </a:cubicBezTo>
                  <a:cubicBezTo>
                    <a:pt x="2006" y="508"/>
                    <a:pt x="2005" y="508"/>
                    <a:pt x="2005" y="508"/>
                  </a:cubicBezTo>
                  <a:cubicBezTo>
                    <a:pt x="2004" y="508"/>
                    <a:pt x="2004" y="508"/>
                    <a:pt x="2004" y="507"/>
                  </a:cubicBezTo>
                  <a:cubicBezTo>
                    <a:pt x="2006" y="506"/>
                    <a:pt x="2007" y="506"/>
                    <a:pt x="2007" y="507"/>
                  </a:cubicBezTo>
                  <a:cubicBezTo>
                    <a:pt x="2008" y="507"/>
                    <a:pt x="2009" y="507"/>
                    <a:pt x="2010" y="507"/>
                  </a:cubicBezTo>
                  <a:cubicBezTo>
                    <a:pt x="2011" y="507"/>
                    <a:pt x="2012" y="508"/>
                    <a:pt x="2012" y="509"/>
                  </a:cubicBezTo>
                  <a:cubicBezTo>
                    <a:pt x="2013" y="510"/>
                    <a:pt x="2013" y="511"/>
                    <a:pt x="2015" y="510"/>
                  </a:cubicBezTo>
                  <a:cubicBezTo>
                    <a:pt x="2016" y="510"/>
                    <a:pt x="2016" y="509"/>
                    <a:pt x="2016" y="508"/>
                  </a:cubicBezTo>
                  <a:cubicBezTo>
                    <a:pt x="2015" y="508"/>
                    <a:pt x="2015" y="507"/>
                    <a:pt x="2014" y="507"/>
                  </a:cubicBezTo>
                  <a:cubicBezTo>
                    <a:pt x="2014" y="507"/>
                    <a:pt x="2013" y="506"/>
                    <a:pt x="2013" y="506"/>
                  </a:cubicBezTo>
                  <a:cubicBezTo>
                    <a:pt x="2012" y="506"/>
                    <a:pt x="2012" y="505"/>
                    <a:pt x="2013" y="504"/>
                  </a:cubicBezTo>
                  <a:cubicBezTo>
                    <a:pt x="2014" y="504"/>
                    <a:pt x="2014" y="504"/>
                    <a:pt x="2015" y="504"/>
                  </a:cubicBezTo>
                  <a:cubicBezTo>
                    <a:pt x="2016" y="504"/>
                    <a:pt x="2016" y="504"/>
                    <a:pt x="2017" y="504"/>
                  </a:cubicBezTo>
                  <a:cubicBezTo>
                    <a:pt x="2018" y="504"/>
                    <a:pt x="2018" y="503"/>
                    <a:pt x="2019" y="503"/>
                  </a:cubicBezTo>
                  <a:cubicBezTo>
                    <a:pt x="2019" y="502"/>
                    <a:pt x="2019" y="501"/>
                    <a:pt x="2019" y="500"/>
                  </a:cubicBezTo>
                  <a:cubicBezTo>
                    <a:pt x="2018" y="499"/>
                    <a:pt x="2017" y="499"/>
                    <a:pt x="2016" y="499"/>
                  </a:cubicBezTo>
                  <a:cubicBezTo>
                    <a:pt x="2015" y="500"/>
                    <a:pt x="2015" y="500"/>
                    <a:pt x="2014" y="500"/>
                  </a:cubicBezTo>
                  <a:cubicBezTo>
                    <a:pt x="2013" y="501"/>
                    <a:pt x="2013" y="501"/>
                    <a:pt x="2012" y="501"/>
                  </a:cubicBezTo>
                  <a:cubicBezTo>
                    <a:pt x="2011" y="502"/>
                    <a:pt x="2010" y="501"/>
                    <a:pt x="2009" y="501"/>
                  </a:cubicBezTo>
                  <a:cubicBezTo>
                    <a:pt x="2009" y="499"/>
                    <a:pt x="2009" y="498"/>
                    <a:pt x="2009" y="497"/>
                  </a:cubicBezTo>
                  <a:cubicBezTo>
                    <a:pt x="2010" y="496"/>
                    <a:pt x="2010" y="495"/>
                    <a:pt x="2011" y="495"/>
                  </a:cubicBezTo>
                  <a:cubicBezTo>
                    <a:pt x="2010" y="494"/>
                    <a:pt x="2008" y="493"/>
                    <a:pt x="2007" y="493"/>
                  </a:cubicBezTo>
                  <a:cubicBezTo>
                    <a:pt x="2006" y="493"/>
                    <a:pt x="2005" y="492"/>
                    <a:pt x="2005" y="490"/>
                  </a:cubicBezTo>
                  <a:cubicBezTo>
                    <a:pt x="2006" y="490"/>
                    <a:pt x="2007" y="490"/>
                    <a:pt x="2008" y="491"/>
                  </a:cubicBezTo>
                  <a:cubicBezTo>
                    <a:pt x="2008" y="491"/>
                    <a:pt x="2009" y="492"/>
                    <a:pt x="2010" y="491"/>
                  </a:cubicBezTo>
                  <a:cubicBezTo>
                    <a:pt x="2010" y="491"/>
                    <a:pt x="2010" y="490"/>
                    <a:pt x="2010" y="490"/>
                  </a:cubicBezTo>
                  <a:cubicBezTo>
                    <a:pt x="2010" y="489"/>
                    <a:pt x="2010" y="488"/>
                    <a:pt x="2010" y="488"/>
                  </a:cubicBezTo>
                  <a:cubicBezTo>
                    <a:pt x="2010" y="487"/>
                    <a:pt x="2010" y="487"/>
                    <a:pt x="2010" y="486"/>
                  </a:cubicBezTo>
                  <a:cubicBezTo>
                    <a:pt x="2011" y="486"/>
                    <a:pt x="2011" y="486"/>
                    <a:pt x="2012" y="486"/>
                  </a:cubicBezTo>
                  <a:cubicBezTo>
                    <a:pt x="2013" y="486"/>
                    <a:pt x="2013" y="486"/>
                    <a:pt x="2014" y="487"/>
                  </a:cubicBezTo>
                  <a:cubicBezTo>
                    <a:pt x="2014" y="488"/>
                    <a:pt x="2014" y="488"/>
                    <a:pt x="2015" y="489"/>
                  </a:cubicBezTo>
                  <a:cubicBezTo>
                    <a:pt x="2015" y="489"/>
                    <a:pt x="2015" y="490"/>
                    <a:pt x="2015" y="491"/>
                  </a:cubicBezTo>
                  <a:cubicBezTo>
                    <a:pt x="2016" y="491"/>
                    <a:pt x="2017" y="491"/>
                    <a:pt x="2017" y="491"/>
                  </a:cubicBezTo>
                  <a:cubicBezTo>
                    <a:pt x="2018" y="490"/>
                    <a:pt x="2018" y="490"/>
                    <a:pt x="2018" y="489"/>
                  </a:cubicBezTo>
                  <a:cubicBezTo>
                    <a:pt x="2018" y="489"/>
                    <a:pt x="2018" y="488"/>
                    <a:pt x="2018" y="488"/>
                  </a:cubicBezTo>
                  <a:cubicBezTo>
                    <a:pt x="2017" y="488"/>
                    <a:pt x="2017" y="488"/>
                    <a:pt x="2016" y="487"/>
                  </a:cubicBezTo>
                  <a:cubicBezTo>
                    <a:pt x="2016" y="487"/>
                    <a:pt x="2016" y="486"/>
                    <a:pt x="2016" y="486"/>
                  </a:cubicBezTo>
                  <a:cubicBezTo>
                    <a:pt x="2017" y="485"/>
                    <a:pt x="2018" y="485"/>
                    <a:pt x="2020" y="485"/>
                  </a:cubicBezTo>
                  <a:cubicBezTo>
                    <a:pt x="2021" y="485"/>
                    <a:pt x="2023" y="484"/>
                    <a:pt x="2025" y="483"/>
                  </a:cubicBezTo>
                  <a:cubicBezTo>
                    <a:pt x="2024" y="481"/>
                    <a:pt x="2025" y="479"/>
                    <a:pt x="2026" y="478"/>
                  </a:cubicBezTo>
                  <a:cubicBezTo>
                    <a:pt x="2027" y="477"/>
                    <a:pt x="2027" y="475"/>
                    <a:pt x="2028" y="474"/>
                  </a:cubicBezTo>
                  <a:cubicBezTo>
                    <a:pt x="2030" y="474"/>
                    <a:pt x="2032" y="474"/>
                    <a:pt x="2033" y="474"/>
                  </a:cubicBezTo>
                  <a:cubicBezTo>
                    <a:pt x="2034" y="474"/>
                    <a:pt x="2035" y="474"/>
                    <a:pt x="2037" y="475"/>
                  </a:cubicBezTo>
                  <a:cubicBezTo>
                    <a:pt x="2038" y="474"/>
                    <a:pt x="2039" y="473"/>
                    <a:pt x="2041" y="473"/>
                  </a:cubicBezTo>
                  <a:cubicBezTo>
                    <a:pt x="2044" y="473"/>
                    <a:pt x="2046" y="473"/>
                    <a:pt x="2048" y="473"/>
                  </a:cubicBezTo>
                  <a:cubicBezTo>
                    <a:pt x="2048" y="474"/>
                    <a:pt x="2048" y="475"/>
                    <a:pt x="2047" y="476"/>
                  </a:cubicBezTo>
                  <a:cubicBezTo>
                    <a:pt x="2047" y="476"/>
                    <a:pt x="2047" y="477"/>
                    <a:pt x="2049" y="477"/>
                  </a:cubicBezTo>
                  <a:cubicBezTo>
                    <a:pt x="2048" y="476"/>
                    <a:pt x="2049" y="475"/>
                    <a:pt x="2050" y="475"/>
                  </a:cubicBezTo>
                  <a:cubicBezTo>
                    <a:pt x="2051" y="474"/>
                    <a:pt x="2052" y="474"/>
                    <a:pt x="2053" y="474"/>
                  </a:cubicBezTo>
                  <a:lnTo>
                    <a:pt x="2055" y="478"/>
                  </a:lnTo>
                  <a:cubicBezTo>
                    <a:pt x="2054" y="478"/>
                    <a:pt x="2054" y="478"/>
                    <a:pt x="2053" y="478"/>
                  </a:cubicBezTo>
                  <a:cubicBezTo>
                    <a:pt x="2053" y="478"/>
                    <a:pt x="2052" y="478"/>
                    <a:pt x="2052" y="479"/>
                  </a:cubicBezTo>
                  <a:cubicBezTo>
                    <a:pt x="2053" y="479"/>
                    <a:pt x="2053" y="479"/>
                    <a:pt x="2054" y="480"/>
                  </a:cubicBezTo>
                  <a:cubicBezTo>
                    <a:pt x="2054" y="480"/>
                    <a:pt x="2054" y="480"/>
                    <a:pt x="2054" y="481"/>
                  </a:cubicBezTo>
                  <a:cubicBezTo>
                    <a:pt x="2055" y="481"/>
                    <a:pt x="2055" y="482"/>
                    <a:pt x="2056" y="482"/>
                  </a:cubicBezTo>
                  <a:cubicBezTo>
                    <a:pt x="2056" y="482"/>
                    <a:pt x="2057" y="482"/>
                    <a:pt x="2057" y="482"/>
                  </a:cubicBezTo>
                  <a:cubicBezTo>
                    <a:pt x="2058" y="481"/>
                    <a:pt x="2058" y="480"/>
                    <a:pt x="2058" y="480"/>
                  </a:cubicBezTo>
                  <a:cubicBezTo>
                    <a:pt x="2057" y="479"/>
                    <a:pt x="2056" y="478"/>
                    <a:pt x="2056" y="477"/>
                  </a:cubicBezTo>
                  <a:cubicBezTo>
                    <a:pt x="2057" y="477"/>
                    <a:pt x="2058" y="476"/>
                    <a:pt x="2058" y="476"/>
                  </a:cubicBezTo>
                  <a:cubicBezTo>
                    <a:pt x="2058" y="476"/>
                    <a:pt x="2058" y="476"/>
                    <a:pt x="2057" y="475"/>
                  </a:cubicBezTo>
                  <a:cubicBezTo>
                    <a:pt x="2057" y="475"/>
                    <a:pt x="2057" y="474"/>
                    <a:pt x="2057" y="474"/>
                  </a:cubicBezTo>
                  <a:cubicBezTo>
                    <a:pt x="2057" y="474"/>
                    <a:pt x="2057" y="473"/>
                    <a:pt x="2058" y="473"/>
                  </a:cubicBezTo>
                  <a:cubicBezTo>
                    <a:pt x="2059" y="472"/>
                    <a:pt x="2061" y="472"/>
                    <a:pt x="2061" y="473"/>
                  </a:cubicBezTo>
                  <a:cubicBezTo>
                    <a:pt x="2062" y="473"/>
                    <a:pt x="2063" y="473"/>
                    <a:pt x="2064" y="472"/>
                  </a:cubicBezTo>
                  <a:cubicBezTo>
                    <a:pt x="2063" y="468"/>
                    <a:pt x="2064" y="466"/>
                    <a:pt x="2067" y="466"/>
                  </a:cubicBezTo>
                  <a:cubicBezTo>
                    <a:pt x="2068" y="466"/>
                    <a:pt x="2068" y="467"/>
                    <a:pt x="2068" y="468"/>
                  </a:cubicBezTo>
                  <a:cubicBezTo>
                    <a:pt x="2067" y="469"/>
                    <a:pt x="2068" y="469"/>
                    <a:pt x="2069" y="470"/>
                  </a:cubicBezTo>
                  <a:cubicBezTo>
                    <a:pt x="2069" y="468"/>
                    <a:pt x="2069" y="468"/>
                    <a:pt x="2070" y="467"/>
                  </a:cubicBezTo>
                  <a:cubicBezTo>
                    <a:pt x="2070" y="467"/>
                    <a:pt x="2071" y="467"/>
                    <a:pt x="2071" y="466"/>
                  </a:cubicBezTo>
                  <a:cubicBezTo>
                    <a:pt x="2071" y="453"/>
                    <a:pt x="2070" y="441"/>
                    <a:pt x="2069" y="430"/>
                  </a:cubicBezTo>
                  <a:cubicBezTo>
                    <a:pt x="2068" y="430"/>
                    <a:pt x="2066" y="429"/>
                    <a:pt x="2065" y="427"/>
                  </a:cubicBezTo>
                  <a:cubicBezTo>
                    <a:pt x="2064" y="426"/>
                    <a:pt x="2064" y="425"/>
                    <a:pt x="2064" y="423"/>
                  </a:cubicBezTo>
                  <a:cubicBezTo>
                    <a:pt x="2066" y="423"/>
                    <a:pt x="2066" y="424"/>
                    <a:pt x="2067" y="425"/>
                  </a:cubicBezTo>
                  <a:cubicBezTo>
                    <a:pt x="2067" y="426"/>
                    <a:pt x="2068" y="427"/>
                    <a:pt x="2070" y="427"/>
                  </a:cubicBezTo>
                  <a:lnTo>
                    <a:pt x="2059" y="195"/>
                  </a:lnTo>
                  <a:cubicBezTo>
                    <a:pt x="2058" y="195"/>
                    <a:pt x="2058" y="195"/>
                    <a:pt x="2057" y="195"/>
                  </a:cubicBezTo>
                  <a:cubicBezTo>
                    <a:pt x="2057" y="194"/>
                    <a:pt x="2056" y="193"/>
                    <a:pt x="2056" y="193"/>
                  </a:cubicBezTo>
                  <a:cubicBezTo>
                    <a:pt x="2055" y="193"/>
                    <a:pt x="2055" y="192"/>
                    <a:pt x="2054" y="192"/>
                  </a:cubicBezTo>
                  <a:cubicBezTo>
                    <a:pt x="2053" y="192"/>
                    <a:pt x="2053" y="191"/>
                    <a:pt x="2053" y="190"/>
                  </a:cubicBezTo>
                  <a:cubicBezTo>
                    <a:pt x="2054" y="189"/>
                    <a:pt x="2055" y="189"/>
                    <a:pt x="2055" y="190"/>
                  </a:cubicBezTo>
                  <a:cubicBezTo>
                    <a:pt x="2056" y="190"/>
                    <a:pt x="2056" y="190"/>
                    <a:pt x="2056" y="191"/>
                  </a:cubicBezTo>
                  <a:cubicBezTo>
                    <a:pt x="2057" y="191"/>
                    <a:pt x="2057" y="191"/>
                    <a:pt x="2058" y="192"/>
                  </a:cubicBezTo>
                  <a:cubicBezTo>
                    <a:pt x="2058" y="192"/>
                    <a:pt x="2059" y="192"/>
                    <a:pt x="2059" y="191"/>
                  </a:cubicBezTo>
                  <a:cubicBezTo>
                    <a:pt x="2059" y="186"/>
                    <a:pt x="2058" y="183"/>
                    <a:pt x="2058" y="180"/>
                  </a:cubicBezTo>
                  <a:cubicBezTo>
                    <a:pt x="2059" y="177"/>
                    <a:pt x="2058" y="173"/>
                    <a:pt x="2058" y="168"/>
                  </a:cubicBezTo>
                  <a:cubicBezTo>
                    <a:pt x="2057" y="169"/>
                    <a:pt x="2055" y="168"/>
                    <a:pt x="2054" y="168"/>
                  </a:cubicBezTo>
                  <a:cubicBezTo>
                    <a:pt x="2053" y="167"/>
                    <a:pt x="2052" y="167"/>
                    <a:pt x="2052" y="168"/>
                  </a:cubicBezTo>
                  <a:cubicBezTo>
                    <a:pt x="2052" y="167"/>
                    <a:pt x="2051" y="167"/>
                    <a:pt x="2050" y="167"/>
                  </a:cubicBezTo>
                  <a:cubicBezTo>
                    <a:pt x="2049" y="167"/>
                    <a:pt x="2048" y="167"/>
                    <a:pt x="2047" y="166"/>
                  </a:cubicBezTo>
                  <a:cubicBezTo>
                    <a:pt x="2047" y="166"/>
                    <a:pt x="2047" y="166"/>
                    <a:pt x="2047" y="165"/>
                  </a:cubicBezTo>
                  <a:cubicBezTo>
                    <a:pt x="2047" y="165"/>
                    <a:pt x="2047" y="164"/>
                    <a:pt x="2047" y="164"/>
                  </a:cubicBezTo>
                  <a:lnTo>
                    <a:pt x="2046" y="164"/>
                  </a:lnTo>
                  <a:cubicBezTo>
                    <a:pt x="2045" y="164"/>
                    <a:pt x="2045" y="163"/>
                    <a:pt x="2045" y="163"/>
                  </a:cubicBezTo>
                  <a:cubicBezTo>
                    <a:pt x="2045" y="163"/>
                    <a:pt x="2044" y="163"/>
                    <a:pt x="2043" y="162"/>
                  </a:cubicBezTo>
                  <a:cubicBezTo>
                    <a:pt x="2043" y="162"/>
                    <a:pt x="2042" y="163"/>
                    <a:pt x="2042" y="164"/>
                  </a:cubicBezTo>
                  <a:cubicBezTo>
                    <a:pt x="2042" y="164"/>
                    <a:pt x="2042" y="164"/>
                    <a:pt x="2043" y="165"/>
                  </a:cubicBezTo>
                  <a:cubicBezTo>
                    <a:pt x="2044" y="165"/>
                    <a:pt x="2044" y="165"/>
                    <a:pt x="2045" y="165"/>
                  </a:cubicBezTo>
                  <a:cubicBezTo>
                    <a:pt x="2045" y="166"/>
                    <a:pt x="2046" y="166"/>
                    <a:pt x="2046" y="167"/>
                  </a:cubicBezTo>
                  <a:cubicBezTo>
                    <a:pt x="2047" y="167"/>
                    <a:pt x="2047" y="168"/>
                    <a:pt x="2047" y="169"/>
                  </a:cubicBezTo>
                  <a:cubicBezTo>
                    <a:pt x="2045" y="168"/>
                    <a:pt x="2043" y="168"/>
                    <a:pt x="2041" y="169"/>
                  </a:cubicBezTo>
                  <a:cubicBezTo>
                    <a:pt x="2040" y="170"/>
                    <a:pt x="2038" y="170"/>
                    <a:pt x="2037" y="171"/>
                  </a:cubicBezTo>
                  <a:cubicBezTo>
                    <a:pt x="2036" y="172"/>
                    <a:pt x="2034" y="172"/>
                    <a:pt x="2033" y="173"/>
                  </a:cubicBezTo>
                  <a:cubicBezTo>
                    <a:pt x="2032" y="173"/>
                    <a:pt x="2030" y="173"/>
                    <a:pt x="2028" y="173"/>
                  </a:cubicBezTo>
                  <a:cubicBezTo>
                    <a:pt x="2028" y="172"/>
                    <a:pt x="2028" y="171"/>
                    <a:pt x="2029" y="171"/>
                  </a:cubicBezTo>
                  <a:cubicBezTo>
                    <a:pt x="2029" y="170"/>
                    <a:pt x="2030" y="170"/>
                    <a:pt x="2031" y="170"/>
                  </a:cubicBezTo>
                  <a:lnTo>
                    <a:pt x="2033" y="170"/>
                  </a:lnTo>
                  <a:cubicBezTo>
                    <a:pt x="2034" y="170"/>
                    <a:pt x="2035" y="170"/>
                    <a:pt x="2035" y="170"/>
                  </a:cubicBezTo>
                  <a:cubicBezTo>
                    <a:pt x="2038" y="169"/>
                    <a:pt x="2040" y="166"/>
                    <a:pt x="2041" y="164"/>
                  </a:cubicBezTo>
                  <a:cubicBezTo>
                    <a:pt x="2039" y="164"/>
                    <a:pt x="2038" y="164"/>
                    <a:pt x="2038" y="161"/>
                  </a:cubicBezTo>
                  <a:cubicBezTo>
                    <a:pt x="2037" y="161"/>
                    <a:pt x="2036" y="161"/>
                    <a:pt x="2036" y="162"/>
                  </a:cubicBezTo>
                  <a:cubicBezTo>
                    <a:pt x="2035" y="163"/>
                    <a:pt x="2035" y="163"/>
                    <a:pt x="2033" y="163"/>
                  </a:cubicBezTo>
                  <a:cubicBezTo>
                    <a:pt x="2034" y="161"/>
                    <a:pt x="2035" y="160"/>
                    <a:pt x="2036" y="158"/>
                  </a:cubicBezTo>
                  <a:cubicBezTo>
                    <a:pt x="2036" y="157"/>
                    <a:pt x="2038" y="156"/>
                    <a:pt x="2041" y="157"/>
                  </a:cubicBezTo>
                  <a:cubicBezTo>
                    <a:pt x="2040" y="154"/>
                    <a:pt x="2041" y="152"/>
                    <a:pt x="2042" y="151"/>
                  </a:cubicBezTo>
                  <a:cubicBezTo>
                    <a:pt x="2044" y="151"/>
                    <a:pt x="2044" y="151"/>
                    <a:pt x="2045" y="152"/>
                  </a:cubicBezTo>
                  <a:cubicBezTo>
                    <a:pt x="2045" y="153"/>
                    <a:pt x="2045" y="153"/>
                    <a:pt x="2046" y="153"/>
                  </a:cubicBezTo>
                  <a:cubicBezTo>
                    <a:pt x="2047" y="152"/>
                    <a:pt x="2046" y="151"/>
                    <a:pt x="2046" y="151"/>
                  </a:cubicBezTo>
                  <a:cubicBezTo>
                    <a:pt x="2045" y="151"/>
                    <a:pt x="2045" y="150"/>
                    <a:pt x="2045" y="149"/>
                  </a:cubicBezTo>
                  <a:lnTo>
                    <a:pt x="2050" y="148"/>
                  </a:lnTo>
                  <a:cubicBezTo>
                    <a:pt x="2050" y="146"/>
                    <a:pt x="2050" y="145"/>
                    <a:pt x="2051" y="145"/>
                  </a:cubicBezTo>
                  <a:cubicBezTo>
                    <a:pt x="2053" y="144"/>
                    <a:pt x="2054" y="145"/>
                    <a:pt x="2055" y="145"/>
                  </a:cubicBezTo>
                  <a:cubicBezTo>
                    <a:pt x="2056" y="146"/>
                    <a:pt x="2056" y="145"/>
                    <a:pt x="2056" y="143"/>
                  </a:cubicBezTo>
                  <a:cubicBezTo>
                    <a:pt x="2054" y="143"/>
                    <a:pt x="2052" y="143"/>
                    <a:pt x="2051" y="143"/>
                  </a:cubicBezTo>
                  <a:cubicBezTo>
                    <a:pt x="2049" y="143"/>
                    <a:pt x="2047" y="144"/>
                    <a:pt x="2044" y="144"/>
                  </a:cubicBezTo>
                  <a:cubicBezTo>
                    <a:pt x="2044" y="143"/>
                    <a:pt x="2044" y="142"/>
                    <a:pt x="2045" y="141"/>
                  </a:cubicBezTo>
                  <a:cubicBezTo>
                    <a:pt x="2046" y="140"/>
                    <a:pt x="2045" y="139"/>
                    <a:pt x="2044" y="139"/>
                  </a:cubicBezTo>
                  <a:cubicBezTo>
                    <a:pt x="2043" y="139"/>
                    <a:pt x="2043" y="141"/>
                    <a:pt x="2043" y="142"/>
                  </a:cubicBezTo>
                  <a:cubicBezTo>
                    <a:pt x="2042" y="143"/>
                    <a:pt x="2042" y="144"/>
                    <a:pt x="2040" y="144"/>
                  </a:cubicBezTo>
                  <a:cubicBezTo>
                    <a:pt x="2039" y="142"/>
                    <a:pt x="2039" y="141"/>
                    <a:pt x="2040" y="139"/>
                  </a:cubicBezTo>
                  <a:cubicBezTo>
                    <a:pt x="2042" y="137"/>
                    <a:pt x="2043" y="135"/>
                    <a:pt x="2043" y="134"/>
                  </a:cubicBezTo>
                  <a:cubicBezTo>
                    <a:pt x="2042" y="134"/>
                    <a:pt x="2041" y="135"/>
                    <a:pt x="2039" y="135"/>
                  </a:cubicBezTo>
                  <a:cubicBezTo>
                    <a:pt x="2038" y="135"/>
                    <a:pt x="2037" y="135"/>
                    <a:pt x="2036" y="133"/>
                  </a:cubicBezTo>
                  <a:cubicBezTo>
                    <a:pt x="2037" y="133"/>
                    <a:pt x="2039" y="133"/>
                    <a:pt x="2040" y="133"/>
                  </a:cubicBezTo>
                  <a:cubicBezTo>
                    <a:pt x="2041" y="133"/>
                    <a:pt x="2042" y="132"/>
                    <a:pt x="2042" y="131"/>
                  </a:cubicBezTo>
                  <a:cubicBezTo>
                    <a:pt x="2041" y="130"/>
                    <a:pt x="2040" y="129"/>
                    <a:pt x="2039" y="128"/>
                  </a:cubicBezTo>
                  <a:cubicBezTo>
                    <a:pt x="2038" y="128"/>
                    <a:pt x="2037" y="127"/>
                    <a:pt x="2036" y="125"/>
                  </a:cubicBezTo>
                  <a:cubicBezTo>
                    <a:pt x="2035" y="126"/>
                    <a:pt x="2034" y="126"/>
                    <a:pt x="2032" y="125"/>
                  </a:cubicBezTo>
                  <a:cubicBezTo>
                    <a:pt x="2031" y="124"/>
                    <a:pt x="2030" y="123"/>
                    <a:pt x="2029" y="122"/>
                  </a:cubicBezTo>
                  <a:cubicBezTo>
                    <a:pt x="2029" y="122"/>
                    <a:pt x="2030" y="121"/>
                    <a:pt x="2031" y="121"/>
                  </a:cubicBezTo>
                  <a:cubicBezTo>
                    <a:pt x="2032" y="121"/>
                    <a:pt x="2032" y="120"/>
                    <a:pt x="2031" y="119"/>
                  </a:cubicBezTo>
                  <a:cubicBezTo>
                    <a:pt x="2030" y="120"/>
                    <a:pt x="2029" y="120"/>
                    <a:pt x="2028" y="120"/>
                  </a:cubicBezTo>
                  <a:cubicBezTo>
                    <a:pt x="2027" y="120"/>
                    <a:pt x="2026" y="120"/>
                    <a:pt x="2025" y="121"/>
                  </a:cubicBezTo>
                  <a:cubicBezTo>
                    <a:pt x="2027" y="121"/>
                    <a:pt x="2027" y="122"/>
                    <a:pt x="2027" y="123"/>
                  </a:cubicBezTo>
                  <a:cubicBezTo>
                    <a:pt x="2027" y="125"/>
                    <a:pt x="2026" y="125"/>
                    <a:pt x="2025" y="125"/>
                  </a:cubicBezTo>
                  <a:cubicBezTo>
                    <a:pt x="2023" y="124"/>
                    <a:pt x="2023" y="124"/>
                    <a:pt x="2023" y="123"/>
                  </a:cubicBezTo>
                  <a:cubicBezTo>
                    <a:pt x="2024" y="122"/>
                    <a:pt x="2024" y="121"/>
                    <a:pt x="2024" y="120"/>
                  </a:cubicBezTo>
                  <a:cubicBezTo>
                    <a:pt x="2023" y="120"/>
                    <a:pt x="2022" y="120"/>
                    <a:pt x="2021" y="120"/>
                  </a:cubicBezTo>
                  <a:cubicBezTo>
                    <a:pt x="2020" y="120"/>
                    <a:pt x="2020" y="119"/>
                    <a:pt x="2020" y="118"/>
                  </a:cubicBezTo>
                  <a:cubicBezTo>
                    <a:pt x="2020" y="117"/>
                    <a:pt x="2021" y="116"/>
                    <a:pt x="2022" y="116"/>
                  </a:cubicBezTo>
                  <a:cubicBezTo>
                    <a:pt x="2022" y="116"/>
                    <a:pt x="2023" y="116"/>
                    <a:pt x="2024" y="117"/>
                  </a:cubicBezTo>
                  <a:cubicBezTo>
                    <a:pt x="2025" y="117"/>
                    <a:pt x="2026" y="117"/>
                    <a:pt x="2027" y="117"/>
                  </a:cubicBezTo>
                  <a:cubicBezTo>
                    <a:pt x="2027" y="118"/>
                    <a:pt x="2028" y="117"/>
                    <a:pt x="2029" y="117"/>
                  </a:cubicBezTo>
                  <a:cubicBezTo>
                    <a:pt x="2027" y="116"/>
                    <a:pt x="2026" y="116"/>
                    <a:pt x="2025" y="115"/>
                  </a:cubicBezTo>
                  <a:cubicBezTo>
                    <a:pt x="2024" y="114"/>
                    <a:pt x="2023" y="114"/>
                    <a:pt x="2022" y="113"/>
                  </a:cubicBezTo>
                  <a:cubicBezTo>
                    <a:pt x="2023" y="113"/>
                    <a:pt x="2023" y="112"/>
                    <a:pt x="2023" y="111"/>
                  </a:cubicBezTo>
                  <a:cubicBezTo>
                    <a:pt x="2022" y="110"/>
                    <a:pt x="2022" y="109"/>
                    <a:pt x="2023" y="108"/>
                  </a:cubicBezTo>
                  <a:cubicBezTo>
                    <a:pt x="2024" y="107"/>
                    <a:pt x="2025" y="107"/>
                    <a:pt x="2026" y="108"/>
                  </a:cubicBezTo>
                  <a:cubicBezTo>
                    <a:pt x="2027" y="108"/>
                    <a:pt x="2027" y="109"/>
                    <a:pt x="2027" y="110"/>
                  </a:cubicBezTo>
                  <a:cubicBezTo>
                    <a:pt x="2028" y="111"/>
                    <a:pt x="2028" y="112"/>
                    <a:pt x="2028" y="113"/>
                  </a:cubicBezTo>
                  <a:cubicBezTo>
                    <a:pt x="2028" y="113"/>
                    <a:pt x="2029" y="113"/>
                    <a:pt x="2030" y="113"/>
                  </a:cubicBezTo>
                  <a:cubicBezTo>
                    <a:pt x="2032" y="113"/>
                    <a:pt x="2032" y="112"/>
                    <a:pt x="2031" y="111"/>
                  </a:cubicBezTo>
                  <a:cubicBezTo>
                    <a:pt x="2031" y="111"/>
                    <a:pt x="2031" y="109"/>
                    <a:pt x="2031" y="108"/>
                  </a:cubicBezTo>
                  <a:cubicBezTo>
                    <a:pt x="2031" y="107"/>
                    <a:pt x="2032" y="108"/>
                    <a:pt x="2033" y="108"/>
                  </a:cubicBezTo>
                  <a:cubicBezTo>
                    <a:pt x="2035" y="108"/>
                    <a:pt x="2035" y="108"/>
                    <a:pt x="2035" y="107"/>
                  </a:cubicBezTo>
                  <a:cubicBezTo>
                    <a:pt x="2035" y="105"/>
                    <a:pt x="2033" y="105"/>
                    <a:pt x="2032" y="105"/>
                  </a:cubicBezTo>
                  <a:cubicBezTo>
                    <a:pt x="2030" y="105"/>
                    <a:pt x="2029" y="105"/>
                    <a:pt x="2027" y="105"/>
                  </a:cubicBezTo>
                  <a:cubicBezTo>
                    <a:pt x="2026" y="105"/>
                    <a:pt x="2025" y="104"/>
                    <a:pt x="2025" y="103"/>
                  </a:cubicBezTo>
                  <a:cubicBezTo>
                    <a:pt x="2024" y="103"/>
                    <a:pt x="2022" y="102"/>
                    <a:pt x="2021" y="102"/>
                  </a:cubicBezTo>
                  <a:cubicBezTo>
                    <a:pt x="2021" y="103"/>
                    <a:pt x="2020" y="103"/>
                    <a:pt x="2020" y="104"/>
                  </a:cubicBezTo>
                  <a:cubicBezTo>
                    <a:pt x="2020" y="105"/>
                    <a:pt x="2019" y="106"/>
                    <a:pt x="2018" y="106"/>
                  </a:cubicBezTo>
                  <a:cubicBezTo>
                    <a:pt x="2017" y="106"/>
                    <a:pt x="2017" y="106"/>
                    <a:pt x="2017" y="105"/>
                  </a:cubicBezTo>
                  <a:cubicBezTo>
                    <a:pt x="2016" y="104"/>
                    <a:pt x="2016" y="104"/>
                    <a:pt x="2016" y="103"/>
                  </a:cubicBezTo>
                  <a:cubicBezTo>
                    <a:pt x="2016" y="103"/>
                    <a:pt x="2015" y="102"/>
                    <a:pt x="2015" y="102"/>
                  </a:cubicBezTo>
                  <a:cubicBezTo>
                    <a:pt x="2015" y="101"/>
                    <a:pt x="2014" y="101"/>
                    <a:pt x="2013" y="101"/>
                  </a:cubicBezTo>
                  <a:cubicBezTo>
                    <a:pt x="2012" y="101"/>
                    <a:pt x="2012" y="101"/>
                    <a:pt x="2012" y="102"/>
                  </a:cubicBezTo>
                  <a:cubicBezTo>
                    <a:pt x="2011" y="102"/>
                    <a:pt x="2011" y="103"/>
                    <a:pt x="2011" y="103"/>
                  </a:cubicBezTo>
                  <a:cubicBezTo>
                    <a:pt x="2011" y="104"/>
                    <a:pt x="2011" y="104"/>
                    <a:pt x="2010" y="105"/>
                  </a:cubicBezTo>
                  <a:cubicBezTo>
                    <a:pt x="2010" y="105"/>
                    <a:pt x="2010" y="105"/>
                    <a:pt x="2009" y="105"/>
                  </a:cubicBezTo>
                  <a:cubicBezTo>
                    <a:pt x="2008" y="104"/>
                    <a:pt x="2008" y="103"/>
                    <a:pt x="2009" y="102"/>
                  </a:cubicBezTo>
                  <a:cubicBezTo>
                    <a:pt x="2009" y="101"/>
                    <a:pt x="2009" y="100"/>
                    <a:pt x="2009" y="98"/>
                  </a:cubicBezTo>
                  <a:cubicBezTo>
                    <a:pt x="2007" y="98"/>
                    <a:pt x="2006" y="99"/>
                    <a:pt x="2006" y="100"/>
                  </a:cubicBezTo>
                  <a:cubicBezTo>
                    <a:pt x="2006" y="101"/>
                    <a:pt x="2005" y="101"/>
                    <a:pt x="2003" y="101"/>
                  </a:cubicBezTo>
                  <a:cubicBezTo>
                    <a:pt x="2002" y="99"/>
                    <a:pt x="2002" y="98"/>
                    <a:pt x="2002" y="98"/>
                  </a:cubicBezTo>
                  <a:cubicBezTo>
                    <a:pt x="2002" y="97"/>
                    <a:pt x="2002" y="96"/>
                    <a:pt x="2003" y="95"/>
                  </a:cubicBezTo>
                  <a:cubicBezTo>
                    <a:pt x="2000" y="95"/>
                    <a:pt x="1999" y="95"/>
                    <a:pt x="1999" y="93"/>
                  </a:cubicBezTo>
                  <a:cubicBezTo>
                    <a:pt x="2001" y="92"/>
                    <a:pt x="2002" y="92"/>
                    <a:pt x="2003" y="91"/>
                  </a:cubicBezTo>
                  <a:cubicBezTo>
                    <a:pt x="2004" y="90"/>
                    <a:pt x="2005" y="89"/>
                    <a:pt x="2008" y="89"/>
                  </a:cubicBezTo>
                  <a:cubicBezTo>
                    <a:pt x="2007" y="88"/>
                    <a:pt x="2006" y="86"/>
                    <a:pt x="2005" y="86"/>
                  </a:cubicBezTo>
                  <a:cubicBezTo>
                    <a:pt x="2003" y="85"/>
                    <a:pt x="2002" y="84"/>
                    <a:pt x="2001" y="83"/>
                  </a:cubicBezTo>
                  <a:cubicBezTo>
                    <a:pt x="2001" y="82"/>
                    <a:pt x="2000" y="82"/>
                    <a:pt x="2000" y="80"/>
                  </a:cubicBezTo>
                  <a:cubicBezTo>
                    <a:pt x="2001" y="79"/>
                    <a:pt x="2000" y="79"/>
                    <a:pt x="1999" y="79"/>
                  </a:cubicBezTo>
                  <a:cubicBezTo>
                    <a:pt x="1998" y="80"/>
                    <a:pt x="1998" y="81"/>
                    <a:pt x="1998" y="82"/>
                  </a:cubicBezTo>
                  <a:cubicBezTo>
                    <a:pt x="1998" y="83"/>
                    <a:pt x="1998" y="83"/>
                    <a:pt x="1999" y="84"/>
                  </a:cubicBezTo>
                  <a:cubicBezTo>
                    <a:pt x="1999" y="85"/>
                    <a:pt x="2000" y="85"/>
                    <a:pt x="2000" y="86"/>
                  </a:cubicBezTo>
                  <a:cubicBezTo>
                    <a:pt x="2001" y="87"/>
                    <a:pt x="2001" y="88"/>
                    <a:pt x="2001" y="89"/>
                  </a:cubicBezTo>
                  <a:cubicBezTo>
                    <a:pt x="1998" y="89"/>
                    <a:pt x="1997" y="89"/>
                    <a:pt x="1995" y="90"/>
                  </a:cubicBezTo>
                  <a:cubicBezTo>
                    <a:pt x="1994" y="91"/>
                    <a:pt x="1992" y="92"/>
                    <a:pt x="1991" y="93"/>
                  </a:cubicBezTo>
                  <a:cubicBezTo>
                    <a:pt x="1991" y="93"/>
                    <a:pt x="1992" y="94"/>
                    <a:pt x="1992" y="94"/>
                  </a:cubicBezTo>
                  <a:cubicBezTo>
                    <a:pt x="1993" y="94"/>
                    <a:pt x="1993" y="94"/>
                    <a:pt x="1994" y="93"/>
                  </a:cubicBezTo>
                  <a:cubicBezTo>
                    <a:pt x="1995" y="93"/>
                    <a:pt x="1995" y="93"/>
                    <a:pt x="1996" y="93"/>
                  </a:cubicBezTo>
                  <a:cubicBezTo>
                    <a:pt x="1996" y="93"/>
                    <a:pt x="1997" y="93"/>
                    <a:pt x="1997" y="94"/>
                  </a:cubicBezTo>
                  <a:lnTo>
                    <a:pt x="1997" y="98"/>
                  </a:lnTo>
                  <a:cubicBezTo>
                    <a:pt x="1995" y="98"/>
                    <a:pt x="1994" y="98"/>
                    <a:pt x="1993" y="97"/>
                  </a:cubicBezTo>
                  <a:cubicBezTo>
                    <a:pt x="1993" y="98"/>
                    <a:pt x="1994" y="99"/>
                    <a:pt x="1994" y="99"/>
                  </a:cubicBezTo>
                  <a:cubicBezTo>
                    <a:pt x="1994" y="100"/>
                    <a:pt x="1994" y="100"/>
                    <a:pt x="1993" y="100"/>
                  </a:cubicBezTo>
                  <a:cubicBezTo>
                    <a:pt x="1992" y="101"/>
                    <a:pt x="1992" y="102"/>
                    <a:pt x="1993" y="102"/>
                  </a:cubicBezTo>
                  <a:cubicBezTo>
                    <a:pt x="1993" y="102"/>
                    <a:pt x="1993" y="103"/>
                    <a:pt x="1994" y="103"/>
                  </a:cubicBezTo>
                  <a:cubicBezTo>
                    <a:pt x="1994" y="104"/>
                    <a:pt x="1994" y="104"/>
                    <a:pt x="1994" y="105"/>
                  </a:cubicBezTo>
                  <a:cubicBezTo>
                    <a:pt x="1994" y="105"/>
                    <a:pt x="1994" y="105"/>
                    <a:pt x="1994" y="106"/>
                  </a:cubicBezTo>
                  <a:cubicBezTo>
                    <a:pt x="1992" y="104"/>
                    <a:pt x="1991" y="103"/>
                    <a:pt x="1989" y="102"/>
                  </a:cubicBezTo>
                  <a:cubicBezTo>
                    <a:pt x="1988" y="101"/>
                    <a:pt x="1987" y="99"/>
                    <a:pt x="1988" y="97"/>
                  </a:cubicBezTo>
                  <a:cubicBezTo>
                    <a:pt x="1987" y="97"/>
                    <a:pt x="1986" y="97"/>
                    <a:pt x="1986" y="98"/>
                  </a:cubicBezTo>
                  <a:cubicBezTo>
                    <a:pt x="1986" y="100"/>
                    <a:pt x="1985" y="100"/>
                    <a:pt x="1984" y="100"/>
                  </a:cubicBezTo>
                  <a:cubicBezTo>
                    <a:pt x="1983" y="99"/>
                    <a:pt x="1983" y="99"/>
                    <a:pt x="1982" y="100"/>
                  </a:cubicBezTo>
                  <a:cubicBezTo>
                    <a:pt x="1982" y="100"/>
                    <a:pt x="1981" y="100"/>
                    <a:pt x="1980" y="100"/>
                  </a:cubicBezTo>
                  <a:cubicBezTo>
                    <a:pt x="1980" y="102"/>
                    <a:pt x="1980" y="104"/>
                    <a:pt x="1980" y="104"/>
                  </a:cubicBezTo>
                  <a:cubicBezTo>
                    <a:pt x="1981" y="105"/>
                    <a:pt x="1980" y="105"/>
                    <a:pt x="1978" y="106"/>
                  </a:cubicBezTo>
                  <a:cubicBezTo>
                    <a:pt x="1978" y="107"/>
                    <a:pt x="1978" y="107"/>
                    <a:pt x="1979" y="107"/>
                  </a:cubicBezTo>
                  <a:cubicBezTo>
                    <a:pt x="1979" y="108"/>
                    <a:pt x="1979" y="108"/>
                    <a:pt x="1979" y="108"/>
                  </a:cubicBezTo>
                  <a:cubicBezTo>
                    <a:pt x="1980" y="108"/>
                    <a:pt x="1980" y="109"/>
                    <a:pt x="1980" y="109"/>
                  </a:cubicBezTo>
                  <a:cubicBezTo>
                    <a:pt x="1980" y="110"/>
                    <a:pt x="1980" y="110"/>
                    <a:pt x="1980" y="111"/>
                  </a:cubicBezTo>
                  <a:cubicBezTo>
                    <a:pt x="1979" y="111"/>
                    <a:pt x="1978" y="111"/>
                    <a:pt x="1977" y="111"/>
                  </a:cubicBezTo>
                  <a:cubicBezTo>
                    <a:pt x="1976" y="111"/>
                    <a:pt x="1975" y="110"/>
                    <a:pt x="1974" y="110"/>
                  </a:cubicBezTo>
                  <a:cubicBezTo>
                    <a:pt x="1973" y="111"/>
                    <a:pt x="1973" y="111"/>
                    <a:pt x="1973" y="113"/>
                  </a:cubicBezTo>
                  <a:cubicBezTo>
                    <a:pt x="1974" y="114"/>
                    <a:pt x="1973" y="114"/>
                    <a:pt x="1973" y="115"/>
                  </a:cubicBezTo>
                  <a:cubicBezTo>
                    <a:pt x="1971" y="115"/>
                    <a:pt x="1971" y="115"/>
                    <a:pt x="1970" y="114"/>
                  </a:cubicBezTo>
                  <a:cubicBezTo>
                    <a:pt x="1970" y="114"/>
                    <a:pt x="1969" y="114"/>
                    <a:pt x="1968" y="114"/>
                  </a:cubicBezTo>
                  <a:cubicBezTo>
                    <a:pt x="1969" y="111"/>
                    <a:pt x="1968" y="110"/>
                    <a:pt x="1967" y="108"/>
                  </a:cubicBezTo>
                  <a:cubicBezTo>
                    <a:pt x="1966" y="107"/>
                    <a:pt x="1966" y="106"/>
                    <a:pt x="1965" y="104"/>
                  </a:cubicBezTo>
                  <a:cubicBezTo>
                    <a:pt x="1964" y="103"/>
                    <a:pt x="1964" y="103"/>
                    <a:pt x="1963" y="104"/>
                  </a:cubicBezTo>
                  <a:cubicBezTo>
                    <a:pt x="1962" y="105"/>
                    <a:pt x="1962" y="105"/>
                    <a:pt x="1962" y="104"/>
                  </a:cubicBezTo>
                  <a:cubicBezTo>
                    <a:pt x="1962" y="103"/>
                    <a:pt x="1963" y="103"/>
                    <a:pt x="1964" y="102"/>
                  </a:cubicBezTo>
                  <a:cubicBezTo>
                    <a:pt x="1965" y="101"/>
                    <a:pt x="1965" y="101"/>
                    <a:pt x="1966" y="101"/>
                  </a:cubicBezTo>
                  <a:lnTo>
                    <a:pt x="1966" y="103"/>
                  </a:lnTo>
                  <a:cubicBezTo>
                    <a:pt x="1966" y="103"/>
                    <a:pt x="1967" y="103"/>
                    <a:pt x="1969" y="102"/>
                  </a:cubicBezTo>
                  <a:cubicBezTo>
                    <a:pt x="1970" y="101"/>
                    <a:pt x="1971" y="102"/>
                    <a:pt x="1971" y="103"/>
                  </a:cubicBezTo>
                  <a:cubicBezTo>
                    <a:pt x="1972" y="104"/>
                    <a:pt x="1972" y="105"/>
                    <a:pt x="1971" y="106"/>
                  </a:cubicBezTo>
                  <a:cubicBezTo>
                    <a:pt x="1970" y="106"/>
                    <a:pt x="1970" y="107"/>
                    <a:pt x="1971" y="109"/>
                  </a:cubicBezTo>
                  <a:cubicBezTo>
                    <a:pt x="1972" y="108"/>
                    <a:pt x="1974" y="107"/>
                    <a:pt x="1974" y="106"/>
                  </a:cubicBezTo>
                  <a:cubicBezTo>
                    <a:pt x="1975" y="104"/>
                    <a:pt x="1976" y="103"/>
                    <a:pt x="1976" y="101"/>
                  </a:cubicBezTo>
                  <a:cubicBezTo>
                    <a:pt x="1977" y="100"/>
                    <a:pt x="1977" y="100"/>
                    <a:pt x="1977" y="99"/>
                  </a:cubicBezTo>
                  <a:cubicBezTo>
                    <a:pt x="1978" y="99"/>
                    <a:pt x="1978" y="98"/>
                    <a:pt x="1977" y="97"/>
                  </a:cubicBezTo>
                  <a:cubicBezTo>
                    <a:pt x="1976" y="96"/>
                    <a:pt x="1975" y="96"/>
                    <a:pt x="1974" y="96"/>
                  </a:cubicBezTo>
                  <a:cubicBezTo>
                    <a:pt x="1972" y="97"/>
                    <a:pt x="1971" y="97"/>
                    <a:pt x="1969" y="96"/>
                  </a:cubicBezTo>
                  <a:cubicBezTo>
                    <a:pt x="1969" y="95"/>
                    <a:pt x="1969" y="95"/>
                    <a:pt x="1969" y="94"/>
                  </a:cubicBezTo>
                  <a:cubicBezTo>
                    <a:pt x="1968" y="94"/>
                    <a:pt x="1968" y="93"/>
                    <a:pt x="1968" y="92"/>
                  </a:cubicBezTo>
                  <a:cubicBezTo>
                    <a:pt x="1969" y="92"/>
                    <a:pt x="1969" y="92"/>
                    <a:pt x="1969" y="92"/>
                  </a:cubicBezTo>
                  <a:cubicBezTo>
                    <a:pt x="1969" y="92"/>
                    <a:pt x="1970" y="91"/>
                    <a:pt x="1970" y="91"/>
                  </a:cubicBezTo>
                  <a:cubicBezTo>
                    <a:pt x="1971" y="91"/>
                    <a:pt x="1972" y="91"/>
                    <a:pt x="1972" y="91"/>
                  </a:cubicBezTo>
                  <a:cubicBezTo>
                    <a:pt x="1973" y="92"/>
                    <a:pt x="1973" y="92"/>
                    <a:pt x="1973" y="92"/>
                  </a:cubicBezTo>
                  <a:cubicBezTo>
                    <a:pt x="1974" y="93"/>
                    <a:pt x="1974" y="93"/>
                    <a:pt x="1975" y="93"/>
                  </a:cubicBezTo>
                  <a:cubicBezTo>
                    <a:pt x="1975" y="94"/>
                    <a:pt x="1976" y="94"/>
                    <a:pt x="1977" y="94"/>
                  </a:cubicBezTo>
                  <a:cubicBezTo>
                    <a:pt x="1977" y="92"/>
                    <a:pt x="1978" y="91"/>
                    <a:pt x="1978" y="90"/>
                  </a:cubicBezTo>
                  <a:cubicBezTo>
                    <a:pt x="1978" y="89"/>
                    <a:pt x="1979" y="88"/>
                    <a:pt x="1980" y="87"/>
                  </a:cubicBezTo>
                  <a:cubicBezTo>
                    <a:pt x="1981" y="87"/>
                    <a:pt x="1982" y="88"/>
                    <a:pt x="1983" y="88"/>
                  </a:cubicBezTo>
                  <a:cubicBezTo>
                    <a:pt x="1984" y="88"/>
                    <a:pt x="1984" y="89"/>
                    <a:pt x="1985" y="89"/>
                  </a:cubicBezTo>
                  <a:cubicBezTo>
                    <a:pt x="1986" y="88"/>
                    <a:pt x="1986" y="88"/>
                    <a:pt x="1987" y="87"/>
                  </a:cubicBezTo>
                  <a:cubicBezTo>
                    <a:pt x="1987" y="87"/>
                    <a:pt x="1988" y="86"/>
                    <a:pt x="1989" y="86"/>
                  </a:cubicBezTo>
                  <a:cubicBezTo>
                    <a:pt x="1989" y="87"/>
                    <a:pt x="1990" y="87"/>
                    <a:pt x="1991" y="87"/>
                  </a:cubicBezTo>
                  <a:cubicBezTo>
                    <a:pt x="1993" y="88"/>
                    <a:pt x="1994" y="87"/>
                    <a:pt x="1994" y="86"/>
                  </a:cubicBezTo>
                  <a:cubicBezTo>
                    <a:pt x="1993" y="85"/>
                    <a:pt x="1992" y="86"/>
                    <a:pt x="1991" y="86"/>
                  </a:cubicBezTo>
                  <a:cubicBezTo>
                    <a:pt x="1990" y="86"/>
                    <a:pt x="1989" y="86"/>
                    <a:pt x="1989" y="85"/>
                  </a:cubicBezTo>
                  <a:cubicBezTo>
                    <a:pt x="1989" y="84"/>
                    <a:pt x="1990" y="84"/>
                    <a:pt x="1990" y="83"/>
                  </a:cubicBezTo>
                  <a:cubicBezTo>
                    <a:pt x="1991" y="83"/>
                    <a:pt x="1991" y="82"/>
                    <a:pt x="1992" y="82"/>
                  </a:cubicBezTo>
                  <a:cubicBezTo>
                    <a:pt x="1992" y="81"/>
                    <a:pt x="1993" y="81"/>
                    <a:pt x="1993" y="80"/>
                  </a:cubicBezTo>
                  <a:cubicBezTo>
                    <a:pt x="1993" y="80"/>
                    <a:pt x="1992" y="79"/>
                    <a:pt x="1992" y="79"/>
                  </a:cubicBezTo>
                  <a:cubicBezTo>
                    <a:pt x="1991" y="79"/>
                    <a:pt x="1991" y="80"/>
                    <a:pt x="1990" y="81"/>
                  </a:cubicBezTo>
                  <a:cubicBezTo>
                    <a:pt x="1989" y="81"/>
                    <a:pt x="1988" y="82"/>
                    <a:pt x="1987" y="82"/>
                  </a:cubicBezTo>
                  <a:cubicBezTo>
                    <a:pt x="1986" y="82"/>
                    <a:pt x="1985" y="83"/>
                    <a:pt x="1984" y="82"/>
                  </a:cubicBezTo>
                  <a:cubicBezTo>
                    <a:pt x="1983" y="82"/>
                    <a:pt x="1982" y="82"/>
                    <a:pt x="1981" y="81"/>
                  </a:cubicBezTo>
                  <a:cubicBezTo>
                    <a:pt x="1981" y="80"/>
                    <a:pt x="1982" y="79"/>
                    <a:pt x="1982" y="79"/>
                  </a:cubicBezTo>
                  <a:cubicBezTo>
                    <a:pt x="1982" y="78"/>
                    <a:pt x="1983" y="78"/>
                    <a:pt x="1983" y="78"/>
                  </a:cubicBezTo>
                  <a:cubicBezTo>
                    <a:pt x="1984" y="78"/>
                    <a:pt x="1985" y="77"/>
                    <a:pt x="1985" y="77"/>
                  </a:cubicBezTo>
                  <a:cubicBezTo>
                    <a:pt x="1985" y="76"/>
                    <a:pt x="1986" y="76"/>
                    <a:pt x="1986" y="75"/>
                  </a:cubicBezTo>
                  <a:cubicBezTo>
                    <a:pt x="1984" y="73"/>
                    <a:pt x="1983" y="73"/>
                    <a:pt x="1983" y="73"/>
                  </a:cubicBezTo>
                  <a:cubicBezTo>
                    <a:pt x="1982" y="73"/>
                    <a:pt x="1981" y="74"/>
                    <a:pt x="1981" y="75"/>
                  </a:cubicBezTo>
                  <a:cubicBezTo>
                    <a:pt x="1980" y="75"/>
                    <a:pt x="1980" y="76"/>
                    <a:pt x="1979" y="77"/>
                  </a:cubicBezTo>
                  <a:cubicBezTo>
                    <a:pt x="1978" y="78"/>
                    <a:pt x="1978" y="79"/>
                    <a:pt x="1977" y="79"/>
                  </a:cubicBezTo>
                  <a:cubicBezTo>
                    <a:pt x="1974" y="80"/>
                    <a:pt x="1971" y="81"/>
                    <a:pt x="1970" y="83"/>
                  </a:cubicBezTo>
                  <a:cubicBezTo>
                    <a:pt x="1968" y="84"/>
                    <a:pt x="1968" y="86"/>
                    <a:pt x="1969" y="87"/>
                  </a:cubicBezTo>
                  <a:cubicBezTo>
                    <a:pt x="1970" y="88"/>
                    <a:pt x="1970" y="89"/>
                    <a:pt x="1969" y="90"/>
                  </a:cubicBezTo>
                  <a:cubicBezTo>
                    <a:pt x="1968" y="90"/>
                    <a:pt x="1967" y="89"/>
                    <a:pt x="1967" y="88"/>
                  </a:cubicBezTo>
                  <a:cubicBezTo>
                    <a:pt x="1967" y="88"/>
                    <a:pt x="1967" y="87"/>
                    <a:pt x="1967" y="86"/>
                  </a:cubicBezTo>
                  <a:cubicBezTo>
                    <a:pt x="1967" y="85"/>
                    <a:pt x="1967" y="85"/>
                    <a:pt x="1967" y="84"/>
                  </a:cubicBezTo>
                  <a:cubicBezTo>
                    <a:pt x="1967" y="84"/>
                    <a:pt x="1966" y="83"/>
                    <a:pt x="1964" y="84"/>
                  </a:cubicBezTo>
                  <a:cubicBezTo>
                    <a:pt x="1964" y="85"/>
                    <a:pt x="1964" y="86"/>
                    <a:pt x="1964" y="87"/>
                  </a:cubicBezTo>
                  <a:cubicBezTo>
                    <a:pt x="1964" y="89"/>
                    <a:pt x="1963" y="90"/>
                    <a:pt x="1963" y="91"/>
                  </a:cubicBezTo>
                  <a:cubicBezTo>
                    <a:pt x="1962" y="91"/>
                    <a:pt x="1962" y="90"/>
                    <a:pt x="1961" y="90"/>
                  </a:cubicBezTo>
                  <a:cubicBezTo>
                    <a:pt x="1960" y="90"/>
                    <a:pt x="1960" y="89"/>
                    <a:pt x="1959" y="89"/>
                  </a:cubicBezTo>
                  <a:cubicBezTo>
                    <a:pt x="1959" y="89"/>
                    <a:pt x="1958" y="89"/>
                    <a:pt x="1958" y="89"/>
                  </a:cubicBezTo>
                  <a:cubicBezTo>
                    <a:pt x="1957" y="89"/>
                    <a:pt x="1957" y="90"/>
                    <a:pt x="1957" y="91"/>
                  </a:cubicBezTo>
                  <a:cubicBezTo>
                    <a:pt x="1956" y="92"/>
                    <a:pt x="1956" y="92"/>
                    <a:pt x="1957" y="92"/>
                  </a:cubicBezTo>
                  <a:cubicBezTo>
                    <a:pt x="1959" y="93"/>
                    <a:pt x="1960" y="93"/>
                    <a:pt x="1960" y="93"/>
                  </a:cubicBezTo>
                  <a:cubicBezTo>
                    <a:pt x="1962" y="94"/>
                    <a:pt x="1963" y="96"/>
                    <a:pt x="1964" y="99"/>
                  </a:cubicBezTo>
                  <a:cubicBezTo>
                    <a:pt x="1960" y="99"/>
                    <a:pt x="1956" y="99"/>
                    <a:pt x="1953" y="99"/>
                  </a:cubicBezTo>
                  <a:cubicBezTo>
                    <a:pt x="1949" y="100"/>
                    <a:pt x="1945" y="100"/>
                    <a:pt x="1941" y="99"/>
                  </a:cubicBezTo>
                  <a:cubicBezTo>
                    <a:pt x="1941" y="99"/>
                    <a:pt x="1940" y="99"/>
                    <a:pt x="1940" y="98"/>
                  </a:cubicBezTo>
                  <a:cubicBezTo>
                    <a:pt x="1940" y="97"/>
                    <a:pt x="1940" y="97"/>
                    <a:pt x="1940" y="96"/>
                  </a:cubicBezTo>
                  <a:cubicBezTo>
                    <a:pt x="1940" y="96"/>
                    <a:pt x="1940" y="95"/>
                    <a:pt x="1940" y="94"/>
                  </a:cubicBezTo>
                  <a:cubicBezTo>
                    <a:pt x="1939" y="94"/>
                    <a:pt x="1939" y="94"/>
                    <a:pt x="1938" y="94"/>
                  </a:cubicBezTo>
                  <a:cubicBezTo>
                    <a:pt x="1937" y="96"/>
                    <a:pt x="1936" y="97"/>
                    <a:pt x="1936" y="98"/>
                  </a:cubicBezTo>
                  <a:cubicBezTo>
                    <a:pt x="1935" y="99"/>
                    <a:pt x="1934" y="99"/>
                    <a:pt x="1933" y="100"/>
                  </a:cubicBezTo>
                  <a:cubicBezTo>
                    <a:pt x="1930" y="100"/>
                    <a:pt x="1928" y="100"/>
                    <a:pt x="1926" y="99"/>
                  </a:cubicBezTo>
                  <a:cubicBezTo>
                    <a:pt x="1923" y="98"/>
                    <a:pt x="1921" y="97"/>
                    <a:pt x="1919" y="98"/>
                  </a:cubicBezTo>
                  <a:cubicBezTo>
                    <a:pt x="1919" y="97"/>
                    <a:pt x="1919" y="96"/>
                    <a:pt x="1919" y="96"/>
                  </a:cubicBezTo>
                  <a:cubicBezTo>
                    <a:pt x="1918" y="95"/>
                    <a:pt x="1918" y="95"/>
                    <a:pt x="1917" y="94"/>
                  </a:cubicBezTo>
                  <a:cubicBezTo>
                    <a:pt x="1917" y="94"/>
                    <a:pt x="1916" y="93"/>
                    <a:pt x="1916" y="92"/>
                  </a:cubicBezTo>
                  <a:cubicBezTo>
                    <a:pt x="1915" y="92"/>
                    <a:pt x="1915" y="91"/>
                    <a:pt x="1915" y="90"/>
                  </a:cubicBezTo>
                  <a:cubicBezTo>
                    <a:pt x="1914" y="89"/>
                    <a:pt x="1912" y="89"/>
                    <a:pt x="1911" y="88"/>
                  </a:cubicBezTo>
                  <a:cubicBezTo>
                    <a:pt x="1910" y="88"/>
                    <a:pt x="1909" y="87"/>
                    <a:pt x="1909" y="85"/>
                  </a:cubicBezTo>
                  <a:cubicBezTo>
                    <a:pt x="1906" y="86"/>
                    <a:pt x="1905" y="87"/>
                    <a:pt x="1904" y="88"/>
                  </a:cubicBezTo>
                  <a:cubicBezTo>
                    <a:pt x="1904" y="90"/>
                    <a:pt x="1902" y="91"/>
                    <a:pt x="1900" y="92"/>
                  </a:cubicBezTo>
                  <a:cubicBezTo>
                    <a:pt x="1901" y="95"/>
                    <a:pt x="1901" y="98"/>
                    <a:pt x="1900" y="99"/>
                  </a:cubicBezTo>
                  <a:cubicBezTo>
                    <a:pt x="1899" y="101"/>
                    <a:pt x="1899" y="103"/>
                    <a:pt x="1900" y="106"/>
                  </a:cubicBezTo>
                  <a:cubicBezTo>
                    <a:pt x="1902" y="106"/>
                    <a:pt x="1902" y="106"/>
                    <a:pt x="1903" y="105"/>
                  </a:cubicBezTo>
                  <a:cubicBezTo>
                    <a:pt x="1904" y="104"/>
                    <a:pt x="1905" y="104"/>
                    <a:pt x="1906" y="104"/>
                  </a:cubicBezTo>
                  <a:cubicBezTo>
                    <a:pt x="1905" y="105"/>
                    <a:pt x="1905" y="107"/>
                    <a:pt x="1905" y="108"/>
                  </a:cubicBezTo>
                  <a:cubicBezTo>
                    <a:pt x="1904" y="109"/>
                    <a:pt x="1904" y="110"/>
                    <a:pt x="1902" y="111"/>
                  </a:cubicBezTo>
                  <a:cubicBezTo>
                    <a:pt x="1901" y="111"/>
                    <a:pt x="1900" y="111"/>
                    <a:pt x="1900" y="110"/>
                  </a:cubicBezTo>
                  <a:cubicBezTo>
                    <a:pt x="1900" y="110"/>
                    <a:pt x="1900" y="110"/>
                    <a:pt x="1900" y="112"/>
                  </a:cubicBezTo>
                  <a:cubicBezTo>
                    <a:pt x="1899" y="114"/>
                    <a:pt x="1898" y="117"/>
                    <a:pt x="1898" y="120"/>
                  </a:cubicBezTo>
                  <a:cubicBezTo>
                    <a:pt x="1898" y="124"/>
                    <a:pt x="1898" y="127"/>
                    <a:pt x="1898" y="129"/>
                  </a:cubicBezTo>
                  <a:cubicBezTo>
                    <a:pt x="1901" y="129"/>
                    <a:pt x="1902" y="128"/>
                    <a:pt x="1903" y="126"/>
                  </a:cubicBezTo>
                  <a:cubicBezTo>
                    <a:pt x="1904" y="124"/>
                    <a:pt x="1905" y="123"/>
                    <a:pt x="1906" y="122"/>
                  </a:cubicBezTo>
                  <a:cubicBezTo>
                    <a:pt x="1906" y="121"/>
                    <a:pt x="1907" y="121"/>
                    <a:pt x="1907" y="121"/>
                  </a:cubicBezTo>
                  <a:cubicBezTo>
                    <a:pt x="1908" y="121"/>
                    <a:pt x="1908" y="121"/>
                    <a:pt x="1908" y="121"/>
                  </a:cubicBezTo>
                  <a:cubicBezTo>
                    <a:pt x="1909" y="121"/>
                    <a:pt x="1909" y="120"/>
                    <a:pt x="1909" y="120"/>
                  </a:cubicBezTo>
                  <a:cubicBezTo>
                    <a:pt x="1909" y="119"/>
                    <a:pt x="1909" y="119"/>
                    <a:pt x="1909" y="119"/>
                  </a:cubicBezTo>
                  <a:cubicBezTo>
                    <a:pt x="1910" y="118"/>
                    <a:pt x="1911" y="118"/>
                    <a:pt x="1911" y="117"/>
                  </a:cubicBezTo>
                  <a:cubicBezTo>
                    <a:pt x="1912" y="117"/>
                    <a:pt x="1913" y="117"/>
                    <a:pt x="1914" y="118"/>
                  </a:cubicBezTo>
                  <a:cubicBezTo>
                    <a:pt x="1913" y="120"/>
                    <a:pt x="1912" y="122"/>
                    <a:pt x="1910" y="123"/>
                  </a:cubicBezTo>
                  <a:cubicBezTo>
                    <a:pt x="1908" y="125"/>
                    <a:pt x="1907" y="126"/>
                    <a:pt x="1907" y="129"/>
                  </a:cubicBezTo>
                  <a:cubicBezTo>
                    <a:pt x="1908" y="130"/>
                    <a:pt x="1910" y="131"/>
                    <a:pt x="1911" y="131"/>
                  </a:cubicBezTo>
                  <a:cubicBezTo>
                    <a:pt x="1913" y="132"/>
                    <a:pt x="1914" y="132"/>
                    <a:pt x="1917" y="131"/>
                  </a:cubicBezTo>
                  <a:cubicBezTo>
                    <a:pt x="1919" y="133"/>
                    <a:pt x="1921" y="134"/>
                    <a:pt x="1922" y="136"/>
                  </a:cubicBezTo>
                  <a:cubicBezTo>
                    <a:pt x="1923" y="136"/>
                    <a:pt x="1924" y="136"/>
                    <a:pt x="1924" y="137"/>
                  </a:cubicBezTo>
                  <a:cubicBezTo>
                    <a:pt x="1925" y="137"/>
                    <a:pt x="1926" y="137"/>
                    <a:pt x="1926" y="138"/>
                  </a:cubicBezTo>
                  <a:cubicBezTo>
                    <a:pt x="1927" y="138"/>
                    <a:pt x="1927" y="138"/>
                    <a:pt x="1928" y="139"/>
                  </a:cubicBezTo>
                  <a:cubicBezTo>
                    <a:pt x="1929" y="139"/>
                    <a:pt x="1930" y="139"/>
                    <a:pt x="1931" y="139"/>
                  </a:cubicBezTo>
                  <a:cubicBezTo>
                    <a:pt x="1931" y="140"/>
                    <a:pt x="1931" y="140"/>
                    <a:pt x="1932" y="141"/>
                  </a:cubicBezTo>
                  <a:cubicBezTo>
                    <a:pt x="1933" y="141"/>
                    <a:pt x="1934" y="142"/>
                    <a:pt x="1935" y="142"/>
                  </a:cubicBezTo>
                  <a:cubicBezTo>
                    <a:pt x="1936" y="142"/>
                    <a:pt x="1937" y="142"/>
                    <a:pt x="1938" y="143"/>
                  </a:cubicBezTo>
                  <a:cubicBezTo>
                    <a:pt x="1939" y="143"/>
                    <a:pt x="1939" y="144"/>
                    <a:pt x="1940" y="144"/>
                  </a:cubicBezTo>
                  <a:cubicBezTo>
                    <a:pt x="1939" y="145"/>
                    <a:pt x="1939" y="147"/>
                    <a:pt x="1939" y="148"/>
                  </a:cubicBezTo>
                  <a:cubicBezTo>
                    <a:pt x="1939" y="149"/>
                    <a:pt x="1939" y="151"/>
                    <a:pt x="1938" y="152"/>
                  </a:cubicBezTo>
                  <a:cubicBezTo>
                    <a:pt x="1938" y="153"/>
                    <a:pt x="1937" y="153"/>
                    <a:pt x="1936" y="154"/>
                  </a:cubicBezTo>
                  <a:cubicBezTo>
                    <a:pt x="1936" y="154"/>
                    <a:pt x="1936" y="155"/>
                    <a:pt x="1936" y="156"/>
                  </a:cubicBezTo>
                  <a:cubicBezTo>
                    <a:pt x="1934" y="156"/>
                    <a:pt x="1933" y="157"/>
                    <a:pt x="1932" y="160"/>
                  </a:cubicBezTo>
                  <a:cubicBezTo>
                    <a:pt x="1932" y="161"/>
                    <a:pt x="1932" y="162"/>
                    <a:pt x="1933" y="162"/>
                  </a:cubicBezTo>
                  <a:cubicBezTo>
                    <a:pt x="1933" y="163"/>
                    <a:pt x="1933" y="163"/>
                    <a:pt x="1934" y="164"/>
                  </a:cubicBezTo>
                  <a:cubicBezTo>
                    <a:pt x="1934" y="164"/>
                    <a:pt x="1935" y="165"/>
                    <a:pt x="1935" y="165"/>
                  </a:cubicBezTo>
                  <a:cubicBezTo>
                    <a:pt x="1935" y="166"/>
                    <a:pt x="1936" y="166"/>
                    <a:pt x="1936" y="167"/>
                  </a:cubicBezTo>
                  <a:cubicBezTo>
                    <a:pt x="1935" y="171"/>
                    <a:pt x="1935" y="174"/>
                    <a:pt x="1935" y="178"/>
                  </a:cubicBezTo>
                  <a:cubicBezTo>
                    <a:pt x="1936" y="181"/>
                    <a:pt x="1936" y="183"/>
                    <a:pt x="1936" y="185"/>
                  </a:cubicBezTo>
                  <a:cubicBezTo>
                    <a:pt x="1934" y="185"/>
                    <a:pt x="1932" y="183"/>
                    <a:pt x="1931" y="181"/>
                  </a:cubicBezTo>
                  <a:cubicBezTo>
                    <a:pt x="1930" y="179"/>
                    <a:pt x="1929" y="177"/>
                    <a:pt x="1929" y="174"/>
                  </a:cubicBezTo>
                  <a:cubicBezTo>
                    <a:pt x="1928" y="173"/>
                    <a:pt x="1926" y="172"/>
                    <a:pt x="1925" y="171"/>
                  </a:cubicBezTo>
                  <a:cubicBezTo>
                    <a:pt x="1924" y="170"/>
                    <a:pt x="1923" y="169"/>
                    <a:pt x="1922" y="168"/>
                  </a:cubicBezTo>
                  <a:lnTo>
                    <a:pt x="1917" y="168"/>
                  </a:lnTo>
                  <a:cubicBezTo>
                    <a:pt x="1916" y="167"/>
                    <a:pt x="1914" y="166"/>
                    <a:pt x="1912" y="165"/>
                  </a:cubicBezTo>
                  <a:cubicBezTo>
                    <a:pt x="1910" y="165"/>
                    <a:pt x="1909" y="163"/>
                    <a:pt x="1909" y="162"/>
                  </a:cubicBezTo>
                  <a:cubicBezTo>
                    <a:pt x="1908" y="160"/>
                    <a:pt x="1908" y="159"/>
                    <a:pt x="1909" y="159"/>
                  </a:cubicBezTo>
                  <a:cubicBezTo>
                    <a:pt x="1909" y="158"/>
                    <a:pt x="1910" y="158"/>
                    <a:pt x="1911" y="158"/>
                  </a:cubicBezTo>
                  <a:cubicBezTo>
                    <a:pt x="1911" y="158"/>
                    <a:pt x="1912" y="157"/>
                    <a:pt x="1913" y="157"/>
                  </a:cubicBezTo>
                  <a:cubicBezTo>
                    <a:pt x="1913" y="157"/>
                    <a:pt x="1914" y="156"/>
                    <a:pt x="1914" y="155"/>
                  </a:cubicBezTo>
                  <a:cubicBezTo>
                    <a:pt x="1911" y="155"/>
                    <a:pt x="1910" y="155"/>
                    <a:pt x="1909" y="154"/>
                  </a:cubicBezTo>
                  <a:cubicBezTo>
                    <a:pt x="1908" y="154"/>
                    <a:pt x="1907" y="153"/>
                    <a:pt x="1906" y="151"/>
                  </a:cubicBezTo>
                  <a:cubicBezTo>
                    <a:pt x="1906" y="150"/>
                    <a:pt x="1905" y="149"/>
                    <a:pt x="1905" y="147"/>
                  </a:cubicBezTo>
                  <a:cubicBezTo>
                    <a:pt x="1905" y="146"/>
                    <a:pt x="1904" y="144"/>
                    <a:pt x="1904" y="143"/>
                  </a:cubicBezTo>
                  <a:cubicBezTo>
                    <a:pt x="1904" y="143"/>
                    <a:pt x="1903" y="143"/>
                    <a:pt x="1902" y="143"/>
                  </a:cubicBezTo>
                  <a:cubicBezTo>
                    <a:pt x="1901" y="142"/>
                    <a:pt x="1901" y="142"/>
                    <a:pt x="1900" y="142"/>
                  </a:cubicBezTo>
                  <a:cubicBezTo>
                    <a:pt x="1899" y="142"/>
                    <a:pt x="1898" y="141"/>
                    <a:pt x="1898" y="140"/>
                  </a:cubicBezTo>
                  <a:cubicBezTo>
                    <a:pt x="1898" y="139"/>
                    <a:pt x="1898" y="139"/>
                    <a:pt x="1896" y="139"/>
                  </a:cubicBezTo>
                  <a:cubicBezTo>
                    <a:pt x="1896" y="146"/>
                    <a:pt x="1895" y="154"/>
                    <a:pt x="1894" y="162"/>
                  </a:cubicBezTo>
                  <a:cubicBezTo>
                    <a:pt x="1893" y="171"/>
                    <a:pt x="1893" y="178"/>
                    <a:pt x="1893" y="185"/>
                  </a:cubicBezTo>
                  <a:cubicBezTo>
                    <a:pt x="1892" y="186"/>
                    <a:pt x="1893" y="186"/>
                    <a:pt x="1893" y="186"/>
                  </a:cubicBezTo>
                  <a:cubicBezTo>
                    <a:pt x="1894" y="186"/>
                    <a:pt x="1894" y="187"/>
                    <a:pt x="1894" y="188"/>
                  </a:cubicBezTo>
                  <a:cubicBezTo>
                    <a:pt x="1893" y="189"/>
                    <a:pt x="1893" y="189"/>
                    <a:pt x="1893" y="190"/>
                  </a:cubicBezTo>
                  <a:cubicBezTo>
                    <a:pt x="1892" y="190"/>
                    <a:pt x="1892" y="191"/>
                    <a:pt x="1892" y="191"/>
                  </a:cubicBezTo>
                  <a:cubicBezTo>
                    <a:pt x="1892" y="192"/>
                    <a:pt x="1892" y="194"/>
                    <a:pt x="1892" y="196"/>
                  </a:cubicBezTo>
                  <a:cubicBezTo>
                    <a:pt x="1891" y="198"/>
                    <a:pt x="1891" y="199"/>
                    <a:pt x="1891" y="199"/>
                  </a:cubicBezTo>
                  <a:cubicBezTo>
                    <a:pt x="1891" y="199"/>
                    <a:pt x="1892" y="200"/>
                    <a:pt x="1892" y="200"/>
                  </a:cubicBezTo>
                  <a:cubicBezTo>
                    <a:pt x="1892" y="200"/>
                    <a:pt x="1893" y="200"/>
                    <a:pt x="1892" y="201"/>
                  </a:cubicBezTo>
                  <a:cubicBezTo>
                    <a:pt x="1892" y="202"/>
                    <a:pt x="1892" y="202"/>
                    <a:pt x="1891" y="203"/>
                  </a:cubicBezTo>
                  <a:cubicBezTo>
                    <a:pt x="1891" y="203"/>
                    <a:pt x="1891" y="204"/>
                    <a:pt x="1891" y="204"/>
                  </a:cubicBezTo>
                  <a:cubicBezTo>
                    <a:pt x="1890" y="206"/>
                    <a:pt x="1891" y="207"/>
                    <a:pt x="1891" y="208"/>
                  </a:cubicBezTo>
                  <a:cubicBezTo>
                    <a:pt x="1891" y="209"/>
                    <a:pt x="1891" y="211"/>
                    <a:pt x="1891" y="212"/>
                  </a:cubicBezTo>
                  <a:cubicBezTo>
                    <a:pt x="1891" y="213"/>
                    <a:pt x="1891" y="214"/>
                    <a:pt x="1890" y="215"/>
                  </a:cubicBezTo>
                  <a:cubicBezTo>
                    <a:pt x="1890" y="216"/>
                    <a:pt x="1890" y="218"/>
                    <a:pt x="1890" y="219"/>
                  </a:cubicBezTo>
                  <a:cubicBezTo>
                    <a:pt x="1889" y="228"/>
                    <a:pt x="1888" y="237"/>
                    <a:pt x="1887" y="246"/>
                  </a:cubicBezTo>
                  <a:cubicBezTo>
                    <a:pt x="1887" y="254"/>
                    <a:pt x="1887" y="262"/>
                    <a:pt x="1886" y="271"/>
                  </a:cubicBezTo>
                  <a:cubicBezTo>
                    <a:pt x="1886" y="272"/>
                    <a:pt x="1886" y="273"/>
                    <a:pt x="1885" y="275"/>
                  </a:cubicBezTo>
                  <a:cubicBezTo>
                    <a:pt x="1885" y="276"/>
                    <a:pt x="1884" y="277"/>
                    <a:pt x="1883" y="278"/>
                  </a:cubicBezTo>
                  <a:cubicBezTo>
                    <a:pt x="1883" y="274"/>
                    <a:pt x="1882" y="271"/>
                    <a:pt x="1881" y="267"/>
                  </a:cubicBezTo>
                  <a:cubicBezTo>
                    <a:pt x="1880" y="264"/>
                    <a:pt x="1880" y="261"/>
                    <a:pt x="1879" y="259"/>
                  </a:cubicBezTo>
                  <a:cubicBezTo>
                    <a:pt x="1879" y="258"/>
                    <a:pt x="1879" y="257"/>
                    <a:pt x="1879" y="256"/>
                  </a:cubicBezTo>
                  <a:cubicBezTo>
                    <a:pt x="1879" y="256"/>
                    <a:pt x="1879" y="255"/>
                    <a:pt x="1879" y="254"/>
                  </a:cubicBezTo>
                  <a:cubicBezTo>
                    <a:pt x="1878" y="250"/>
                    <a:pt x="1877" y="246"/>
                    <a:pt x="1876" y="242"/>
                  </a:cubicBezTo>
                  <a:cubicBezTo>
                    <a:pt x="1875" y="238"/>
                    <a:pt x="1874" y="234"/>
                    <a:pt x="1874" y="230"/>
                  </a:cubicBezTo>
                  <a:cubicBezTo>
                    <a:pt x="1874" y="229"/>
                    <a:pt x="1874" y="228"/>
                    <a:pt x="1874" y="227"/>
                  </a:cubicBezTo>
                  <a:cubicBezTo>
                    <a:pt x="1874" y="226"/>
                    <a:pt x="1874" y="226"/>
                    <a:pt x="1874" y="225"/>
                  </a:cubicBezTo>
                  <a:cubicBezTo>
                    <a:pt x="1873" y="224"/>
                    <a:pt x="1873" y="223"/>
                    <a:pt x="1873" y="222"/>
                  </a:cubicBezTo>
                  <a:cubicBezTo>
                    <a:pt x="1872" y="221"/>
                    <a:pt x="1872" y="220"/>
                    <a:pt x="1872" y="219"/>
                  </a:cubicBezTo>
                  <a:cubicBezTo>
                    <a:pt x="1871" y="216"/>
                    <a:pt x="1871" y="213"/>
                    <a:pt x="1870" y="210"/>
                  </a:cubicBezTo>
                  <a:cubicBezTo>
                    <a:pt x="1870" y="207"/>
                    <a:pt x="1870" y="204"/>
                    <a:pt x="1869" y="201"/>
                  </a:cubicBezTo>
                  <a:cubicBezTo>
                    <a:pt x="1869" y="200"/>
                    <a:pt x="1868" y="199"/>
                    <a:pt x="1868" y="198"/>
                  </a:cubicBezTo>
                  <a:cubicBezTo>
                    <a:pt x="1868" y="197"/>
                    <a:pt x="1867" y="196"/>
                    <a:pt x="1867" y="195"/>
                  </a:cubicBezTo>
                  <a:cubicBezTo>
                    <a:pt x="1867" y="194"/>
                    <a:pt x="1867" y="193"/>
                    <a:pt x="1867" y="192"/>
                  </a:cubicBezTo>
                  <a:cubicBezTo>
                    <a:pt x="1867" y="191"/>
                    <a:pt x="1867" y="190"/>
                    <a:pt x="1867" y="189"/>
                  </a:cubicBezTo>
                  <a:cubicBezTo>
                    <a:pt x="1866" y="186"/>
                    <a:pt x="1866" y="183"/>
                    <a:pt x="1865" y="180"/>
                  </a:cubicBezTo>
                  <a:cubicBezTo>
                    <a:pt x="1864" y="177"/>
                    <a:pt x="1863" y="174"/>
                    <a:pt x="1863" y="170"/>
                  </a:cubicBezTo>
                  <a:cubicBezTo>
                    <a:pt x="1861" y="165"/>
                    <a:pt x="1861" y="159"/>
                    <a:pt x="1860" y="153"/>
                  </a:cubicBezTo>
                  <a:cubicBezTo>
                    <a:pt x="1859" y="147"/>
                    <a:pt x="1858" y="141"/>
                    <a:pt x="1856" y="135"/>
                  </a:cubicBezTo>
                  <a:cubicBezTo>
                    <a:pt x="1854" y="134"/>
                    <a:pt x="1853" y="134"/>
                    <a:pt x="1852" y="135"/>
                  </a:cubicBezTo>
                  <a:cubicBezTo>
                    <a:pt x="1851" y="136"/>
                    <a:pt x="1850" y="136"/>
                    <a:pt x="1847" y="136"/>
                  </a:cubicBezTo>
                  <a:cubicBezTo>
                    <a:pt x="1847" y="135"/>
                    <a:pt x="1845" y="134"/>
                    <a:pt x="1844" y="133"/>
                  </a:cubicBezTo>
                  <a:cubicBezTo>
                    <a:pt x="1842" y="132"/>
                    <a:pt x="1842" y="131"/>
                    <a:pt x="1843" y="129"/>
                  </a:cubicBezTo>
                  <a:cubicBezTo>
                    <a:pt x="1844" y="129"/>
                    <a:pt x="1844" y="129"/>
                    <a:pt x="1845" y="129"/>
                  </a:cubicBezTo>
                  <a:cubicBezTo>
                    <a:pt x="1845" y="130"/>
                    <a:pt x="1845" y="130"/>
                    <a:pt x="1846" y="130"/>
                  </a:cubicBezTo>
                  <a:cubicBezTo>
                    <a:pt x="1846" y="131"/>
                    <a:pt x="1846" y="131"/>
                    <a:pt x="1847" y="132"/>
                  </a:cubicBezTo>
                  <a:cubicBezTo>
                    <a:pt x="1847" y="132"/>
                    <a:pt x="1847" y="132"/>
                    <a:pt x="1848" y="132"/>
                  </a:cubicBezTo>
                  <a:cubicBezTo>
                    <a:pt x="1849" y="132"/>
                    <a:pt x="1850" y="132"/>
                    <a:pt x="1850" y="131"/>
                  </a:cubicBezTo>
                  <a:cubicBezTo>
                    <a:pt x="1850" y="131"/>
                    <a:pt x="1851" y="130"/>
                    <a:pt x="1851" y="129"/>
                  </a:cubicBezTo>
                  <a:cubicBezTo>
                    <a:pt x="1851" y="129"/>
                    <a:pt x="1852" y="128"/>
                    <a:pt x="1852" y="128"/>
                  </a:cubicBezTo>
                  <a:cubicBezTo>
                    <a:pt x="1853" y="128"/>
                    <a:pt x="1854" y="128"/>
                    <a:pt x="1855" y="129"/>
                  </a:cubicBezTo>
                  <a:cubicBezTo>
                    <a:pt x="1853" y="117"/>
                    <a:pt x="1851" y="105"/>
                    <a:pt x="1848" y="94"/>
                  </a:cubicBezTo>
                  <a:cubicBezTo>
                    <a:pt x="1847" y="94"/>
                    <a:pt x="1845" y="94"/>
                    <a:pt x="1844" y="94"/>
                  </a:cubicBezTo>
                  <a:cubicBezTo>
                    <a:pt x="1842" y="95"/>
                    <a:pt x="1841" y="95"/>
                    <a:pt x="1840" y="95"/>
                  </a:cubicBezTo>
                  <a:cubicBezTo>
                    <a:pt x="1839" y="96"/>
                    <a:pt x="1838" y="96"/>
                    <a:pt x="1836" y="96"/>
                  </a:cubicBezTo>
                  <a:cubicBezTo>
                    <a:pt x="1835" y="97"/>
                    <a:pt x="1833" y="97"/>
                    <a:pt x="1832" y="96"/>
                  </a:cubicBezTo>
                  <a:cubicBezTo>
                    <a:pt x="1831" y="96"/>
                    <a:pt x="1830" y="97"/>
                    <a:pt x="1830" y="98"/>
                  </a:cubicBezTo>
                  <a:cubicBezTo>
                    <a:pt x="1830" y="99"/>
                    <a:pt x="1830" y="99"/>
                    <a:pt x="1829" y="99"/>
                  </a:cubicBezTo>
                  <a:lnTo>
                    <a:pt x="1826" y="97"/>
                  </a:lnTo>
                  <a:cubicBezTo>
                    <a:pt x="1824" y="97"/>
                    <a:pt x="1823" y="97"/>
                    <a:pt x="1821" y="97"/>
                  </a:cubicBezTo>
                  <a:cubicBezTo>
                    <a:pt x="1820" y="97"/>
                    <a:pt x="1819" y="97"/>
                    <a:pt x="1817" y="96"/>
                  </a:cubicBezTo>
                  <a:cubicBezTo>
                    <a:pt x="1816" y="96"/>
                    <a:pt x="1814" y="96"/>
                    <a:pt x="1813" y="95"/>
                  </a:cubicBezTo>
                  <a:cubicBezTo>
                    <a:pt x="1811" y="95"/>
                    <a:pt x="1810" y="96"/>
                    <a:pt x="1808" y="97"/>
                  </a:cubicBezTo>
                  <a:cubicBezTo>
                    <a:pt x="1808" y="96"/>
                    <a:pt x="1807" y="95"/>
                    <a:pt x="1807" y="95"/>
                  </a:cubicBezTo>
                  <a:cubicBezTo>
                    <a:pt x="1807" y="95"/>
                    <a:pt x="1806" y="94"/>
                    <a:pt x="1806" y="94"/>
                  </a:cubicBezTo>
                  <a:cubicBezTo>
                    <a:pt x="1806" y="92"/>
                    <a:pt x="1807" y="91"/>
                    <a:pt x="1807" y="90"/>
                  </a:cubicBezTo>
                  <a:cubicBezTo>
                    <a:pt x="1808" y="89"/>
                    <a:pt x="1808" y="87"/>
                    <a:pt x="1808" y="86"/>
                  </a:cubicBezTo>
                  <a:cubicBezTo>
                    <a:pt x="1810" y="86"/>
                    <a:pt x="1812" y="86"/>
                    <a:pt x="1813" y="86"/>
                  </a:cubicBezTo>
                  <a:moveTo>
                    <a:pt x="2018" y="514"/>
                  </a:moveTo>
                  <a:cubicBezTo>
                    <a:pt x="2019" y="514"/>
                    <a:pt x="2020" y="514"/>
                    <a:pt x="2019" y="516"/>
                  </a:cubicBezTo>
                  <a:cubicBezTo>
                    <a:pt x="2018" y="517"/>
                    <a:pt x="2018" y="516"/>
                    <a:pt x="2017" y="516"/>
                  </a:cubicBezTo>
                  <a:cubicBezTo>
                    <a:pt x="2017" y="515"/>
                    <a:pt x="2016" y="515"/>
                    <a:pt x="2015" y="516"/>
                  </a:cubicBezTo>
                  <a:cubicBezTo>
                    <a:pt x="2015" y="515"/>
                    <a:pt x="2016" y="514"/>
                    <a:pt x="2018" y="514"/>
                  </a:cubicBezTo>
                  <a:moveTo>
                    <a:pt x="2053" y="513"/>
                  </a:moveTo>
                  <a:cubicBezTo>
                    <a:pt x="2053" y="512"/>
                    <a:pt x="2053" y="511"/>
                    <a:pt x="2053" y="510"/>
                  </a:cubicBezTo>
                  <a:cubicBezTo>
                    <a:pt x="2054" y="511"/>
                    <a:pt x="2054" y="511"/>
                    <a:pt x="2054" y="512"/>
                  </a:cubicBezTo>
                  <a:cubicBezTo>
                    <a:pt x="2055" y="513"/>
                    <a:pt x="2055" y="514"/>
                    <a:pt x="2055" y="514"/>
                  </a:cubicBezTo>
                  <a:cubicBezTo>
                    <a:pt x="2055" y="515"/>
                    <a:pt x="2055" y="516"/>
                    <a:pt x="2054" y="517"/>
                  </a:cubicBezTo>
                  <a:cubicBezTo>
                    <a:pt x="2054" y="518"/>
                    <a:pt x="2054" y="518"/>
                    <a:pt x="2053" y="517"/>
                  </a:cubicBezTo>
                  <a:cubicBezTo>
                    <a:pt x="2053" y="516"/>
                    <a:pt x="2053" y="515"/>
                    <a:pt x="2053" y="513"/>
                  </a:cubicBezTo>
                  <a:moveTo>
                    <a:pt x="2033" y="512"/>
                  </a:moveTo>
                  <a:cubicBezTo>
                    <a:pt x="2033" y="512"/>
                    <a:pt x="2033" y="512"/>
                    <a:pt x="2033" y="511"/>
                  </a:cubicBezTo>
                  <a:cubicBezTo>
                    <a:pt x="2033" y="511"/>
                    <a:pt x="2033" y="511"/>
                    <a:pt x="2033" y="510"/>
                  </a:cubicBezTo>
                  <a:cubicBezTo>
                    <a:pt x="2033" y="510"/>
                    <a:pt x="2034" y="511"/>
                    <a:pt x="2035" y="511"/>
                  </a:cubicBezTo>
                  <a:cubicBezTo>
                    <a:pt x="2034" y="512"/>
                    <a:pt x="2034" y="512"/>
                    <a:pt x="2033" y="512"/>
                  </a:cubicBezTo>
                  <a:moveTo>
                    <a:pt x="2026" y="510"/>
                  </a:moveTo>
                  <a:cubicBezTo>
                    <a:pt x="2026" y="510"/>
                    <a:pt x="2025" y="510"/>
                    <a:pt x="2025" y="510"/>
                  </a:cubicBezTo>
                  <a:cubicBezTo>
                    <a:pt x="2025" y="510"/>
                    <a:pt x="2025" y="509"/>
                    <a:pt x="2025" y="509"/>
                  </a:cubicBezTo>
                  <a:cubicBezTo>
                    <a:pt x="2026" y="509"/>
                    <a:pt x="2026" y="509"/>
                    <a:pt x="2026" y="509"/>
                  </a:cubicBezTo>
                  <a:cubicBezTo>
                    <a:pt x="2026" y="509"/>
                    <a:pt x="2026" y="509"/>
                    <a:pt x="2026" y="510"/>
                  </a:cubicBezTo>
                  <a:moveTo>
                    <a:pt x="1802" y="517"/>
                  </a:moveTo>
                  <a:cubicBezTo>
                    <a:pt x="1805" y="517"/>
                    <a:pt x="1808" y="518"/>
                    <a:pt x="1812" y="519"/>
                  </a:cubicBezTo>
                  <a:cubicBezTo>
                    <a:pt x="1812" y="520"/>
                    <a:pt x="1811" y="521"/>
                    <a:pt x="1811" y="521"/>
                  </a:cubicBezTo>
                  <a:cubicBezTo>
                    <a:pt x="1810" y="521"/>
                    <a:pt x="1810" y="521"/>
                    <a:pt x="1809" y="521"/>
                  </a:cubicBezTo>
                  <a:cubicBezTo>
                    <a:pt x="1808" y="521"/>
                    <a:pt x="1808" y="521"/>
                    <a:pt x="1807" y="520"/>
                  </a:cubicBezTo>
                  <a:cubicBezTo>
                    <a:pt x="1806" y="520"/>
                    <a:pt x="1805" y="520"/>
                    <a:pt x="1805" y="520"/>
                  </a:cubicBezTo>
                  <a:cubicBezTo>
                    <a:pt x="1804" y="521"/>
                    <a:pt x="1803" y="521"/>
                    <a:pt x="1803" y="522"/>
                  </a:cubicBezTo>
                  <a:cubicBezTo>
                    <a:pt x="1802" y="522"/>
                    <a:pt x="1802" y="523"/>
                    <a:pt x="1801" y="523"/>
                  </a:cubicBezTo>
                  <a:cubicBezTo>
                    <a:pt x="1800" y="523"/>
                    <a:pt x="1799" y="523"/>
                    <a:pt x="1798" y="523"/>
                  </a:cubicBezTo>
                  <a:cubicBezTo>
                    <a:pt x="1797" y="523"/>
                    <a:pt x="1797" y="522"/>
                    <a:pt x="1796" y="522"/>
                  </a:cubicBezTo>
                  <a:cubicBezTo>
                    <a:pt x="1795" y="522"/>
                    <a:pt x="1795" y="523"/>
                    <a:pt x="1794" y="523"/>
                  </a:cubicBezTo>
                  <a:cubicBezTo>
                    <a:pt x="1794" y="524"/>
                    <a:pt x="1793" y="525"/>
                    <a:pt x="1791" y="525"/>
                  </a:cubicBezTo>
                  <a:cubicBezTo>
                    <a:pt x="1791" y="524"/>
                    <a:pt x="1790" y="523"/>
                    <a:pt x="1790" y="523"/>
                  </a:cubicBezTo>
                  <a:cubicBezTo>
                    <a:pt x="1790" y="522"/>
                    <a:pt x="1791" y="522"/>
                    <a:pt x="1791" y="521"/>
                  </a:cubicBezTo>
                  <a:cubicBezTo>
                    <a:pt x="1791" y="521"/>
                    <a:pt x="1792" y="520"/>
                    <a:pt x="1792" y="520"/>
                  </a:cubicBezTo>
                  <a:cubicBezTo>
                    <a:pt x="1792" y="519"/>
                    <a:pt x="1792" y="518"/>
                    <a:pt x="1792" y="517"/>
                  </a:cubicBezTo>
                  <a:cubicBezTo>
                    <a:pt x="1796" y="517"/>
                    <a:pt x="1800" y="517"/>
                    <a:pt x="1802" y="517"/>
                  </a:cubicBezTo>
                  <a:moveTo>
                    <a:pt x="1736" y="520"/>
                  </a:moveTo>
                  <a:cubicBezTo>
                    <a:pt x="1737" y="518"/>
                    <a:pt x="1738" y="517"/>
                    <a:pt x="1740" y="517"/>
                  </a:cubicBezTo>
                  <a:cubicBezTo>
                    <a:pt x="1740" y="519"/>
                    <a:pt x="1740" y="521"/>
                    <a:pt x="1738" y="521"/>
                  </a:cubicBezTo>
                  <a:cubicBezTo>
                    <a:pt x="1737" y="522"/>
                    <a:pt x="1736" y="523"/>
                    <a:pt x="1735" y="523"/>
                  </a:cubicBezTo>
                  <a:cubicBezTo>
                    <a:pt x="1735" y="522"/>
                    <a:pt x="1736" y="521"/>
                    <a:pt x="1736" y="520"/>
                  </a:cubicBezTo>
                  <a:moveTo>
                    <a:pt x="1744" y="517"/>
                  </a:moveTo>
                  <a:cubicBezTo>
                    <a:pt x="1744" y="516"/>
                    <a:pt x="1744" y="516"/>
                    <a:pt x="1744" y="515"/>
                  </a:cubicBezTo>
                  <a:cubicBezTo>
                    <a:pt x="1745" y="515"/>
                    <a:pt x="1746" y="516"/>
                    <a:pt x="1746" y="516"/>
                  </a:cubicBezTo>
                  <a:cubicBezTo>
                    <a:pt x="1747" y="517"/>
                    <a:pt x="1747" y="518"/>
                    <a:pt x="1747" y="519"/>
                  </a:cubicBezTo>
                  <a:cubicBezTo>
                    <a:pt x="1747" y="519"/>
                    <a:pt x="1747" y="520"/>
                    <a:pt x="1748" y="521"/>
                  </a:cubicBezTo>
                  <a:cubicBezTo>
                    <a:pt x="1748" y="521"/>
                    <a:pt x="1749" y="522"/>
                    <a:pt x="1751" y="521"/>
                  </a:cubicBezTo>
                  <a:cubicBezTo>
                    <a:pt x="1751" y="523"/>
                    <a:pt x="1750" y="523"/>
                    <a:pt x="1750" y="523"/>
                  </a:cubicBezTo>
                  <a:cubicBezTo>
                    <a:pt x="1749" y="524"/>
                    <a:pt x="1748" y="523"/>
                    <a:pt x="1748" y="523"/>
                  </a:cubicBezTo>
                  <a:cubicBezTo>
                    <a:pt x="1747" y="522"/>
                    <a:pt x="1746" y="521"/>
                    <a:pt x="1745" y="520"/>
                  </a:cubicBezTo>
                  <a:cubicBezTo>
                    <a:pt x="1745" y="520"/>
                    <a:pt x="1744" y="519"/>
                    <a:pt x="1743" y="519"/>
                  </a:cubicBezTo>
                  <a:cubicBezTo>
                    <a:pt x="1743" y="518"/>
                    <a:pt x="1743" y="517"/>
                    <a:pt x="1744" y="517"/>
                  </a:cubicBezTo>
                  <a:moveTo>
                    <a:pt x="2031" y="503"/>
                  </a:moveTo>
                  <a:cubicBezTo>
                    <a:pt x="2032" y="503"/>
                    <a:pt x="2032" y="502"/>
                    <a:pt x="2032" y="501"/>
                  </a:cubicBezTo>
                  <a:cubicBezTo>
                    <a:pt x="2035" y="500"/>
                    <a:pt x="2037" y="502"/>
                    <a:pt x="2037" y="506"/>
                  </a:cubicBezTo>
                  <a:cubicBezTo>
                    <a:pt x="2036" y="506"/>
                    <a:pt x="2035" y="506"/>
                    <a:pt x="2034" y="506"/>
                  </a:cubicBezTo>
                  <a:cubicBezTo>
                    <a:pt x="2032" y="506"/>
                    <a:pt x="2031" y="506"/>
                    <a:pt x="2031" y="505"/>
                  </a:cubicBezTo>
                  <a:cubicBezTo>
                    <a:pt x="2030" y="504"/>
                    <a:pt x="2031" y="503"/>
                    <a:pt x="2031" y="503"/>
                  </a:cubicBezTo>
                  <a:moveTo>
                    <a:pt x="1782" y="512"/>
                  </a:moveTo>
                  <a:cubicBezTo>
                    <a:pt x="1782" y="513"/>
                    <a:pt x="1782" y="513"/>
                    <a:pt x="1781" y="513"/>
                  </a:cubicBezTo>
                  <a:cubicBezTo>
                    <a:pt x="1781" y="512"/>
                    <a:pt x="1781" y="512"/>
                    <a:pt x="1781" y="512"/>
                  </a:cubicBezTo>
                  <a:cubicBezTo>
                    <a:pt x="1782" y="512"/>
                    <a:pt x="1782" y="512"/>
                    <a:pt x="1782" y="512"/>
                  </a:cubicBezTo>
                  <a:cubicBezTo>
                    <a:pt x="1783" y="512"/>
                    <a:pt x="1783" y="512"/>
                    <a:pt x="1782" y="512"/>
                  </a:cubicBezTo>
                  <a:moveTo>
                    <a:pt x="2062" y="499"/>
                  </a:moveTo>
                  <a:cubicBezTo>
                    <a:pt x="2062" y="500"/>
                    <a:pt x="2062" y="500"/>
                    <a:pt x="2062" y="499"/>
                  </a:cubicBezTo>
                  <a:cubicBezTo>
                    <a:pt x="2061" y="499"/>
                    <a:pt x="2061" y="499"/>
                    <a:pt x="2062" y="499"/>
                  </a:cubicBezTo>
                  <a:cubicBezTo>
                    <a:pt x="2062" y="498"/>
                    <a:pt x="2062" y="498"/>
                    <a:pt x="2062" y="499"/>
                  </a:cubicBezTo>
                  <a:cubicBezTo>
                    <a:pt x="2063" y="499"/>
                    <a:pt x="2063" y="499"/>
                    <a:pt x="2062" y="499"/>
                  </a:cubicBezTo>
                  <a:moveTo>
                    <a:pt x="2023" y="500"/>
                  </a:moveTo>
                  <a:cubicBezTo>
                    <a:pt x="2025" y="500"/>
                    <a:pt x="2026" y="500"/>
                    <a:pt x="2027" y="502"/>
                  </a:cubicBezTo>
                  <a:cubicBezTo>
                    <a:pt x="2027" y="503"/>
                    <a:pt x="2026" y="504"/>
                    <a:pt x="2025" y="504"/>
                  </a:cubicBezTo>
                  <a:cubicBezTo>
                    <a:pt x="2023" y="504"/>
                    <a:pt x="2022" y="504"/>
                    <a:pt x="2021" y="505"/>
                  </a:cubicBezTo>
                  <a:cubicBezTo>
                    <a:pt x="2021" y="502"/>
                    <a:pt x="2021" y="501"/>
                    <a:pt x="2023" y="500"/>
                  </a:cubicBezTo>
                  <a:moveTo>
                    <a:pt x="1731" y="516"/>
                  </a:moveTo>
                  <a:cubicBezTo>
                    <a:pt x="1732" y="515"/>
                    <a:pt x="1733" y="514"/>
                    <a:pt x="1734" y="514"/>
                  </a:cubicBezTo>
                  <a:cubicBezTo>
                    <a:pt x="1735" y="513"/>
                    <a:pt x="1735" y="513"/>
                    <a:pt x="1736" y="514"/>
                  </a:cubicBezTo>
                  <a:cubicBezTo>
                    <a:pt x="1737" y="514"/>
                    <a:pt x="1737" y="515"/>
                    <a:pt x="1738" y="516"/>
                  </a:cubicBezTo>
                  <a:cubicBezTo>
                    <a:pt x="1736" y="516"/>
                    <a:pt x="1736" y="516"/>
                    <a:pt x="1735" y="517"/>
                  </a:cubicBezTo>
                  <a:cubicBezTo>
                    <a:pt x="1734" y="517"/>
                    <a:pt x="1734" y="517"/>
                    <a:pt x="1733" y="518"/>
                  </a:cubicBezTo>
                  <a:cubicBezTo>
                    <a:pt x="1733" y="518"/>
                    <a:pt x="1732" y="518"/>
                    <a:pt x="1732" y="519"/>
                  </a:cubicBezTo>
                  <a:cubicBezTo>
                    <a:pt x="1731" y="519"/>
                    <a:pt x="1731" y="519"/>
                    <a:pt x="1730" y="518"/>
                  </a:cubicBezTo>
                  <a:cubicBezTo>
                    <a:pt x="1730" y="517"/>
                    <a:pt x="1730" y="517"/>
                    <a:pt x="1731" y="516"/>
                  </a:cubicBezTo>
                  <a:moveTo>
                    <a:pt x="1797" y="510"/>
                  </a:moveTo>
                  <a:cubicBezTo>
                    <a:pt x="1797" y="509"/>
                    <a:pt x="1797" y="509"/>
                    <a:pt x="1797" y="508"/>
                  </a:cubicBezTo>
                  <a:cubicBezTo>
                    <a:pt x="1799" y="509"/>
                    <a:pt x="1799" y="509"/>
                    <a:pt x="1798" y="510"/>
                  </a:cubicBezTo>
                  <a:cubicBezTo>
                    <a:pt x="1798" y="511"/>
                    <a:pt x="1797" y="511"/>
                    <a:pt x="1796" y="511"/>
                  </a:cubicBezTo>
                  <a:cubicBezTo>
                    <a:pt x="1796" y="510"/>
                    <a:pt x="1796" y="510"/>
                    <a:pt x="1797" y="510"/>
                  </a:cubicBezTo>
                  <a:moveTo>
                    <a:pt x="2068" y="495"/>
                  </a:moveTo>
                  <a:cubicBezTo>
                    <a:pt x="2068" y="495"/>
                    <a:pt x="2067" y="495"/>
                    <a:pt x="2067" y="495"/>
                  </a:cubicBezTo>
                  <a:cubicBezTo>
                    <a:pt x="2067" y="494"/>
                    <a:pt x="2068" y="494"/>
                    <a:pt x="2068" y="494"/>
                  </a:cubicBezTo>
                  <a:cubicBezTo>
                    <a:pt x="2068" y="494"/>
                    <a:pt x="2068" y="495"/>
                    <a:pt x="2068" y="495"/>
                  </a:cubicBezTo>
                  <a:cubicBezTo>
                    <a:pt x="2068" y="495"/>
                    <a:pt x="2068" y="495"/>
                    <a:pt x="2068" y="495"/>
                  </a:cubicBezTo>
                  <a:close/>
                  <a:moveTo>
                    <a:pt x="2040" y="497"/>
                  </a:moveTo>
                  <a:cubicBezTo>
                    <a:pt x="2040" y="498"/>
                    <a:pt x="2040" y="498"/>
                    <a:pt x="2039" y="498"/>
                  </a:cubicBezTo>
                  <a:cubicBezTo>
                    <a:pt x="2039" y="497"/>
                    <a:pt x="2038" y="497"/>
                    <a:pt x="2037" y="497"/>
                  </a:cubicBezTo>
                  <a:cubicBezTo>
                    <a:pt x="2037" y="497"/>
                    <a:pt x="2036" y="496"/>
                    <a:pt x="2036" y="496"/>
                  </a:cubicBezTo>
                  <a:cubicBezTo>
                    <a:pt x="2036" y="495"/>
                    <a:pt x="2036" y="495"/>
                    <a:pt x="2038" y="495"/>
                  </a:cubicBezTo>
                  <a:cubicBezTo>
                    <a:pt x="2039" y="496"/>
                    <a:pt x="2040" y="495"/>
                    <a:pt x="2041" y="495"/>
                  </a:cubicBezTo>
                  <a:cubicBezTo>
                    <a:pt x="2041" y="496"/>
                    <a:pt x="2041" y="497"/>
                    <a:pt x="2040" y="497"/>
                  </a:cubicBezTo>
                  <a:moveTo>
                    <a:pt x="1734" y="509"/>
                  </a:moveTo>
                  <a:cubicBezTo>
                    <a:pt x="1735" y="509"/>
                    <a:pt x="1735" y="509"/>
                    <a:pt x="1735" y="509"/>
                  </a:cubicBezTo>
                  <a:cubicBezTo>
                    <a:pt x="1735" y="510"/>
                    <a:pt x="1735" y="511"/>
                    <a:pt x="1736" y="511"/>
                  </a:cubicBezTo>
                  <a:cubicBezTo>
                    <a:pt x="1735" y="511"/>
                    <a:pt x="1735" y="511"/>
                    <a:pt x="1735" y="511"/>
                  </a:cubicBezTo>
                  <a:cubicBezTo>
                    <a:pt x="1735" y="511"/>
                    <a:pt x="1734" y="511"/>
                    <a:pt x="1734" y="511"/>
                  </a:cubicBezTo>
                  <a:lnTo>
                    <a:pt x="1734" y="509"/>
                  </a:lnTo>
                  <a:close/>
                  <a:moveTo>
                    <a:pt x="2060" y="494"/>
                  </a:moveTo>
                  <a:cubicBezTo>
                    <a:pt x="2059" y="496"/>
                    <a:pt x="2058" y="497"/>
                    <a:pt x="2057" y="497"/>
                  </a:cubicBezTo>
                  <a:cubicBezTo>
                    <a:pt x="2055" y="497"/>
                    <a:pt x="2054" y="497"/>
                    <a:pt x="2053" y="496"/>
                  </a:cubicBezTo>
                  <a:cubicBezTo>
                    <a:pt x="2055" y="494"/>
                    <a:pt x="2057" y="493"/>
                    <a:pt x="2060" y="494"/>
                  </a:cubicBezTo>
                  <a:moveTo>
                    <a:pt x="1799" y="506"/>
                  </a:moveTo>
                  <a:cubicBezTo>
                    <a:pt x="1799" y="505"/>
                    <a:pt x="1800" y="504"/>
                    <a:pt x="1800" y="504"/>
                  </a:cubicBezTo>
                  <a:cubicBezTo>
                    <a:pt x="1801" y="504"/>
                    <a:pt x="1801" y="504"/>
                    <a:pt x="1802" y="504"/>
                  </a:cubicBezTo>
                  <a:cubicBezTo>
                    <a:pt x="1802" y="504"/>
                    <a:pt x="1803" y="505"/>
                    <a:pt x="1803" y="505"/>
                  </a:cubicBezTo>
                  <a:cubicBezTo>
                    <a:pt x="1803" y="505"/>
                    <a:pt x="1804" y="506"/>
                    <a:pt x="1804" y="506"/>
                  </a:cubicBezTo>
                  <a:cubicBezTo>
                    <a:pt x="1804" y="506"/>
                    <a:pt x="1805" y="506"/>
                    <a:pt x="1806" y="505"/>
                  </a:cubicBezTo>
                  <a:cubicBezTo>
                    <a:pt x="1806" y="507"/>
                    <a:pt x="1806" y="508"/>
                    <a:pt x="1806" y="508"/>
                  </a:cubicBezTo>
                  <a:cubicBezTo>
                    <a:pt x="1805" y="509"/>
                    <a:pt x="1805" y="509"/>
                    <a:pt x="1804" y="509"/>
                  </a:cubicBezTo>
                  <a:cubicBezTo>
                    <a:pt x="1803" y="508"/>
                    <a:pt x="1803" y="508"/>
                    <a:pt x="1802" y="508"/>
                  </a:cubicBezTo>
                  <a:cubicBezTo>
                    <a:pt x="1801" y="508"/>
                    <a:pt x="1801" y="508"/>
                    <a:pt x="1800" y="508"/>
                  </a:cubicBezTo>
                  <a:cubicBezTo>
                    <a:pt x="1799" y="508"/>
                    <a:pt x="1799" y="508"/>
                    <a:pt x="1799" y="506"/>
                  </a:cubicBezTo>
                  <a:moveTo>
                    <a:pt x="2013" y="496"/>
                  </a:moveTo>
                  <a:cubicBezTo>
                    <a:pt x="2012" y="496"/>
                    <a:pt x="2012" y="495"/>
                    <a:pt x="2012" y="494"/>
                  </a:cubicBezTo>
                  <a:cubicBezTo>
                    <a:pt x="2014" y="494"/>
                    <a:pt x="2015" y="494"/>
                    <a:pt x="2015" y="496"/>
                  </a:cubicBezTo>
                  <a:cubicBezTo>
                    <a:pt x="2014" y="496"/>
                    <a:pt x="2013" y="496"/>
                    <a:pt x="2013" y="496"/>
                  </a:cubicBezTo>
                  <a:moveTo>
                    <a:pt x="2065" y="491"/>
                  </a:moveTo>
                  <a:cubicBezTo>
                    <a:pt x="2065" y="491"/>
                    <a:pt x="2065" y="490"/>
                    <a:pt x="2066" y="490"/>
                  </a:cubicBezTo>
                  <a:cubicBezTo>
                    <a:pt x="2066" y="490"/>
                    <a:pt x="2067" y="490"/>
                    <a:pt x="2066" y="491"/>
                  </a:cubicBezTo>
                  <a:cubicBezTo>
                    <a:pt x="2066" y="491"/>
                    <a:pt x="2066" y="492"/>
                    <a:pt x="2066" y="492"/>
                  </a:cubicBezTo>
                  <a:cubicBezTo>
                    <a:pt x="2065" y="492"/>
                    <a:pt x="2065" y="492"/>
                    <a:pt x="2065" y="491"/>
                  </a:cubicBezTo>
                  <a:moveTo>
                    <a:pt x="2031" y="491"/>
                  </a:moveTo>
                  <a:cubicBezTo>
                    <a:pt x="2031" y="491"/>
                    <a:pt x="2030" y="492"/>
                    <a:pt x="2030" y="491"/>
                  </a:cubicBezTo>
                  <a:cubicBezTo>
                    <a:pt x="2030" y="491"/>
                    <a:pt x="2030" y="491"/>
                    <a:pt x="2030" y="490"/>
                  </a:cubicBezTo>
                  <a:cubicBezTo>
                    <a:pt x="2031" y="490"/>
                    <a:pt x="2031" y="490"/>
                    <a:pt x="2031" y="490"/>
                  </a:cubicBezTo>
                  <a:cubicBezTo>
                    <a:pt x="2031" y="491"/>
                    <a:pt x="2031" y="491"/>
                    <a:pt x="2031" y="491"/>
                  </a:cubicBezTo>
                  <a:moveTo>
                    <a:pt x="1814" y="501"/>
                  </a:moveTo>
                  <a:cubicBezTo>
                    <a:pt x="1813" y="501"/>
                    <a:pt x="1813" y="501"/>
                    <a:pt x="1813" y="501"/>
                  </a:cubicBezTo>
                  <a:cubicBezTo>
                    <a:pt x="1812" y="500"/>
                    <a:pt x="1812" y="500"/>
                    <a:pt x="1813" y="500"/>
                  </a:cubicBezTo>
                  <a:cubicBezTo>
                    <a:pt x="1813" y="500"/>
                    <a:pt x="1813" y="500"/>
                    <a:pt x="1813" y="500"/>
                  </a:cubicBezTo>
                  <a:cubicBezTo>
                    <a:pt x="1814" y="500"/>
                    <a:pt x="1814" y="500"/>
                    <a:pt x="1814" y="501"/>
                  </a:cubicBezTo>
                  <a:moveTo>
                    <a:pt x="2062" y="488"/>
                  </a:moveTo>
                  <a:cubicBezTo>
                    <a:pt x="2062" y="488"/>
                    <a:pt x="2062" y="488"/>
                    <a:pt x="2062" y="489"/>
                  </a:cubicBezTo>
                  <a:cubicBezTo>
                    <a:pt x="2062" y="489"/>
                    <a:pt x="2062" y="490"/>
                    <a:pt x="2062" y="490"/>
                  </a:cubicBezTo>
                  <a:cubicBezTo>
                    <a:pt x="2062" y="490"/>
                    <a:pt x="2061" y="490"/>
                    <a:pt x="2060" y="489"/>
                  </a:cubicBezTo>
                  <a:cubicBezTo>
                    <a:pt x="2061" y="488"/>
                    <a:pt x="2061" y="488"/>
                    <a:pt x="2062" y="488"/>
                  </a:cubicBezTo>
                  <a:moveTo>
                    <a:pt x="2022" y="491"/>
                  </a:moveTo>
                  <a:cubicBezTo>
                    <a:pt x="2023" y="490"/>
                    <a:pt x="2024" y="490"/>
                    <a:pt x="2025" y="490"/>
                  </a:cubicBezTo>
                  <a:cubicBezTo>
                    <a:pt x="2025" y="490"/>
                    <a:pt x="2025" y="491"/>
                    <a:pt x="2024" y="492"/>
                  </a:cubicBezTo>
                  <a:cubicBezTo>
                    <a:pt x="2023" y="492"/>
                    <a:pt x="2023" y="493"/>
                    <a:pt x="2025" y="493"/>
                  </a:cubicBezTo>
                  <a:cubicBezTo>
                    <a:pt x="2024" y="494"/>
                    <a:pt x="2024" y="495"/>
                    <a:pt x="2022" y="494"/>
                  </a:cubicBezTo>
                  <a:cubicBezTo>
                    <a:pt x="2021" y="494"/>
                    <a:pt x="2020" y="494"/>
                    <a:pt x="2020" y="493"/>
                  </a:cubicBezTo>
                  <a:cubicBezTo>
                    <a:pt x="2021" y="493"/>
                    <a:pt x="2022" y="492"/>
                    <a:pt x="2022" y="491"/>
                  </a:cubicBezTo>
                  <a:moveTo>
                    <a:pt x="2038" y="490"/>
                  </a:moveTo>
                  <a:cubicBezTo>
                    <a:pt x="2039" y="490"/>
                    <a:pt x="2039" y="489"/>
                    <a:pt x="2039" y="487"/>
                  </a:cubicBezTo>
                  <a:cubicBezTo>
                    <a:pt x="2040" y="487"/>
                    <a:pt x="2041" y="488"/>
                    <a:pt x="2041" y="489"/>
                  </a:cubicBezTo>
                  <a:cubicBezTo>
                    <a:pt x="2041" y="490"/>
                    <a:pt x="2042" y="491"/>
                    <a:pt x="2042" y="492"/>
                  </a:cubicBezTo>
                  <a:cubicBezTo>
                    <a:pt x="2042" y="491"/>
                    <a:pt x="2041" y="490"/>
                    <a:pt x="2040" y="490"/>
                  </a:cubicBezTo>
                  <a:cubicBezTo>
                    <a:pt x="2040" y="490"/>
                    <a:pt x="2039" y="491"/>
                    <a:pt x="2039" y="491"/>
                  </a:cubicBezTo>
                  <a:cubicBezTo>
                    <a:pt x="2038" y="492"/>
                    <a:pt x="2038" y="492"/>
                    <a:pt x="2037" y="492"/>
                  </a:cubicBezTo>
                  <a:cubicBezTo>
                    <a:pt x="2037" y="493"/>
                    <a:pt x="2036" y="492"/>
                    <a:pt x="2036" y="492"/>
                  </a:cubicBezTo>
                  <a:cubicBezTo>
                    <a:pt x="2036" y="491"/>
                    <a:pt x="2037" y="490"/>
                    <a:pt x="2038" y="490"/>
                  </a:cubicBezTo>
                  <a:moveTo>
                    <a:pt x="1803" y="498"/>
                  </a:moveTo>
                  <a:cubicBezTo>
                    <a:pt x="1805" y="498"/>
                    <a:pt x="1806" y="498"/>
                    <a:pt x="1807" y="499"/>
                  </a:cubicBezTo>
                  <a:cubicBezTo>
                    <a:pt x="1807" y="500"/>
                    <a:pt x="1806" y="500"/>
                    <a:pt x="1804" y="500"/>
                  </a:cubicBezTo>
                  <a:cubicBezTo>
                    <a:pt x="1803" y="500"/>
                    <a:pt x="1802" y="500"/>
                    <a:pt x="1801" y="501"/>
                  </a:cubicBezTo>
                  <a:cubicBezTo>
                    <a:pt x="1801" y="498"/>
                    <a:pt x="1802" y="498"/>
                    <a:pt x="1803" y="498"/>
                  </a:cubicBezTo>
                  <a:moveTo>
                    <a:pt x="2070" y="487"/>
                  </a:moveTo>
                  <a:cubicBezTo>
                    <a:pt x="2071" y="487"/>
                    <a:pt x="2071" y="486"/>
                    <a:pt x="2070" y="484"/>
                  </a:cubicBezTo>
                  <a:cubicBezTo>
                    <a:pt x="2071" y="484"/>
                    <a:pt x="2072" y="484"/>
                    <a:pt x="2072" y="485"/>
                  </a:cubicBezTo>
                  <a:cubicBezTo>
                    <a:pt x="2072" y="486"/>
                    <a:pt x="2072" y="486"/>
                    <a:pt x="2072" y="487"/>
                  </a:cubicBezTo>
                  <a:cubicBezTo>
                    <a:pt x="2072" y="488"/>
                    <a:pt x="2072" y="488"/>
                    <a:pt x="2072" y="489"/>
                  </a:cubicBezTo>
                  <a:cubicBezTo>
                    <a:pt x="2072" y="490"/>
                    <a:pt x="2072" y="491"/>
                    <a:pt x="2072" y="491"/>
                  </a:cubicBezTo>
                  <a:cubicBezTo>
                    <a:pt x="2072" y="491"/>
                    <a:pt x="2071" y="491"/>
                    <a:pt x="2071" y="491"/>
                  </a:cubicBezTo>
                  <a:cubicBezTo>
                    <a:pt x="2071" y="491"/>
                    <a:pt x="2071" y="490"/>
                    <a:pt x="2070" y="490"/>
                  </a:cubicBezTo>
                  <a:cubicBezTo>
                    <a:pt x="2070" y="490"/>
                    <a:pt x="2070" y="489"/>
                    <a:pt x="2070" y="489"/>
                  </a:cubicBezTo>
                  <a:cubicBezTo>
                    <a:pt x="2069" y="489"/>
                    <a:pt x="2069" y="489"/>
                    <a:pt x="2068" y="489"/>
                  </a:cubicBezTo>
                  <a:cubicBezTo>
                    <a:pt x="2068" y="488"/>
                    <a:pt x="2069" y="487"/>
                    <a:pt x="2070" y="487"/>
                  </a:cubicBezTo>
                  <a:moveTo>
                    <a:pt x="2052" y="486"/>
                  </a:moveTo>
                  <a:cubicBezTo>
                    <a:pt x="2052" y="485"/>
                    <a:pt x="2051" y="484"/>
                    <a:pt x="2051" y="484"/>
                  </a:cubicBezTo>
                  <a:cubicBezTo>
                    <a:pt x="2051" y="484"/>
                    <a:pt x="2051" y="483"/>
                    <a:pt x="2051" y="483"/>
                  </a:cubicBezTo>
                  <a:cubicBezTo>
                    <a:pt x="2052" y="483"/>
                    <a:pt x="2052" y="483"/>
                    <a:pt x="2053" y="483"/>
                  </a:cubicBezTo>
                  <a:cubicBezTo>
                    <a:pt x="2053" y="484"/>
                    <a:pt x="2053" y="484"/>
                    <a:pt x="2054" y="484"/>
                  </a:cubicBezTo>
                  <a:cubicBezTo>
                    <a:pt x="2054" y="485"/>
                    <a:pt x="2054" y="485"/>
                    <a:pt x="2054" y="485"/>
                  </a:cubicBezTo>
                  <a:cubicBezTo>
                    <a:pt x="2054" y="486"/>
                    <a:pt x="2053" y="487"/>
                    <a:pt x="2052" y="486"/>
                  </a:cubicBezTo>
                  <a:moveTo>
                    <a:pt x="2047" y="483"/>
                  </a:moveTo>
                  <a:cubicBezTo>
                    <a:pt x="2047" y="483"/>
                    <a:pt x="2047" y="483"/>
                    <a:pt x="2046" y="483"/>
                  </a:cubicBezTo>
                  <a:cubicBezTo>
                    <a:pt x="2046" y="483"/>
                    <a:pt x="2046" y="482"/>
                    <a:pt x="2046" y="482"/>
                  </a:cubicBezTo>
                  <a:cubicBezTo>
                    <a:pt x="2047" y="482"/>
                    <a:pt x="2047" y="482"/>
                    <a:pt x="2047" y="482"/>
                  </a:cubicBezTo>
                  <a:cubicBezTo>
                    <a:pt x="2047" y="482"/>
                    <a:pt x="2047" y="483"/>
                    <a:pt x="2047" y="483"/>
                  </a:cubicBezTo>
                  <a:moveTo>
                    <a:pt x="2068" y="477"/>
                  </a:moveTo>
                  <a:cubicBezTo>
                    <a:pt x="2068" y="476"/>
                    <a:pt x="2069" y="475"/>
                    <a:pt x="2071" y="475"/>
                  </a:cubicBezTo>
                  <a:cubicBezTo>
                    <a:pt x="2071" y="476"/>
                    <a:pt x="2071" y="478"/>
                    <a:pt x="2070" y="479"/>
                  </a:cubicBezTo>
                  <a:cubicBezTo>
                    <a:pt x="2070" y="480"/>
                    <a:pt x="2069" y="481"/>
                    <a:pt x="2067" y="481"/>
                  </a:cubicBezTo>
                  <a:cubicBezTo>
                    <a:pt x="2067" y="480"/>
                    <a:pt x="2068" y="478"/>
                    <a:pt x="2068" y="477"/>
                  </a:cubicBezTo>
                  <a:moveTo>
                    <a:pt x="2045" y="478"/>
                  </a:moveTo>
                  <a:cubicBezTo>
                    <a:pt x="2045" y="478"/>
                    <a:pt x="2044" y="478"/>
                    <a:pt x="2044" y="477"/>
                  </a:cubicBezTo>
                  <a:cubicBezTo>
                    <a:pt x="2044" y="477"/>
                    <a:pt x="2043" y="477"/>
                    <a:pt x="2043" y="477"/>
                  </a:cubicBezTo>
                  <a:cubicBezTo>
                    <a:pt x="2043" y="476"/>
                    <a:pt x="2043" y="476"/>
                    <a:pt x="2044" y="476"/>
                  </a:cubicBezTo>
                  <a:cubicBezTo>
                    <a:pt x="2044" y="476"/>
                    <a:pt x="2045" y="476"/>
                    <a:pt x="2045" y="476"/>
                  </a:cubicBezTo>
                  <a:lnTo>
                    <a:pt x="2045" y="478"/>
                  </a:lnTo>
                  <a:close/>
                  <a:moveTo>
                    <a:pt x="2034" y="480"/>
                  </a:moveTo>
                  <a:cubicBezTo>
                    <a:pt x="2032" y="480"/>
                    <a:pt x="2031" y="479"/>
                    <a:pt x="2031" y="476"/>
                  </a:cubicBezTo>
                  <a:cubicBezTo>
                    <a:pt x="2033" y="476"/>
                    <a:pt x="2034" y="476"/>
                    <a:pt x="2034" y="477"/>
                  </a:cubicBezTo>
                  <a:cubicBezTo>
                    <a:pt x="2035" y="478"/>
                    <a:pt x="2035" y="479"/>
                    <a:pt x="2036" y="479"/>
                  </a:cubicBezTo>
                  <a:cubicBezTo>
                    <a:pt x="2036" y="479"/>
                    <a:pt x="2037" y="479"/>
                    <a:pt x="2037" y="478"/>
                  </a:cubicBezTo>
                  <a:cubicBezTo>
                    <a:pt x="2038" y="478"/>
                    <a:pt x="2038" y="478"/>
                    <a:pt x="2038" y="477"/>
                  </a:cubicBezTo>
                  <a:cubicBezTo>
                    <a:pt x="2038" y="477"/>
                    <a:pt x="2039" y="477"/>
                    <a:pt x="2039" y="477"/>
                  </a:cubicBezTo>
                  <a:cubicBezTo>
                    <a:pt x="2040" y="477"/>
                    <a:pt x="2040" y="476"/>
                    <a:pt x="2041" y="477"/>
                  </a:cubicBezTo>
                  <a:cubicBezTo>
                    <a:pt x="2041" y="479"/>
                    <a:pt x="2042" y="480"/>
                    <a:pt x="2043" y="481"/>
                  </a:cubicBezTo>
                  <a:cubicBezTo>
                    <a:pt x="2044" y="482"/>
                    <a:pt x="2044" y="483"/>
                    <a:pt x="2043" y="485"/>
                  </a:cubicBezTo>
                  <a:cubicBezTo>
                    <a:pt x="2041" y="485"/>
                    <a:pt x="2041" y="485"/>
                    <a:pt x="2041" y="483"/>
                  </a:cubicBezTo>
                  <a:cubicBezTo>
                    <a:pt x="2040" y="482"/>
                    <a:pt x="2040" y="481"/>
                    <a:pt x="2039" y="480"/>
                  </a:cubicBezTo>
                  <a:cubicBezTo>
                    <a:pt x="2037" y="480"/>
                    <a:pt x="2035" y="480"/>
                    <a:pt x="2034" y="480"/>
                  </a:cubicBezTo>
                  <a:moveTo>
                    <a:pt x="2065" y="473"/>
                  </a:moveTo>
                  <a:cubicBezTo>
                    <a:pt x="2066" y="473"/>
                    <a:pt x="2066" y="473"/>
                    <a:pt x="2066" y="472"/>
                  </a:cubicBezTo>
                  <a:lnTo>
                    <a:pt x="2067" y="472"/>
                  </a:lnTo>
                  <a:cubicBezTo>
                    <a:pt x="2068" y="473"/>
                    <a:pt x="2067" y="474"/>
                    <a:pt x="2067" y="474"/>
                  </a:cubicBezTo>
                  <a:cubicBezTo>
                    <a:pt x="2066" y="474"/>
                    <a:pt x="2065" y="474"/>
                    <a:pt x="2065" y="474"/>
                  </a:cubicBezTo>
                  <a:cubicBezTo>
                    <a:pt x="2065" y="474"/>
                    <a:pt x="2065" y="473"/>
                    <a:pt x="2065" y="473"/>
                  </a:cubicBezTo>
                  <a:moveTo>
                    <a:pt x="1986" y="170"/>
                  </a:moveTo>
                  <a:cubicBezTo>
                    <a:pt x="1987" y="170"/>
                    <a:pt x="1988" y="170"/>
                    <a:pt x="1989" y="169"/>
                  </a:cubicBezTo>
                  <a:cubicBezTo>
                    <a:pt x="1989" y="171"/>
                    <a:pt x="1987" y="172"/>
                    <a:pt x="1985" y="171"/>
                  </a:cubicBezTo>
                  <a:cubicBezTo>
                    <a:pt x="1985" y="170"/>
                    <a:pt x="1985" y="169"/>
                    <a:pt x="1986" y="170"/>
                  </a:cubicBezTo>
                  <a:moveTo>
                    <a:pt x="2056" y="157"/>
                  </a:moveTo>
                  <a:cubicBezTo>
                    <a:pt x="2056" y="156"/>
                    <a:pt x="2056" y="156"/>
                    <a:pt x="2056" y="155"/>
                  </a:cubicBezTo>
                  <a:cubicBezTo>
                    <a:pt x="2057" y="155"/>
                    <a:pt x="2058" y="155"/>
                    <a:pt x="2058" y="157"/>
                  </a:cubicBezTo>
                  <a:cubicBezTo>
                    <a:pt x="2057" y="157"/>
                    <a:pt x="2057" y="157"/>
                    <a:pt x="2057" y="158"/>
                  </a:cubicBezTo>
                  <a:cubicBezTo>
                    <a:pt x="2057" y="158"/>
                    <a:pt x="2056" y="157"/>
                    <a:pt x="2056" y="157"/>
                  </a:cubicBezTo>
                  <a:moveTo>
                    <a:pt x="2043" y="159"/>
                  </a:moveTo>
                  <a:cubicBezTo>
                    <a:pt x="2043" y="158"/>
                    <a:pt x="2043" y="158"/>
                    <a:pt x="2044" y="158"/>
                  </a:cubicBezTo>
                  <a:cubicBezTo>
                    <a:pt x="2044" y="157"/>
                    <a:pt x="2045" y="157"/>
                    <a:pt x="2045" y="157"/>
                  </a:cubicBezTo>
                  <a:cubicBezTo>
                    <a:pt x="2046" y="157"/>
                    <a:pt x="2046" y="156"/>
                    <a:pt x="2046" y="156"/>
                  </a:cubicBezTo>
                  <a:cubicBezTo>
                    <a:pt x="2047" y="155"/>
                    <a:pt x="2048" y="155"/>
                    <a:pt x="2048" y="156"/>
                  </a:cubicBezTo>
                  <a:cubicBezTo>
                    <a:pt x="2048" y="157"/>
                    <a:pt x="2048" y="158"/>
                    <a:pt x="2048" y="159"/>
                  </a:cubicBezTo>
                  <a:cubicBezTo>
                    <a:pt x="2049" y="159"/>
                    <a:pt x="2051" y="159"/>
                    <a:pt x="2051" y="158"/>
                  </a:cubicBezTo>
                  <a:cubicBezTo>
                    <a:pt x="2052" y="158"/>
                    <a:pt x="2052" y="157"/>
                    <a:pt x="2054" y="157"/>
                  </a:cubicBezTo>
                  <a:cubicBezTo>
                    <a:pt x="2054" y="158"/>
                    <a:pt x="2055" y="159"/>
                    <a:pt x="2056" y="160"/>
                  </a:cubicBezTo>
                  <a:cubicBezTo>
                    <a:pt x="2057" y="161"/>
                    <a:pt x="2058" y="162"/>
                    <a:pt x="2058" y="164"/>
                  </a:cubicBezTo>
                  <a:cubicBezTo>
                    <a:pt x="2058" y="165"/>
                    <a:pt x="2058" y="165"/>
                    <a:pt x="2057" y="165"/>
                  </a:cubicBezTo>
                  <a:cubicBezTo>
                    <a:pt x="2057" y="165"/>
                    <a:pt x="2056" y="165"/>
                    <a:pt x="2056" y="165"/>
                  </a:cubicBezTo>
                  <a:cubicBezTo>
                    <a:pt x="2055" y="165"/>
                    <a:pt x="2055" y="165"/>
                    <a:pt x="2054" y="165"/>
                  </a:cubicBezTo>
                  <a:cubicBezTo>
                    <a:pt x="2054" y="165"/>
                    <a:pt x="2054" y="166"/>
                    <a:pt x="2054" y="167"/>
                  </a:cubicBezTo>
                  <a:cubicBezTo>
                    <a:pt x="2052" y="166"/>
                    <a:pt x="2050" y="164"/>
                    <a:pt x="2049" y="163"/>
                  </a:cubicBezTo>
                  <a:cubicBezTo>
                    <a:pt x="2048" y="161"/>
                    <a:pt x="2046" y="160"/>
                    <a:pt x="2043" y="160"/>
                  </a:cubicBezTo>
                  <a:cubicBezTo>
                    <a:pt x="2042" y="159"/>
                    <a:pt x="2042" y="159"/>
                    <a:pt x="2043" y="159"/>
                  </a:cubicBezTo>
                  <a:moveTo>
                    <a:pt x="2051" y="153"/>
                  </a:moveTo>
                  <a:cubicBezTo>
                    <a:pt x="2051" y="151"/>
                    <a:pt x="2051" y="150"/>
                    <a:pt x="2051" y="149"/>
                  </a:cubicBezTo>
                  <a:cubicBezTo>
                    <a:pt x="2052" y="149"/>
                    <a:pt x="2053" y="149"/>
                    <a:pt x="2053" y="151"/>
                  </a:cubicBezTo>
                  <a:cubicBezTo>
                    <a:pt x="2053" y="152"/>
                    <a:pt x="2053" y="154"/>
                    <a:pt x="2053" y="154"/>
                  </a:cubicBezTo>
                  <a:cubicBezTo>
                    <a:pt x="2052" y="154"/>
                    <a:pt x="2051" y="154"/>
                    <a:pt x="2051" y="153"/>
                  </a:cubicBezTo>
                  <a:moveTo>
                    <a:pt x="1810" y="136"/>
                  </a:moveTo>
                  <a:cubicBezTo>
                    <a:pt x="1810" y="136"/>
                    <a:pt x="1810" y="135"/>
                    <a:pt x="1810" y="135"/>
                  </a:cubicBezTo>
                  <a:cubicBezTo>
                    <a:pt x="1810" y="135"/>
                    <a:pt x="1810" y="134"/>
                    <a:pt x="1810" y="134"/>
                  </a:cubicBezTo>
                  <a:cubicBezTo>
                    <a:pt x="1810" y="135"/>
                    <a:pt x="1810" y="135"/>
                    <a:pt x="1810" y="135"/>
                  </a:cubicBezTo>
                  <a:cubicBezTo>
                    <a:pt x="1810" y="136"/>
                    <a:pt x="1810" y="136"/>
                    <a:pt x="1810" y="136"/>
                  </a:cubicBezTo>
                  <a:close/>
                  <a:moveTo>
                    <a:pt x="2054" y="122"/>
                  </a:moveTo>
                  <a:cubicBezTo>
                    <a:pt x="2054" y="122"/>
                    <a:pt x="2053" y="122"/>
                    <a:pt x="2053" y="122"/>
                  </a:cubicBezTo>
                  <a:cubicBezTo>
                    <a:pt x="2053" y="121"/>
                    <a:pt x="2053" y="121"/>
                    <a:pt x="2054" y="121"/>
                  </a:cubicBezTo>
                  <a:cubicBezTo>
                    <a:pt x="2054" y="121"/>
                    <a:pt x="2055" y="121"/>
                    <a:pt x="2055" y="122"/>
                  </a:cubicBezTo>
                  <a:cubicBezTo>
                    <a:pt x="2054" y="122"/>
                    <a:pt x="2054" y="123"/>
                    <a:pt x="2054" y="122"/>
                  </a:cubicBezTo>
                  <a:moveTo>
                    <a:pt x="2046" y="125"/>
                  </a:moveTo>
                  <a:cubicBezTo>
                    <a:pt x="2046" y="125"/>
                    <a:pt x="2046" y="124"/>
                    <a:pt x="2047" y="124"/>
                  </a:cubicBezTo>
                  <a:cubicBezTo>
                    <a:pt x="2047" y="123"/>
                    <a:pt x="2047" y="123"/>
                    <a:pt x="2048" y="122"/>
                  </a:cubicBezTo>
                  <a:cubicBezTo>
                    <a:pt x="2048" y="121"/>
                    <a:pt x="2049" y="121"/>
                    <a:pt x="2050" y="121"/>
                  </a:cubicBezTo>
                  <a:cubicBezTo>
                    <a:pt x="2050" y="122"/>
                    <a:pt x="2050" y="122"/>
                    <a:pt x="2050" y="123"/>
                  </a:cubicBezTo>
                  <a:cubicBezTo>
                    <a:pt x="2050" y="124"/>
                    <a:pt x="2049" y="125"/>
                    <a:pt x="2049" y="125"/>
                  </a:cubicBezTo>
                  <a:cubicBezTo>
                    <a:pt x="2048" y="126"/>
                    <a:pt x="2047" y="127"/>
                    <a:pt x="2047" y="127"/>
                  </a:cubicBezTo>
                  <a:cubicBezTo>
                    <a:pt x="2046" y="127"/>
                    <a:pt x="2045" y="127"/>
                    <a:pt x="2044" y="127"/>
                  </a:cubicBezTo>
                  <a:cubicBezTo>
                    <a:pt x="2045" y="126"/>
                    <a:pt x="2045" y="126"/>
                    <a:pt x="2046" y="125"/>
                  </a:cubicBezTo>
                  <a:moveTo>
                    <a:pt x="2038" y="122"/>
                  </a:moveTo>
                  <a:cubicBezTo>
                    <a:pt x="2037" y="122"/>
                    <a:pt x="2037" y="122"/>
                    <a:pt x="2036" y="122"/>
                  </a:cubicBezTo>
                  <a:cubicBezTo>
                    <a:pt x="2036" y="122"/>
                    <a:pt x="2035" y="122"/>
                    <a:pt x="2034" y="122"/>
                  </a:cubicBezTo>
                  <a:cubicBezTo>
                    <a:pt x="2034" y="122"/>
                    <a:pt x="2034" y="121"/>
                    <a:pt x="2034" y="120"/>
                  </a:cubicBezTo>
                  <a:cubicBezTo>
                    <a:pt x="2036" y="120"/>
                    <a:pt x="2037" y="120"/>
                    <a:pt x="2039" y="121"/>
                  </a:cubicBezTo>
                  <a:cubicBezTo>
                    <a:pt x="2040" y="121"/>
                    <a:pt x="2041" y="122"/>
                    <a:pt x="2043" y="122"/>
                  </a:cubicBezTo>
                  <a:cubicBezTo>
                    <a:pt x="2043" y="124"/>
                    <a:pt x="2042" y="124"/>
                    <a:pt x="2041" y="124"/>
                  </a:cubicBezTo>
                  <a:cubicBezTo>
                    <a:pt x="2040" y="124"/>
                    <a:pt x="2038" y="124"/>
                    <a:pt x="2037" y="124"/>
                  </a:cubicBezTo>
                  <a:cubicBezTo>
                    <a:pt x="2038" y="123"/>
                    <a:pt x="2038" y="122"/>
                    <a:pt x="2038" y="122"/>
                  </a:cubicBezTo>
                  <a:moveTo>
                    <a:pt x="1961" y="119"/>
                  </a:moveTo>
                  <a:cubicBezTo>
                    <a:pt x="1961" y="119"/>
                    <a:pt x="1960" y="119"/>
                    <a:pt x="1960" y="119"/>
                  </a:cubicBezTo>
                  <a:cubicBezTo>
                    <a:pt x="1960" y="118"/>
                    <a:pt x="1960" y="118"/>
                    <a:pt x="1962" y="118"/>
                  </a:cubicBezTo>
                  <a:cubicBezTo>
                    <a:pt x="1962" y="118"/>
                    <a:pt x="1961" y="119"/>
                    <a:pt x="1961" y="119"/>
                  </a:cubicBezTo>
                  <a:moveTo>
                    <a:pt x="2040" y="116"/>
                  </a:moveTo>
                  <a:cubicBezTo>
                    <a:pt x="2039" y="115"/>
                    <a:pt x="2039" y="115"/>
                    <a:pt x="2039" y="114"/>
                  </a:cubicBezTo>
                  <a:cubicBezTo>
                    <a:pt x="2039" y="114"/>
                    <a:pt x="2040" y="114"/>
                    <a:pt x="2041" y="114"/>
                  </a:cubicBezTo>
                  <a:cubicBezTo>
                    <a:pt x="2042" y="114"/>
                    <a:pt x="2042" y="115"/>
                    <a:pt x="2042" y="116"/>
                  </a:cubicBezTo>
                  <a:cubicBezTo>
                    <a:pt x="2041" y="116"/>
                    <a:pt x="2040" y="116"/>
                    <a:pt x="2040" y="116"/>
                  </a:cubicBezTo>
                  <a:moveTo>
                    <a:pt x="2034" y="112"/>
                  </a:moveTo>
                  <a:cubicBezTo>
                    <a:pt x="2034" y="112"/>
                    <a:pt x="2034" y="111"/>
                    <a:pt x="2035" y="110"/>
                  </a:cubicBezTo>
                  <a:cubicBezTo>
                    <a:pt x="2035" y="109"/>
                    <a:pt x="2036" y="108"/>
                    <a:pt x="2037" y="107"/>
                  </a:cubicBezTo>
                  <a:cubicBezTo>
                    <a:pt x="2038" y="106"/>
                    <a:pt x="2038" y="106"/>
                    <a:pt x="2039" y="106"/>
                  </a:cubicBezTo>
                  <a:cubicBezTo>
                    <a:pt x="2039" y="107"/>
                    <a:pt x="2039" y="109"/>
                    <a:pt x="2038" y="110"/>
                  </a:cubicBezTo>
                  <a:cubicBezTo>
                    <a:pt x="2038" y="111"/>
                    <a:pt x="2037" y="112"/>
                    <a:pt x="2037" y="114"/>
                  </a:cubicBezTo>
                  <a:cubicBezTo>
                    <a:pt x="2035" y="114"/>
                    <a:pt x="2035" y="113"/>
                    <a:pt x="2034" y="112"/>
                  </a:cubicBezTo>
                  <a:moveTo>
                    <a:pt x="2045" y="107"/>
                  </a:moveTo>
                  <a:cubicBezTo>
                    <a:pt x="2045" y="106"/>
                    <a:pt x="2046" y="105"/>
                    <a:pt x="2046" y="105"/>
                  </a:cubicBezTo>
                  <a:cubicBezTo>
                    <a:pt x="2048" y="105"/>
                    <a:pt x="2048" y="106"/>
                    <a:pt x="2048" y="107"/>
                  </a:cubicBezTo>
                  <a:cubicBezTo>
                    <a:pt x="2047" y="108"/>
                    <a:pt x="2046" y="108"/>
                    <a:pt x="2045" y="109"/>
                  </a:cubicBezTo>
                  <a:cubicBezTo>
                    <a:pt x="2044" y="109"/>
                    <a:pt x="2044" y="108"/>
                    <a:pt x="2045" y="107"/>
                  </a:cubicBezTo>
                  <a:moveTo>
                    <a:pt x="2028" y="99"/>
                  </a:moveTo>
                  <a:lnTo>
                    <a:pt x="2031" y="99"/>
                  </a:lnTo>
                  <a:cubicBezTo>
                    <a:pt x="2032" y="100"/>
                    <a:pt x="2031" y="101"/>
                    <a:pt x="2031" y="101"/>
                  </a:cubicBezTo>
                  <a:cubicBezTo>
                    <a:pt x="2030" y="101"/>
                    <a:pt x="2029" y="101"/>
                    <a:pt x="2028" y="101"/>
                  </a:cubicBezTo>
                  <a:lnTo>
                    <a:pt x="2028" y="99"/>
                  </a:lnTo>
                  <a:close/>
                  <a:moveTo>
                    <a:pt x="2011" y="91"/>
                  </a:moveTo>
                  <a:lnTo>
                    <a:pt x="2009" y="91"/>
                  </a:lnTo>
                  <a:cubicBezTo>
                    <a:pt x="2009" y="91"/>
                    <a:pt x="2010" y="91"/>
                    <a:pt x="2010" y="91"/>
                  </a:cubicBezTo>
                  <a:cubicBezTo>
                    <a:pt x="2011" y="91"/>
                    <a:pt x="2012" y="91"/>
                    <a:pt x="2012" y="90"/>
                  </a:cubicBezTo>
                  <a:cubicBezTo>
                    <a:pt x="2012" y="91"/>
                    <a:pt x="2012" y="91"/>
                    <a:pt x="2011" y="91"/>
                  </a:cubicBezTo>
                  <a:moveTo>
                    <a:pt x="1768" y="100"/>
                  </a:moveTo>
                  <a:cubicBezTo>
                    <a:pt x="1768" y="101"/>
                    <a:pt x="1768" y="102"/>
                    <a:pt x="1766" y="103"/>
                  </a:cubicBezTo>
                  <a:cubicBezTo>
                    <a:pt x="1765" y="103"/>
                    <a:pt x="1764" y="103"/>
                    <a:pt x="1763" y="103"/>
                  </a:cubicBezTo>
                  <a:cubicBezTo>
                    <a:pt x="1763" y="101"/>
                    <a:pt x="1765" y="100"/>
                    <a:pt x="1768" y="100"/>
                  </a:cubicBezTo>
                  <a:moveTo>
                    <a:pt x="1945" y="91"/>
                  </a:moveTo>
                  <a:lnTo>
                    <a:pt x="1949" y="91"/>
                  </a:lnTo>
                  <a:cubicBezTo>
                    <a:pt x="1949" y="93"/>
                    <a:pt x="1948" y="95"/>
                    <a:pt x="1946" y="95"/>
                  </a:cubicBezTo>
                  <a:cubicBezTo>
                    <a:pt x="1945" y="94"/>
                    <a:pt x="1945" y="93"/>
                    <a:pt x="1945" y="91"/>
                  </a:cubicBezTo>
                  <a:moveTo>
                    <a:pt x="1756" y="100"/>
                  </a:moveTo>
                  <a:cubicBezTo>
                    <a:pt x="1757" y="101"/>
                    <a:pt x="1756" y="102"/>
                    <a:pt x="1755" y="102"/>
                  </a:cubicBezTo>
                  <a:cubicBezTo>
                    <a:pt x="1755" y="103"/>
                    <a:pt x="1754" y="103"/>
                    <a:pt x="1753" y="102"/>
                  </a:cubicBezTo>
                  <a:cubicBezTo>
                    <a:pt x="1753" y="100"/>
                    <a:pt x="1754" y="100"/>
                    <a:pt x="1756" y="100"/>
                  </a:cubicBezTo>
                  <a:moveTo>
                    <a:pt x="2050" y="86"/>
                  </a:moveTo>
                  <a:cubicBezTo>
                    <a:pt x="2050" y="86"/>
                    <a:pt x="2050" y="86"/>
                    <a:pt x="2050" y="86"/>
                  </a:cubicBezTo>
                  <a:cubicBezTo>
                    <a:pt x="2049" y="86"/>
                    <a:pt x="2049" y="85"/>
                    <a:pt x="2050" y="85"/>
                  </a:cubicBezTo>
                  <a:cubicBezTo>
                    <a:pt x="2050" y="85"/>
                    <a:pt x="2050" y="85"/>
                    <a:pt x="2050" y="85"/>
                  </a:cubicBezTo>
                  <a:cubicBezTo>
                    <a:pt x="2051" y="85"/>
                    <a:pt x="2051" y="86"/>
                    <a:pt x="2050" y="86"/>
                  </a:cubicBezTo>
                  <a:moveTo>
                    <a:pt x="1781" y="97"/>
                  </a:moveTo>
                  <a:cubicBezTo>
                    <a:pt x="1783" y="97"/>
                    <a:pt x="1784" y="97"/>
                    <a:pt x="1784" y="98"/>
                  </a:cubicBezTo>
                  <a:lnTo>
                    <a:pt x="1781" y="99"/>
                  </a:lnTo>
                  <a:lnTo>
                    <a:pt x="1781" y="97"/>
                  </a:lnTo>
                  <a:close/>
                  <a:moveTo>
                    <a:pt x="1745" y="98"/>
                  </a:moveTo>
                  <a:cubicBezTo>
                    <a:pt x="1745" y="98"/>
                    <a:pt x="1745" y="98"/>
                    <a:pt x="1745" y="97"/>
                  </a:cubicBezTo>
                  <a:cubicBezTo>
                    <a:pt x="1746" y="98"/>
                    <a:pt x="1746" y="98"/>
                    <a:pt x="1746" y="98"/>
                  </a:cubicBezTo>
                  <a:cubicBezTo>
                    <a:pt x="1746" y="98"/>
                    <a:pt x="1747" y="98"/>
                    <a:pt x="1747" y="98"/>
                  </a:cubicBezTo>
                  <a:cubicBezTo>
                    <a:pt x="1747" y="99"/>
                    <a:pt x="1747" y="99"/>
                    <a:pt x="1747" y="99"/>
                  </a:cubicBezTo>
                  <a:cubicBezTo>
                    <a:pt x="1746" y="99"/>
                    <a:pt x="1746" y="100"/>
                    <a:pt x="1746" y="100"/>
                  </a:cubicBezTo>
                  <a:cubicBezTo>
                    <a:pt x="1746" y="100"/>
                    <a:pt x="1745" y="100"/>
                    <a:pt x="1745" y="100"/>
                  </a:cubicBezTo>
                  <a:cubicBezTo>
                    <a:pt x="1745" y="99"/>
                    <a:pt x="1745" y="99"/>
                    <a:pt x="1744" y="99"/>
                  </a:cubicBezTo>
                  <a:cubicBezTo>
                    <a:pt x="1745" y="99"/>
                    <a:pt x="1745" y="99"/>
                    <a:pt x="1745" y="98"/>
                  </a:cubicBezTo>
                  <a:moveTo>
                    <a:pt x="2023" y="84"/>
                  </a:moveTo>
                  <a:lnTo>
                    <a:pt x="2024" y="83"/>
                  </a:lnTo>
                  <a:lnTo>
                    <a:pt x="2025" y="85"/>
                  </a:lnTo>
                  <a:lnTo>
                    <a:pt x="2023" y="85"/>
                  </a:lnTo>
                  <a:lnTo>
                    <a:pt x="2023" y="84"/>
                  </a:lnTo>
                  <a:close/>
                  <a:moveTo>
                    <a:pt x="2038" y="82"/>
                  </a:moveTo>
                  <a:cubicBezTo>
                    <a:pt x="2038" y="82"/>
                    <a:pt x="2038" y="83"/>
                    <a:pt x="2038" y="82"/>
                  </a:cubicBezTo>
                  <a:cubicBezTo>
                    <a:pt x="2037" y="82"/>
                    <a:pt x="2037" y="82"/>
                    <a:pt x="2037" y="81"/>
                  </a:cubicBezTo>
                  <a:cubicBezTo>
                    <a:pt x="2038" y="81"/>
                    <a:pt x="2038" y="81"/>
                    <a:pt x="2038" y="81"/>
                  </a:cubicBezTo>
                  <a:cubicBezTo>
                    <a:pt x="2039" y="82"/>
                    <a:pt x="2038" y="82"/>
                    <a:pt x="2038" y="82"/>
                  </a:cubicBezTo>
                  <a:moveTo>
                    <a:pt x="2051" y="81"/>
                  </a:moveTo>
                  <a:cubicBezTo>
                    <a:pt x="2051" y="81"/>
                    <a:pt x="2051" y="80"/>
                    <a:pt x="2051" y="80"/>
                  </a:cubicBezTo>
                  <a:cubicBezTo>
                    <a:pt x="2052" y="80"/>
                    <a:pt x="2053" y="80"/>
                    <a:pt x="2053" y="81"/>
                  </a:cubicBezTo>
                  <a:cubicBezTo>
                    <a:pt x="2052" y="81"/>
                    <a:pt x="2052" y="81"/>
                    <a:pt x="2052" y="82"/>
                  </a:cubicBezTo>
                  <a:cubicBezTo>
                    <a:pt x="2051" y="82"/>
                    <a:pt x="2051" y="82"/>
                    <a:pt x="2051" y="81"/>
                  </a:cubicBezTo>
                  <a:moveTo>
                    <a:pt x="1748" y="91"/>
                  </a:moveTo>
                  <a:cubicBezTo>
                    <a:pt x="1748" y="91"/>
                    <a:pt x="1748" y="91"/>
                    <a:pt x="1747" y="91"/>
                  </a:cubicBezTo>
                  <a:cubicBezTo>
                    <a:pt x="1747" y="91"/>
                    <a:pt x="1747" y="91"/>
                    <a:pt x="1748" y="90"/>
                  </a:cubicBezTo>
                  <a:cubicBezTo>
                    <a:pt x="1748" y="90"/>
                    <a:pt x="1748" y="90"/>
                    <a:pt x="1748" y="90"/>
                  </a:cubicBezTo>
                  <a:cubicBezTo>
                    <a:pt x="1749" y="91"/>
                    <a:pt x="1749" y="91"/>
                    <a:pt x="1748" y="91"/>
                  </a:cubicBezTo>
                  <a:moveTo>
                    <a:pt x="2036" y="74"/>
                  </a:moveTo>
                  <a:cubicBezTo>
                    <a:pt x="2038" y="74"/>
                    <a:pt x="2039" y="74"/>
                    <a:pt x="2040" y="74"/>
                  </a:cubicBezTo>
                  <a:cubicBezTo>
                    <a:pt x="2039" y="75"/>
                    <a:pt x="2037" y="76"/>
                    <a:pt x="2034" y="76"/>
                  </a:cubicBezTo>
                  <a:cubicBezTo>
                    <a:pt x="2034" y="75"/>
                    <a:pt x="2035" y="74"/>
                    <a:pt x="2036" y="74"/>
                  </a:cubicBezTo>
                  <a:close/>
                  <a:moveTo>
                    <a:pt x="2013" y="78"/>
                  </a:moveTo>
                  <a:cubicBezTo>
                    <a:pt x="2013" y="78"/>
                    <a:pt x="2012" y="78"/>
                    <a:pt x="2011" y="78"/>
                  </a:cubicBezTo>
                  <a:cubicBezTo>
                    <a:pt x="2010" y="78"/>
                    <a:pt x="2010" y="78"/>
                    <a:pt x="2009" y="78"/>
                  </a:cubicBezTo>
                  <a:cubicBezTo>
                    <a:pt x="2009" y="77"/>
                    <a:pt x="2008" y="77"/>
                    <a:pt x="2009" y="76"/>
                  </a:cubicBezTo>
                  <a:cubicBezTo>
                    <a:pt x="2010" y="76"/>
                    <a:pt x="2011" y="76"/>
                    <a:pt x="2011" y="76"/>
                  </a:cubicBezTo>
                  <a:cubicBezTo>
                    <a:pt x="2012" y="75"/>
                    <a:pt x="2013" y="75"/>
                    <a:pt x="2014" y="76"/>
                  </a:cubicBezTo>
                  <a:cubicBezTo>
                    <a:pt x="2014" y="77"/>
                    <a:pt x="2014" y="77"/>
                    <a:pt x="2013" y="78"/>
                  </a:cubicBezTo>
                  <a:moveTo>
                    <a:pt x="2048" y="72"/>
                  </a:moveTo>
                  <a:lnTo>
                    <a:pt x="2050" y="72"/>
                  </a:lnTo>
                  <a:lnTo>
                    <a:pt x="2050" y="74"/>
                  </a:lnTo>
                  <a:lnTo>
                    <a:pt x="2048" y="74"/>
                  </a:lnTo>
                  <a:lnTo>
                    <a:pt x="2048" y="72"/>
                  </a:lnTo>
                  <a:close/>
                  <a:moveTo>
                    <a:pt x="1737" y="85"/>
                  </a:moveTo>
                  <a:lnTo>
                    <a:pt x="1740" y="84"/>
                  </a:lnTo>
                  <a:cubicBezTo>
                    <a:pt x="1740" y="85"/>
                    <a:pt x="1740" y="86"/>
                    <a:pt x="1740" y="86"/>
                  </a:cubicBezTo>
                  <a:cubicBezTo>
                    <a:pt x="1739" y="87"/>
                    <a:pt x="1739" y="87"/>
                    <a:pt x="1739" y="88"/>
                  </a:cubicBezTo>
                  <a:cubicBezTo>
                    <a:pt x="1738" y="88"/>
                    <a:pt x="1737" y="87"/>
                    <a:pt x="1737" y="85"/>
                  </a:cubicBezTo>
                  <a:moveTo>
                    <a:pt x="1952" y="77"/>
                  </a:moveTo>
                  <a:cubicBezTo>
                    <a:pt x="1952" y="76"/>
                    <a:pt x="1952" y="75"/>
                    <a:pt x="1952" y="74"/>
                  </a:cubicBezTo>
                  <a:cubicBezTo>
                    <a:pt x="1953" y="74"/>
                    <a:pt x="1954" y="75"/>
                    <a:pt x="1954" y="76"/>
                  </a:cubicBezTo>
                  <a:cubicBezTo>
                    <a:pt x="1954" y="77"/>
                    <a:pt x="1955" y="78"/>
                    <a:pt x="1956" y="78"/>
                  </a:cubicBezTo>
                  <a:cubicBezTo>
                    <a:pt x="1956" y="79"/>
                    <a:pt x="1956" y="79"/>
                    <a:pt x="1955" y="80"/>
                  </a:cubicBezTo>
                  <a:cubicBezTo>
                    <a:pt x="1954" y="80"/>
                    <a:pt x="1953" y="80"/>
                    <a:pt x="1952" y="80"/>
                  </a:cubicBezTo>
                  <a:cubicBezTo>
                    <a:pt x="1951" y="78"/>
                    <a:pt x="1951" y="77"/>
                    <a:pt x="1952" y="77"/>
                  </a:cubicBezTo>
                  <a:moveTo>
                    <a:pt x="1756" y="83"/>
                  </a:moveTo>
                  <a:cubicBezTo>
                    <a:pt x="1757" y="83"/>
                    <a:pt x="1758" y="82"/>
                    <a:pt x="1760" y="83"/>
                  </a:cubicBezTo>
                  <a:cubicBezTo>
                    <a:pt x="1760" y="84"/>
                    <a:pt x="1760" y="85"/>
                    <a:pt x="1759" y="86"/>
                  </a:cubicBezTo>
                  <a:cubicBezTo>
                    <a:pt x="1758" y="86"/>
                    <a:pt x="1757" y="87"/>
                    <a:pt x="1756" y="87"/>
                  </a:cubicBezTo>
                  <a:cubicBezTo>
                    <a:pt x="1756" y="87"/>
                    <a:pt x="1755" y="87"/>
                    <a:pt x="1754" y="87"/>
                  </a:cubicBezTo>
                  <a:cubicBezTo>
                    <a:pt x="1753" y="86"/>
                    <a:pt x="1752" y="85"/>
                    <a:pt x="1752" y="84"/>
                  </a:cubicBezTo>
                  <a:cubicBezTo>
                    <a:pt x="1754" y="84"/>
                    <a:pt x="1755" y="84"/>
                    <a:pt x="1756" y="83"/>
                  </a:cubicBezTo>
                  <a:moveTo>
                    <a:pt x="1746" y="84"/>
                  </a:moveTo>
                  <a:cubicBezTo>
                    <a:pt x="1747" y="83"/>
                    <a:pt x="1749" y="83"/>
                    <a:pt x="1750" y="84"/>
                  </a:cubicBezTo>
                  <a:cubicBezTo>
                    <a:pt x="1749" y="85"/>
                    <a:pt x="1749" y="85"/>
                    <a:pt x="1749" y="86"/>
                  </a:cubicBezTo>
                  <a:cubicBezTo>
                    <a:pt x="1748" y="86"/>
                    <a:pt x="1748" y="87"/>
                    <a:pt x="1748" y="88"/>
                  </a:cubicBezTo>
                  <a:cubicBezTo>
                    <a:pt x="1747" y="88"/>
                    <a:pt x="1746" y="88"/>
                    <a:pt x="1746" y="87"/>
                  </a:cubicBezTo>
                  <a:cubicBezTo>
                    <a:pt x="1745" y="87"/>
                    <a:pt x="1745" y="86"/>
                    <a:pt x="1744" y="86"/>
                  </a:cubicBezTo>
                  <a:cubicBezTo>
                    <a:pt x="1744" y="85"/>
                    <a:pt x="1745" y="84"/>
                    <a:pt x="1746" y="84"/>
                  </a:cubicBezTo>
                  <a:moveTo>
                    <a:pt x="1788" y="82"/>
                  </a:moveTo>
                  <a:cubicBezTo>
                    <a:pt x="1788" y="82"/>
                    <a:pt x="1789" y="82"/>
                    <a:pt x="1789" y="81"/>
                  </a:cubicBezTo>
                  <a:cubicBezTo>
                    <a:pt x="1791" y="81"/>
                    <a:pt x="1792" y="82"/>
                    <a:pt x="1793" y="81"/>
                  </a:cubicBezTo>
                  <a:cubicBezTo>
                    <a:pt x="1794" y="81"/>
                    <a:pt x="1796" y="80"/>
                    <a:pt x="1798" y="80"/>
                  </a:cubicBezTo>
                  <a:cubicBezTo>
                    <a:pt x="1797" y="81"/>
                    <a:pt x="1796" y="82"/>
                    <a:pt x="1796" y="83"/>
                  </a:cubicBezTo>
                  <a:cubicBezTo>
                    <a:pt x="1796" y="85"/>
                    <a:pt x="1795" y="85"/>
                    <a:pt x="1794" y="86"/>
                  </a:cubicBezTo>
                  <a:cubicBezTo>
                    <a:pt x="1792" y="86"/>
                    <a:pt x="1791" y="86"/>
                    <a:pt x="1791" y="85"/>
                  </a:cubicBezTo>
                  <a:cubicBezTo>
                    <a:pt x="1791" y="85"/>
                    <a:pt x="1790" y="85"/>
                    <a:pt x="1788" y="85"/>
                  </a:cubicBezTo>
                  <a:cubicBezTo>
                    <a:pt x="1788" y="84"/>
                    <a:pt x="1788" y="83"/>
                    <a:pt x="1788" y="82"/>
                  </a:cubicBezTo>
                  <a:moveTo>
                    <a:pt x="1990" y="74"/>
                  </a:moveTo>
                  <a:cubicBezTo>
                    <a:pt x="1989" y="73"/>
                    <a:pt x="1988" y="72"/>
                    <a:pt x="1987" y="72"/>
                  </a:cubicBezTo>
                  <a:cubicBezTo>
                    <a:pt x="1988" y="71"/>
                    <a:pt x="1989" y="71"/>
                    <a:pt x="1991" y="71"/>
                  </a:cubicBezTo>
                  <a:cubicBezTo>
                    <a:pt x="1993" y="71"/>
                    <a:pt x="1995" y="71"/>
                    <a:pt x="1997" y="71"/>
                  </a:cubicBezTo>
                  <a:cubicBezTo>
                    <a:pt x="1997" y="72"/>
                    <a:pt x="1996" y="73"/>
                    <a:pt x="1995" y="73"/>
                  </a:cubicBezTo>
                  <a:cubicBezTo>
                    <a:pt x="1993" y="74"/>
                    <a:pt x="1993" y="74"/>
                    <a:pt x="1992" y="75"/>
                  </a:cubicBezTo>
                  <a:cubicBezTo>
                    <a:pt x="1991" y="75"/>
                    <a:pt x="1990" y="75"/>
                    <a:pt x="1990" y="74"/>
                  </a:cubicBezTo>
                  <a:moveTo>
                    <a:pt x="1959" y="73"/>
                  </a:moveTo>
                  <a:cubicBezTo>
                    <a:pt x="1958" y="73"/>
                    <a:pt x="1958" y="73"/>
                    <a:pt x="1957" y="73"/>
                  </a:cubicBezTo>
                  <a:cubicBezTo>
                    <a:pt x="1957" y="73"/>
                    <a:pt x="1958" y="72"/>
                    <a:pt x="1958" y="72"/>
                  </a:cubicBezTo>
                  <a:cubicBezTo>
                    <a:pt x="1959" y="72"/>
                    <a:pt x="1959" y="72"/>
                    <a:pt x="1960" y="72"/>
                  </a:cubicBezTo>
                  <a:cubicBezTo>
                    <a:pt x="1960" y="73"/>
                    <a:pt x="1959" y="73"/>
                    <a:pt x="1959" y="73"/>
                  </a:cubicBezTo>
                  <a:moveTo>
                    <a:pt x="1914" y="75"/>
                  </a:moveTo>
                  <a:cubicBezTo>
                    <a:pt x="1915" y="74"/>
                    <a:pt x="1917" y="74"/>
                    <a:pt x="1918" y="75"/>
                  </a:cubicBezTo>
                  <a:cubicBezTo>
                    <a:pt x="1918" y="76"/>
                    <a:pt x="1918" y="77"/>
                    <a:pt x="1917" y="78"/>
                  </a:cubicBezTo>
                  <a:cubicBezTo>
                    <a:pt x="1916" y="78"/>
                    <a:pt x="1915" y="78"/>
                    <a:pt x="1915" y="80"/>
                  </a:cubicBezTo>
                  <a:cubicBezTo>
                    <a:pt x="1916" y="81"/>
                    <a:pt x="1916" y="82"/>
                    <a:pt x="1916" y="82"/>
                  </a:cubicBezTo>
                  <a:cubicBezTo>
                    <a:pt x="1916" y="83"/>
                    <a:pt x="1915" y="84"/>
                    <a:pt x="1915" y="85"/>
                  </a:cubicBezTo>
                  <a:cubicBezTo>
                    <a:pt x="1913" y="85"/>
                    <a:pt x="1912" y="84"/>
                    <a:pt x="1912" y="84"/>
                  </a:cubicBezTo>
                  <a:cubicBezTo>
                    <a:pt x="1911" y="83"/>
                    <a:pt x="1910" y="83"/>
                    <a:pt x="1909" y="83"/>
                  </a:cubicBezTo>
                  <a:cubicBezTo>
                    <a:pt x="1909" y="82"/>
                    <a:pt x="1910" y="81"/>
                    <a:pt x="1910" y="80"/>
                  </a:cubicBezTo>
                  <a:cubicBezTo>
                    <a:pt x="1911" y="80"/>
                    <a:pt x="1912" y="79"/>
                    <a:pt x="1913" y="79"/>
                  </a:cubicBezTo>
                  <a:cubicBezTo>
                    <a:pt x="1912" y="77"/>
                    <a:pt x="1912" y="75"/>
                    <a:pt x="1914" y="75"/>
                  </a:cubicBezTo>
                  <a:moveTo>
                    <a:pt x="1907" y="75"/>
                  </a:moveTo>
                  <a:cubicBezTo>
                    <a:pt x="1908" y="76"/>
                    <a:pt x="1907" y="77"/>
                    <a:pt x="1906" y="77"/>
                  </a:cubicBezTo>
                  <a:cubicBezTo>
                    <a:pt x="1905" y="78"/>
                    <a:pt x="1905" y="79"/>
                    <a:pt x="1905" y="81"/>
                  </a:cubicBezTo>
                  <a:cubicBezTo>
                    <a:pt x="1904" y="81"/>
                    <a:pt x="1904" y="81"/>
                    <a:pt x="1903" y="80"/>
                  </a:cubicBezTo>
                  <a:cubicBezTo>
                    <a:pt x="1903" y="80"/>
                    <a:pt x="1903" y="80"/>
                    <a:pt x="1902" y="80"/>
                  </a:cubicBezTo>
                  <a:cubicBezTo>
                    <a:pt x="1902" y="76"/>
                    <a:pt x="1904" y="75"/>
                    <a:pt x="1907" y="75"/>
                  </a:cubicBezTo>
                  <a:moveTo>
                    <a:pt x="1931" y="91"/>
                  </a:moveTo>
                  <a:cubicBezTo>
                    <a:pt x="1932" y="93"/>
                    <a:pt x="1931" y="94"/>
                    <a:pt x="1930" y="95"/>
                  </a:cubicBezTo>
                  <a:cubicBezTo>
                    <a:pt x="1928" y="95"/>
                    <a:pt x="1927" y="94"/>
                    <a:pt x="1927" y="92"/>
                  </a:cubicBezTo>
                  <a:cubicBezTo>
                    <a:pt x="1928" y="91"/>
                    <a:pt x="1930" y="91"/>
                    <a:pt x="1931" y="91"/>
                  </a:cubicBezTo>
                  <a:close/>
                  <a:moveTo>
                    <a:pt x="1921" y="76"/>
                  </a:moveTo>
                  <a:cubicBezTo>
                    <a:pt x="1920" y="77"/>
                    <a:pt x="1920" y="78"/>
                    <a:pt x="1921" y="79"/>
                  </a:cubicBezTo>
                  <a:cubicBezTo>
                    <a:pt x="1922" y="79"/>
                    <a:pt x="1924" y="79"/>
                    <a:pt x="1924" y="81"/>
                  </a:cubicBezTo>
                  <a:cubicBezTo>
                    <a:pt x="1925" y="82"/>
                    <a:pt x="1925" y="83"/>
                    <a:pt x="1926" y="84"/>
                  </a:cubicBezTo>
                  <a:cubicBezTo>
                    <a:pt x="1925" y="85"/>
                    <a:pt x="1924" y="85"/>
                    <a:pt x="1923" y="86"/>
                  </a:cubicBezTo>
                  <a:cubicBezTo>
                    <a:pt x="1923" y="86"/>
                    <a:pt x="1922" y="87"/>
                    <a:pt x="1922" y="88"/>
                  </a:cubicBezTo>
                  <a:cubicBezTo>
                    <a:pt x="1923" y="89"/>
                    <a:pt x="1924" y="90"/>
                    <a:pt x="1925" y="91"/>
                  </a:cubicBezTo>
                  <a:cubicBezTo>
                    <a:pt x="1924" y="93"/>
                    <a:pt x="1923" y="95"/>
                    <a:pt x="1921" y="96"/>
                  </a:cubicBezTo>
                  <a:cubicBezTo>
                    <a:pt x="1923" y="95"/>
                    <a:pt x="1926" y="95"/>
                    <a:pt x="1928" y="95"/>
                  </a:cubicBezTo>
                  <a:cubicBezTo>
                    <a:pt x="1930" y="96"/>
                    <a:pt x="1933" y="95"/>
                    <a:pt x="1935" y="94"/>
                  </a:cubicBezTo>
                  <a:cubicBezTo>
                    <a:pt x="1935" y="93"/>
                    <a:pt x="1936" y="91"/>
                    <a:pt x="1936" y="90"/>
                  </a:cubicBezTo>
                  <a:cubicBezTo>
                    <a:pt x="1937" y="89"/>
                    <a:pt x="1938" y="87"/>
                    <a:pt x="1939" y="87"/>
                  </a:cubicBezTo>
                  <a:cubicBezTo>
                    <a:pt x="1940" y="87"/>
                    <a:pt x="1941" y="87"/>
                    <a:pt x="1942" y="87"/>
                  </a:cubicBezTo>
                  <a:cubicBezTo>
                    <a:pt x="1944" y="87"/>
                    <a:pt x="1945" y="87"/>
                    <a:pt x="1946" y="87"/>
                  </a:cubicBezTo>
                  <a:cubicBezTo>
                    <a:pt x="1947" y="86"/>
                    <a:pt x="1948" y="86"/>
                    <a:pt x="1949" y="85"/>
                  </a:cubicBezTo>
                  <a:cubicBezTo>
                    <a:pt x="1950" y="84"/>
                    <a:pt x="1950" y="83"/>
                    <a:pt x="1950" y="82"/>
                  </a:cubicBezTo>
                  <a:cubicBezTo>
                    <a:pt x="1949" y="82"/>
                    <a:pt x="1948" y="82"/>
                    <a:pt x="1947" y="81"/>
                  </a:cubicBezTo>
                  <a:cubicBezTo>
                    <a:pt x="1947" y="81"/>
                    <a:pt x="1946" y="81"/>
                    <a:pt x="1945" y="81"/>
                  </a:cubicBezTo>
                  <a:cubicBezTo>
                    <a:pt x="1945" y="82"/>
                    <a:pt x="1945" y="83"/>
                    <a:pt x="1944" y="84"/>
                  </a:cubicBezTo>
                  <a:cubicBezTo>
                    <a:pt x="1944" y="85"/>
                    <a:pt x="1943" y="85"/>
                    <a:pt x="1942" y="85"/>
                  </a:cubicBezTo>
                  <a:cubicBezTo>
                    <a:pt x="1941" y="85"/>
                    <a:pt x="1939" y="84"/>
                    <a:pt x="1938" y="83"/>
                  </a:cubicBezTo>
                  <a:cubicBezTo>
                    <a:pt x="1937" y="82"/>
                    <a:pt x="1935" y="82"/>
                    <a:pt x="1934" y="81"/>
                  </a:cubicBezTo>
                  <a:cubicBezTo>
                    <a:pt x="1934" y="84"/>
                    <a:pt x="1934" y="85"/>
                    <a:pt x="1933" y="86"/>
                  </a:cubicBezTo>
                  <a:cubicBezTo>
                    <a:pt x="1933" y="88"/>
                    <a:pt x="1931" y="88"/>
                    <a:pt x="1929" y="88"/>
                  </a:cubicBezTo>
                  <a:cubicBezTo>
                    <a:pt x="1929" y="86"/>
                    <a:pt x="1929" y="85"/>
                    <a:pt x="1929" y="84"/>
                  </a:cubicBezTo>
                  <a:cubicBezTo>
                    <a:pt x="1929" y="83"/>
                    <a:pt x="1928" y="81"/>
                    <a:pt x="1926" y="80"/>
                  </a:cubicBezTo>
                  <a:cubicBezTo>
                    <a:pt x="1927" y="80"/>
                    <a:pt x="1927" y="79"/>
                    <a:pt x="1928" y="79"/>
                  </a:cubicBezTo>
                  <a:cubicBezTo>
                    <a:pt x="1928" y="78"/>
                    <a:pt x="1928" y="78"/>
                    <a:pt x="1928" y="77"/>
                  </a:cubicBezTo>
                  <a:cubicBezTo>
                    <a:pt x="1928" y="76"/>
                    <a:pt x="1928" y="76"/>
                    <a:pt x="1928" y="75"/>
                  </a:cubicBezTo>
                  <a:cubicBezTo>
                    <a:pt x="1929" y="75"/>
                    <a:pt x="1929" y="75"/>
                    <a:pt x="1930" y="74"/>
                  </a:cubicBezTo>
                  <a:cubicBezTo>
                    <a:pt x="1930" y="74"/>
                    <a:pt x="1931" y="74"/>
                    <a:pt x="1932" y="74"/>
                  </a:cubicBezTo>
                  <a:cubicBezTo>
                    <a:pt x="1933" y="74"/>
                    <a:pt x="1933" y="74"/>
                    <a:pt x="1933" y="73"/>
                  </a:cubicBezTo>
                  <a:cubicBezTo>
                    <a:pt x="1932" y="73"/>
                    <a:pt x="1930" y="73"/>
                    <a:pt x="1928" y="74"/>
                  </a:cubicBezTo>
                  <a:cubicBezTo>
                    <a:pt x="1926" y="74"/>
                    <a:pt x="1923" y="74"/>
                    <a:pt x="1922" y="73"/>
                  </a:cubicBezTo>
                  <a:cubicBezTo>
                    <a:pt x="1922" y="74"/>
                    <a:pt x="1921" y="75"/>
                    <a:pt x="1921" y="76"/>
                  </a:cubicBezTo>
                  <a:moveTo>
                    <a:pt x="2279" y="54"/>
                  </a:moveTo>
                  <a:cubicBezTo>
                    <a:pt x="2279" y="53"/>
                    <a:pt x="2278" y="53"/>
                    <a:pt x="2277" y="54"/>
                  </a:cubicBezTo>
                  <a:cubicBezTo>
                    <a:pt x="2277" y="55"/>
                    <a:pt x="2278" y="56"/>
                    <a:pt x="2278" y="57"/>
                  </a:cubicBezTo>
                  <a:cubicBezTo>
                    <a:pt x="2279" y="59"/>
                    <a:pt x="2280" y="60"/>
                    <a:pt x="2282" y="59"/>
                  </a:cubicBezTo>
                  <a:cubicBezTo>
                    <a:pt x="2283" y="59"/>
                    <a:pt x="2283" y="58"/>
                    <a:pt x="2283" y="57"/>
                  </a:cubicBezTo>
                  <a:cubicBezTo>
                    <a:pt x="2283" y="55"/>
                    <a:pt x="2282" y="55"/>
                    <a:pt x="2282" y="54"/>
                  </a:cubicBezTo>
                  <a:cubicBezTo>
                    <a:pt x="2281" y="54"/>
                    <a:pt x="2280" y="54"/>
                    <a:pt x="2279" y="54"/>
                  </a:cubicBezTo>
                  <a:moveTo>
                    <a:pt x="2237" y="56"/>
                  </a:moveTo>
                  <a:cubicBezTo>
                    <a:pt x="2237" y="56"/>
                    <a:pt x="2236" y="57"/>
                    <a:pt x="2237" y="58"/>
                  </a:cubicBezTo>
                  <a:cubicBezTo>
                    <a:pt x="2237" y="58"/>
                    <a:pt x="2238" y="57"/>
                    <a:pt x="2238" y="57"/>
                  </a:cubicBezTo>
                  <a:cubicBezTo>
                    <a:pt x="2239" y="56"/>
                    <a:pt x="2239" y="56"/>
                    <a:pt x="2240" y="56"/>
                  </a:cubicBezTo>
                  <a:cubicBezTo>
                    <a:pt x="2239" y="56"/>
                    <a:pt x="2238" y="56"/>
                    <a:pt x="2237" y="56"/>
                  </a:cubicBezTo>
                  <a:moveTo>
                    <a:pt x="2216" y="58"/>
                  </a:moveTo>
                  <a:cubicBezTo>
                    <a:pt x="2216" y="59"/>
                    <a:pt x="2216" y="59"/>
                    <a:pt x="2217" y="60"/>
                  </a:cubicBezTo>
                  <a:cubicBezTo>
                    <a:pt x="2218" y="59"/>
                    <a:pt x="2219" y="59"/>
                    <a:pt x="2218" y="58"/>
                  </a:cubicBezTo>
                  <a:cubicBezTo>
                    <a:pt x="2217" y="58"/>
                    <a:pt x="2216" y="58"/>
                    <a:pt x="2216" y="58"/>
                  </a:cubicBezTo>
                  <a:moveTo>
                    <a:pt x="2211" y="60"/>
                  </a:moveTo>
                  <a:cubicBezTo>
                    <a:pt x="2210" y="60"/>
                    <a:pt x="2210" y="60"/>
                    <a:pt x="2210" y="60"/>
                  </a:cubicBezTo>
                  <a:cubicBezTo>
                    <a:pt x="2209" y="61"/>
                    <a:pt x="2210" y="62"/>
                    <a:pt x="2211" y="62"/>
                  </a:cubicBezTo>
                  <a:cubicBezTo>
                    <a:pt x="2212" y="62"/>
                    <a:pt x="2212" y="61"/>
                    <a:pt x="2212" y="60"/>
                  </a:cubicBezTo>
                  <a:cubicBezTo>
                    <a:pt x="2211" y="60"/>
                    <a:pt x="2211" y="60"/>
                    <a:pt x="2211" y="60"/>
                  </a:cubicBezTo>
                  <a:moveTo>
                    <a:pt x="2252" y="61"/>
                  </a:moveTo>
                  <a:cubicBezTo>
                    <a:pt x="2252" y="60"/>
                    <a:pt x="2252" y="59"/>
                    <a:pt x="2251" y="59"/>
                  </a:cubicBezTo>
                  <a:cubicBezTo>
                    <a:pt x="2251" y="60"/>
                    <a:pt x="2251" y="61"/>
                    <a:pt x="2252" y="61"/>
                  </a:cubicBezTo>
                  <a:close/>
                  <a:moveTo>
                    <a:pt x="2212" y="65"/>
                  </a:moveTo>
                  <a:cubicBezTo>
                    <a:pt x="2212" y="66"/>
                    <a:pt x="2213" y="66"/>
                    <a:pt x="2214" y="65"/>
                  </a:cubicBezTo>
                  <a:cubicBezTo>
                    <a:pt x="2213" y="64"/>
                    <a:pt x="2213" y="63"/>
                    <a:pt x="2212" y="64"/>
                  </a:cubicBezTo>
                  <a:lnTo>
                    <a:pt x="2212" y="65"/>
                  </a:lnTo>
                  <a:close/>
                  <a:moveTo>
                    <a:pt x="2214" y="66"/>
                  </a:moveTo>
                  <a:cubicBezTo>
                    <a:pt x="2214" y="67"/>
                    <a:pt x="2214" y="68"/>
                    <a:pt x="2214" y="68"/>
                  </a:cubicBezTo>
                  <a:cubicBezTo>
                    <a:pt x="2214" y="69"/>
                    <a:pt x="2213" y="69"/>
                    <a:pt x="2213" y="70"/>
                  </a:cubicBezTo>
                  <a:cubicBezTo>
                    <a:pt x="2214" y="70"/>
                    <a:pt x="2215" y="70"/>
                    <a:pt x="2216" y="69"/>
                  </a:cubicBezTo>
                  <a:cubicBezTo>
                    <a:pt x="2217" y="68"/>
                    <a:pt x="2218" y="68"/>
                    <a:pt x="2220" y="68"/>
                  </a:cubicBezTo>
                  <a:cubicBezTo>
                    <a:pt x="2219" y="67"/>
                    <a:pt x="2219" y="67"/>
                    <a:pt x="2219" y="67"/>
                  </a:cubicBezTo>
                  <a:cubicBezTo>
                    <a:pt x="2219" y="67"/>
                    <a:pt x="2218" y="66"/>
                    <a:pt x="2218" y="66"/>
                  </a:cubicBezTo>
                  <a:lnTo>
                    <a:pt x="2214" y="66"/>
                  </a:lnTo>
                  <a:close/>
                  <a:moveTo>
                    <a:pt x="2160" y="71"/>
                  </a:moveTo>
                  <a:cubicBezTo>
                    <a:pt x="2160" y="71"/>
                    <a:pt x="2161" y="71"/>
                    <a:pt x="2160" y="69"/>
                  </a:cubicBezTo>
                  <a:cubicBezTo>
                    <a:pt x="2159" y="69"/>
                    <a:pt x="2159" y="70"/>
                    <a:pt x="2160" y="71"/>
                  </a:cubicBezTo>
                  <a:close/>
                  <a:moveTo>
                    <a:pt x="2221" y="70"/>
                  </a:moveTo>
                  <a:cubicBezTo>
                    <a:pt x="2222" y="69"/>
                    <a:pt x="2221" y="68"/>
                    <a:pt x="2220" y="68"/>
                  </a:cubicBezTo>
                  <a:cubicBezTo>
                    <a:pt x="2220" y="69"/>
                    <a:pt x="2220" y="70"/>
                    <a:pt x="2221" y="70"/>
                  </a:cubicBezTo>
                  <a:close/>
                  <a:moveTo>
                    <a:pt x="2155" y="72"/>
                  </a:moveTo>
                  <a:cubicBezTo>
                    <a:pt x="2154" y="73"/>
                    <a:pt x="2154" y="73"/>
                    <a:pt x="2154" y="74"/>
                  </a:cubicBezTo>
                  <a:cubicBezTo>
                    <a:pt x="2154" y="74"/>
                    <a:pt x="2155" y="74"/>
                    <a:pt x="2155" y="74"/>
                  </a:cubicBezTo>
                  <a:cubicBezTo>
                    <a:pt x="2155" y="74"/>
                    <a:pt x="2156" y="73"/>
                    <a:pt x="2156" y="73"/>
                  </a:cubicBezTo>
                  <a:cubicBezTo>
                    <a:pt x="2156" y="73"/>
                    <a:pt x="2156" y="73"/>
                    <a:pt x="2156" y="73"/>
                  </a:cubicBezTo>
                  <a:cubicBezTo>
                    <a:pt x="2156" y="73"/>
                    <a:pt x="2156" y="73"/>
                    <a:pt x="2156" y="72"/>
                  </a:cubicBezTo>
                  <a:cubicBezTo>
                    <a:pt x="2156" y="72"/>
                    <a:pt x="2155" y="72"/>
                    <a:pt x="2155" y="72"/>
                  </a:cubicBezTo>
                  <a:moveTo>
                    <a:pt x="2199" y="73"/>
                  </a:moveTo>
                  <a:cubicBezTo>
                    <a:pt x="2198" y="74"/>
                    <a:pt x="2198" y="75"/>
                    <a:pt x="2199" y="75"/>
                  </a:cubicBezTo>
                  <a:cubicBezTo>
                    <a:pt x="2200" y="76"/>
                    <a:pt x="2201" y="76"/>
                    <a:pt x="2201" y="75"/>
                  </a:cubicBezTo>
                  <a:cubicBezTo>
                    <a:pt x="2201" y="74"/>
                    <a:pt x="2200" y="73"/>
                    <a:pt x="2199" y="73"/>
                  </a:cubicBezTo>
                  <a:moveTo>
                    <a:pt x="2194" y="75"/>
                  </a:moveTo>
                  <a:cubicBezTo>
                    <a:pt x="2193" y="76"/>
                    <a:pt x="2193" y="76"/>
                    <a:pt x="2193" y="76"/>
                  </a:cubicBezTo>
                  <a:cubicBezTo>
                    <a:pt x="2192" y="76"/>
                    <a:pt x="2191" y="77"/>
                    <a:pt x="2191" y="77"/>
                  </a:cubicBezTo>
                  <a:cubicBezTo>
                    <a:pt x="2190" y="77"/>
                    <a:pt x="2190" y="78"/>
                    <a:pt x="2190" y="79"/>
                  </a:cubicBezTo>
                  <a:cubicBezTo>
                    <a:pt x="2190" y="79"/>
                    <a:pt x="2191" y="80"/>
                    <a:pt x="2191" y="80"/>
                  </a:cubicBezTo>
                  <a:cubicBezTo>
                    <a:pt x="2192" y="80"/>
                    <a:pt x="2192" y="81"/>
                    <a:pt x="2193" y="81"/>
                  </a:cubicBezTo>
                  <a:cubicBezTo>
                    <a:pt x="2194" y="80"/>
                    <a:pt x="2194" y="78"/>
                    <a:pt x="2194" y="77"/>
                  </a:cubicBezTo>
                  <a:cubicBezTo>
                    <a:pt x="2194" y="76"/>
                    <a:pt x="2194" y="75"/>
                    <a:pt x="2195" y="74"/>
                  </a:cubicBezTo>
                  <a:cubicBezTo>
                    <a:pt x="2195" y="74"/>
                    <a:pt x="2195" y="74"/>
                    <a:pt x="2194" y="74"/>
                  </a:cubicBezTo>
                  <a:cubicBezTo>
                    <a:pt x="2194" y="74"/>
                    <a:pt x="2194" y="74"/>
                    <a:pt x="2194" y="75"/>
                  </a:cubicBezTo>
                  <a:moveTo>
                    <a:pt x="2188" y="81"/>
                  </a:moveTo>
                  <a:cubicBezTo>
                    <a:pt x="2188" y="80"/>
                    <a:pt x="2187" y="79"/>
                    <a:pt x="2186" y="80"/>
                  </a:cubicBezTo>
                  <a:cubicBezTo>
                    <a:pt x="2185" y="80"/>
                    <a:pt x="2184" y="81"/>
                    <a:pt x="2182" y="81"/>
                  </a:cubicBezTo>
                  <a:cubicBezTo>
                    <a:pt x="2182" y="82"/>
                    <a:pt x="2182" y="83"/>
                    <a:pt x="2183" y="84"/>
                  </a:cubicBezTo>
                  <a:cubicBezTo>
                    <a:pt x="2185" y="84"/>
                    <a:pt x="2186" y="84"/>
                    <a:pt x="2187" y="85"/>
                  </a:cubicBezTo>
                  <a:cubicBezTo>
                    <a:pt x="2189" y="84"/>
                    <a:pt x="2189" y="82"/>
                    <a:pt x="2188" y="81"/>
                  </a:cubicBezTo>
                  <a:moveTo>
                    <a:pt x="2170" y="88"/>
                  </a:moveTo>
                  <a:cubicBezTo>
                    <a:pt x="2168" y="88"/>
                    <a:pt x="2167" y="88"/>
                    <a:pt x="2166" y="88"/>
                  </a:cubicBezTo>
                  <a:cubicBezTo>
                    <a:pt x="2166" y="89"/>
                    <a:pt x="2166" y="89"/>
                    <a:pt x="2166" y="90"/>
                  </a:cubicBezTo>
                  <a:cubicBezTo>
                    <a:pt x="2167" y="90"/>
                    <a:pt x="2168" y="90"/>
                    <a:pt x="2168" y="90"/>
                  </a:cubicBezTo>
                  <a:cubicBezTo>
                    <a:pt x="2169" y="90"/>
                    <a:pt x="2170" y="90"/>
                    <a:pt x="2171" y="90"/>
                  </a:cubicBezTo>
                  <a:cubicBezTo>
                    <a:pt x="2172" y="90"/>
                    <a:pt x="2172" y="90"/>
                    <a:pt x="2172" y="89"/>
                  </a:cubicBezTo>
                  <a:cubicBezTo>
                    <a:pt x="2172" y="88"/>
                    <a:pt x="2171" y="88"/>
                    <a:pt x="2170" y="88"/>
                  </a:cubicBezTo>
                  <a:moveTo>
                    <a:pt x="2159" y="94"/>
                  </a:moveTo>
                  <a:cubicBezTo>
                    <a:pt x="2159" y="94"/>
                    <a:pt x="2159" y="94"/>
                    <a:pt x="2159" y="95"/>
                  </a:cubicBezTo>
                  <a:cubicBezTo>
                    <a:pt x="2160" y="95"/>
                    <a:pt x="2161" y="95"/>
                    <a:pt x="2161" y="94"/>
                  </a:cubicBezTo>
                  <a:cubicBezTo>
                    <a:pt x="2160" y="94"/>
                    <a:pt x="2160" y="93"/>
                    <a:pt x="2159" y="94"/>
                  </a:cubicBezTo>
                  <a:moveTo>
                    <a:pt x="2196" y="505"/>
                  </a:moveTo>
                  <a:cubicBezTo>
                    <a:pt x="2197" y="504"/>
                    <a:pt x="2198" y="504"/>
                    <a:pt x="2199" y="503"/>
                  </a:cubicBezTo>
                  <a:cubicBezTo>
                    <a:pt x="2199" y="504"/>
                    <a:pt x="2200" y="505"/>
                    <a:pt x="2199" y="506"/>
                  </a:cubicBezTo>
                  <a:cubicBezTo>
                    <a:pt x="2199" y="507"/>
                    <a:pt x="2198" y="508"/>
                    <a:pt x="2197" y="508"/>
                  </a:cubicBezTo>
                  <a:cubicBezTo>
                    <a:pt x="2196" y="507"/>
                    <a:pt x="2196" y="506"/>
                    <a:pt x="2196" y="505"/>
                  </a:cubicBezTo>
                  <a:moveTo>
                    <a:pt x="2239" y="473"/>
                  </a:moveTo>
                  <a:cubicBezTo>
                    <a:pt x="2239" y="472"/>
                    <a:pt x="2240" y="471"/>
                    <a:pt x="2241" y="472"/>
                  </a:cubicBezTo>
                  <a:cubicBezTo>
                    <a:pt x="2242" y="473"/>
                    <a:pt x="2242" y="474"/>
                    <a:pt x="2241" y="475"/>
                  </a:cubicBezTo>
                  <a:cubicBezTo>
                    <a:pt x="2240" y="475"/>
                    <a:pt x="2239" y="474"/>
                    <a:pt x="2239" y="473"/>
                  </a:cubicBezTo>
                  <a:moveTo>
                    <a:pt x="2185" y="470"/>
                  </a:moveTo>
                  <a:cubicBezTo>
                    <a:pt x="2184" y="470"/>
                    <a:pt x="2183" y="471"/>
                    <a:pt x="2182" y="471"/>
                  </a:cubicBezTo>
                  <a:cubicBezTo>
                    <a:pt x="2182" y="470"/>
                    <a:pt x="2182" y="469"/>
                    <a:pt x="2183" y="467"/>
                  </a:cubicBezTo>
                  <a:cubicBezTo>
                    <a:pt x="2184" y="466"/>
                    <a:pt x="2185" y="466"/>
                    <a:pt x="2185" y="468"/>
                  </a:cubicBezTo>
                  <a:cubicBezTo>
                    <a:pt x="2186" y="468"/>
                    <a:pt x="2185" y="469"/>
                    <a:pt x="2185" y="470"/>
                  </a:cubicBezTo>
                  <a:moveTo>
                    <a:pt x="2147" y="457"/>
                  </a:moveTo>
                  <a:cubicBezTo>
                    <a:pt x="2148" y="458"/>
                    <a:pt x="2147" y="458"/>
                    <a:pt x="2145" y="458"/>
                  </a:cubicBezTo>
                  <a:cubicBezTo>
                    <a:pt x="2144" y="458"/>
                    <a:pt x="2144" y="457"/>
                    <a:pt x="2145" y="456"/>
                  </a:cubicBezTo>
                  <a:cubicBezTo>
                    <a:pt x="2146" y="455"/>
                    <a:pt x="2146" y="455"/>
                    <a:pt x="2147" y="457"/>
                  </a:cubicBezTo>
                  <a:moveTo>
                    <a:pt x="2296" y="445"/>
                  </a:moveTo>
                  <a:cubicBezTo>
                    <a:pt x="2298" y="446"/>
                    <a:pt x="2298" y="447"/>
                    <a:pt x="2298" y="450"/>
                  </a:cubicBezTo>
                  <a:cubicBezTo>
                    <a:pt x="2298" y="450"/>
                    <a:pt x="2297" y="450"/>
                    <a:pt x="2296" y="449"/>
                  </a:cubicBezTo>
                  <a:cubicBezTo>
                    <a:pt x="2295" y="449"/>
                    <a:pt x="2294" y="448"/>
                    <a:pt x="2293" y="448"/>
                  </a:cubicBezTo>
                  <a:cubicBezTo>
                    <a:pt x="2293" y="447"/>
                    <a:pt x="2292" y="447"/>
                    <a:pt x="2291" y="446"/>
                  </a:cubicBezTo>
                  <a:cubicBezTo>
                    <a:pt x="2291" y="445"/>
                    <a:pt x="2291" y="444"/>
                    <a:pt x="2291" y="443"/>
                  </a:cubicBezTo>
                  <a:cubicBezTo>
                    <a:pt x="2293" y="444"/>
                    <a:pt x="2294" y="444"/>
                    <a:pt x="2296" y="445"/>
                  </a:cubicBezTo>
                  <a:moveTo>
                    <a:pt x="2132" y="445"/>
                  </a:moveTo>
                  <a:cubicBezTo>
                    <a:pt x="2131" y="446"/>
                    <a:pt x="2130" y="446"/>
                    <a:pt x="2130" y="447"/>
                  </a:cubicBezTo>
                  <a:cubicBezTo>
                    <a:pt x="2129" y="446"/>
                    <a:pt x="2129" y="445"/>
                    <a:pt x="2129" y="445"/>
                  </a:cubicBezTo>
                  <a:cubicBezTo>
                    <a:pt x="2129" y="444"/>
                    <a:pt x="2129" y="444"/>
                    <a:pt x="2130" y="443"/>
                  </a:cubicBezTo>
                  <a:cubicBezTo>
                    <a:pt x="2130" y="443"/>
                    <a:pt x="2130" y="442"/>
                    <a:pt x="2131" y="442"/>
                  </a:cubicBezTo>
                  <a:cubicBezTo>
                    <a:pt x="2131" y="442"/>
                    <a:pt x="2132" y="443"/>
                    <a:pt x="2132" y="443"/>
                  </a:cubicBezTo>
                  <a:cubicBezTo>
                    <a:pt x="2132" y="444"/>
                    <a:pt x="2132" y="445"/>
                    <a:pt x="2132" y="445"/>
                  </a:cubicBezTo>
                  <a:moveTo>
                    <a:pt x="2155" y="438"/>
                  </a:moveTo>
                  <a:cubicBezTo>
                    <a:pt x="2154" y="438"/>
                    <a:pt x="2154" y="438"/>
                    <a:pt x="2154" y="437"/>
                  </a:cubicBezTo>
                  <a:cubicBezTo>
                    <a:pt x="2154" y="437"/>
                    <a:pt x="2154" y="436"/>
                    <a:pt x="2154" y="436"/>
                  </a:cubicBezTo>
                  <a:cubicBezTo>
                    <a:pt x="2155" y="436"/>
                    <a:pt x="2155" y="436"/>
                    <a:pt x="2155" y="437"/>
                  </a:cubicBezTo>
                  <a:lnTo>
                    <a:pt x="2155" y="438"/>
                  </a:lnTo>
                  <a:close/>
                  <a:moveTo>
                    <a:pt x="2198" y="424"/>
                  </a:moveTo>
                  <a:cubicBezTo>
                    <a:pt x="2199" y="426"/>
                    <a:pt x="2199" y="428"/>
                    <a:pt x="2199" y="430"/>
                  </a:cubicBezTo>
                  <a:cubicBezTo>
                    <a:pt x="2198" y="431"/>
                    <a:pt x="2197" y="432"/>
                    <a:pt x="2195" y="433"/>
                  </a:cubicBezTo>
                  <a:cubicBezTo>
                    <a:pt x="2194" y="433"/>
                    <a:pt x="2193" y="432"/>
                    <a:pt x="2192" y="430"/>
                  </a:cubicBezTo>
                  <a:cubicBezTo>
                    <a:pt x="2192" y="430"/>
                    <a:pt x="2192" y="428"/>
                    <a:pt x="2193" y="426"/>
                  </a:cubicBezTo>
                  <a:cubicBezTo>
                    <a:pt x="2194" y="424"/>
                    <a:pt x="2195" y="423"/>
                    <a:pt x="2195" y="423"/>
                  </a:cubicBezTo>
                  <a:cubicBezTo>
                    <a:pt x="2197" y="422"/>
                    <a:pt x="2198" y="423"/>
                    <a:pt x="2198" y="424"/>
                  </a:cubicBezTo>
                  <a:moveTo>
                    <a:pt x="2270" y="397"/>
                  </a:moveTo>
                  <a:cubicBezTo>
                    <a:pt x="2271" y="397"/>
                    <a:pt x="2272" y="397"/>
                    <a:pt x="2273" y="398"/>
                  </a:cubicBezTo>
                  <a:cubicBezTo>
                    <a:pt x="2272" y="399"/>
                    <a:pt x="2271" y="400"/>
                    <a:pt x="2270" y="400"/>
                  </a:cubicBezTo>
                  <a:cubicBezTo>
                    <a:pt x="2268" y="400"/>
                    <a:pt x="2268" y="399"/>
                    <a:pt x="2268" y="398"/>
                  </a:cubicBezTo>
                  <a:cubicBezTo>
                    <a:pt x="2268" y="397"/>
                    <a:pt x="2269" y="396"/>
                    <a:pt x="2270" y="397"/>
                  </a:cubicBezTo>
                  <a:moveTo>
                    <a:pt x="2161" y="377"/>
                  </a:moveTo>
                  <a:cubicBezTo>
                    <a:pt x="2161" y="376"/>
                    <a:pt x="2161" y="375"/>
                    <a:pt x="2162" y="375"/>
                  </a:cubicBezTo>
                  <a:cubicBezTo>
                    <a:pt x="2163" y="376"/>
                    <a:pt x="2163" y="377"/>
                    <a:pt x="2163" y="377"/>
                  </a:cubicBezTo>
                  <a:cubicBezTo>
                    <a:pt x="2163" y="378"/>
                    <a:pt x="2163" y="379"/>
                    <a:pt x="2163" y="379"/>
                  </a:cubicBezTo>
                  <a:cubicBezTo>
                    <a:pt x="2162" y="379"/>
                    <a:pt x="2161" y="378"/>
                    <a:pt x="2161" y="377"/>
                  </a:cubicBezTo>
                  <a:moveTo>
                    <a:pt x="2126" y="283"/>
                  </a:moveTo>
                  <a:cubicBezTo>
                    <a:pt x="2126" y="282"/>
                    <a:pt x="2126" y="282"/>
                    <a:pt x="2126" y="282"/>
                  </a:cubicBezTo>
                  <a:cubicBezTo>
                    <a:pt x="2127" y="282"/>
                    <a:pt x="2127" y="282"/>
                    <a:pt x="2127" y="282"/>
                  </a:cubicBezTo>
                  <a:cubicBezTo>
                    <a:pt x="2127" y="283"/>
                    <a:pt x="2127" y="284"/>
                    <a:pt x="2127" y="284"/>
                  </a:cubicBezTo>
                  <a:cubicBezTo>
                    <a:pt x="2126" y="284"/>
                    <a:pt x="2126" y="284"/>
                    <a:pt x="2126" y="283"/>
                  </a:cubicBezTo>
                  <a:moveTo>
                    <a:pt x="2351" y="271"/>
                  </a:moveTo>
                  <a:cubicBezTo>
                    <a:pt x="2352" y="270"/>
                    <a:pt x="2353" y="270"/>
                    <a:pt x="2354" y="270"/>
                  </a:cubicBezTo>
                  <a:cubicBezTo>
                    <a:pt x="2355" y="271"/>
                    <a:pt x="2355" y="272"/>
                    <a:pt x="2354" y="274"/>
                  </a:cubicBezTo>
                  <a:cubicBezTo>
                    <a:pt x="2353" y="275"/>
                    <a:pt x="2352" y="275"/>
                    <a:pt x="2351" y="274"/>
                  </a:cubicBezTo>
                  <a:cubicBezTo>
                    <a:pt x="2351" y="273"/>
                    <a:pt x="2351" y="272"/>
                    <a:pt x="2351" y="271"/>
                  </a:cubicBezTo>
                  <a:moveTo>
                    <a:pt x="2126" y="277"/>
                  </a:moveTo>
                  <a:cubicBezTo>
                    <a:pt x="2126" y="275"/>
                    <a:pt x="2127" y="274"/>
                    <a:pt x="2128" y="274"/>
                  </a:cubicBezTo>
                  <a:cubicBezTo>
                    <a:pt x="2129" y="275"/>
                    <a:pt x="2130" y="276"/>
                    <a:pt x="2130" y="277"/>
                  </a:cubicBezTo>
                  <a:cubicBezTo>
                    <a:pt x="2130" y="279"/>
                    <a:pt x="2129" y="280"/>
                    <a:pt x="2128" y="280"/>
                  </a:cubicBezTo>
                  <a:cubicBezTo>
                    <a:pt x="2127" y="280"/>
                    <a:pt x="2126" y="279"/>
                    <a:pt x="2126" y="277"/>
                  </a:cubicBezTo>
                  <a:moveTo>
                    <a:pt x="2129" y="263"/>
                  </a:moveTo>
                  <a:cubicBezTo>
                    <a:pt x="2129" y="262"/>
                    <a:pt x="2130" y="262"/>
                    <a:pt x="2131" y="263"/>
                  </a:cubicBezTo>
                  <a:cubicBezTo>
                    <a:pt x="2131" y="264"/>
                    <a:pt x="2131" y="265"/>
                    <a:pt x="2131" y="265"/>
                  </a:cubicBezTo>
                  <a:cubicBezTo>
                    <a:pt x="2129" y="265"/>
                    <a:pt x="2129" y="265"/>
                    <a:pt x="2129" y="263"/>
                  </a:cubicBezTo>
                  <a:moveTo>
                    <a:pt x="2160" y="262"/>
                  </a:moveTo>
                  <a:cubicBezTo>
                    <a:pt x="2161" y="263"/>
                    <a:pt x="2161" y="263"/>
                    <a:pt x="2160" y="264"/>
                  </a:cubicBezTo>
                  <a:cubicBezTo>
                    <a:pt x="2159" y="264"/>
                    <a:pt x="2158" y="264"/>
                    <a:pt x="2158" y="263"/>
                  </a:cubicBezTo>
                  <a:cubicBezTo>
                    <a:pt x="2157" y="262"/>
                    <a:pt x="2157" y="261"/>
                    <a:pt x="2158" y="260"/>
                  </a:cubicBezTo>
                  <a:cubicBezTo>
                    <a:pt x="2159" y="260"/>
                    <a:pt x="2160" y="261"/>
                    <a:pt x="2160" y="262"/>
                  </a:cubicBezTo>
                  <a:moveTo>
                    <a:pt x="2174" y="247"/>
                  </a:moveTo>
                  <a:cubicBezTo>
                    <a:pt x="2175" y="248"/>
                    <a:pt x="2175" y="249"/>
                    <a:pt x="2174" y="250"/>
                  </a:cubicBezTo>
                  <a:cubicBezTo>
                    <a:pt x="2173" y="250"/>
                    <a:pt x="2172" y="249"/>
                    <a:pt x="2172" y="247"/>
                  </a:cubicBezTo>
                  <a:cubicBezTo>
                    <a:pt x="2172" y="247"/>
                    <a:pt x="2173" y="247"/>
                    <a:pt x="2174" y="247"/>
                  </a:cubicBezTo>
                  <a:moveTo>
                    <a:pt x="2154" y="251"/>
                  </a:moveTo>
                  <a:cubicBezTo>
                    <a:pt x="2153" y="250"/>
                    <a:pt x="2153" y="248"/>
                    <a:pt x="2152" y="247"/>
                  </a:cubicBezTo>
                  <a:cubicBezTo>
                    <a:pt x="2152" y="246"/>
                    <a:pt x="2152" y="244"/>
                    <a:pt x="2152" y="243"/>
                  </a:cubicBezTo>
                  <a:cubicBezTo>
                    <a:pt x="2152" y="241"/>
                    <a:pt x="2152" y="240"/>
                    <a:pt x="2153" y="239"/>
                  </a:cubicBezTo>
                  <a:cubicBezTo>
                    <a:pt x="2153" y="239"/>
                    <a:pt x="2154" y="238"/>
                    <a:pt x="2154" y="238"/>
                  </a:cubicBezTo>
                  <a:cubicBezTo>
                    <a:pt x="2155" y="237"/>
                    <a:pt x="2155" y="237"/>
                    <a:pt x="2156" y="236"/>
                  </a:cubicBezTo>
                  <a:cubicBezTo>
                    <a:pt x="2157" y="237"/>
                    <a:pt x="2159" y="239"/>
                    <a:pt x="2160" y="240"/>
                  </a:cubicBezTo>
                  <a:cubicBezTo>
                    <a:pt x="2161" y="242"/>
                    <a:pt x="2162" y="244"/>
                    <a:pt x="2161" y="246"/>
                  </a:cubicBezTo>
                  <a:cubicBezTo>
                    <a:pt x="2161" y="246"/>
                    <a:pt x="2160" y="247"/>
                    <a:pt x="2160" y="247"/>
                  </a:cubicBezTo>
                  <a:cubicBezTo>
                    <a:pt x="2159" y="247"/>
                    <a:pt x="2159" y="248"/>
                    <a:pt x="2158" y="248"/>
                  </a:cubicBezTo>
                  <a:cubicBezTo>
                    <a:pt x="2158" y="249"/>
                    <a:pt x="2157" y="250"/>
                    <a:pt x="2157" y="251"/>
                  </a:cubicBezTo>
                  <a:cubicBezTo>
                    <a:pt x="2157" y="251"/>
                    <a:pt x="2156" y="252"/>
                    <a:pt x="2156" y="252"/>
                  </a:cubicBezTo>
                  <a:cubicBezTo>
                    <a:pt x="2155" y="252"/>
                    <a:pt x="2154" y="251"/>
                    <a:pt x="2154" y="251"/>
                  </a:cubicBezTo>
                  <a:moveTo>
                    <a:pt x="2209" y="234"/>
                  </a:moveTo>
                  <a:cubicBezTo>
                    <a:pt x="2209" y="233"/>
                    <a:pt x="2208" y="232"/>
                    <a:pt x="2209" y="231"/>
                  </a:cubicBezTo>
                  <a:cubicBezTo>
                    <a:pt x="2211" y="231"/>
                    <a:pt x="2212" y="233"/>
                    <a:pt x="2211" y="235"/>
                  </a:cubicBezTo>
                  <a:cubicBezTo>
                    <a:pt x="2211" y="235"/>
                    <a:pt x="2210" y="235"/>
                    <a:pt x="2209" y="234"/>
                  </a:cubicBezTo>
                  <a:moveTo>
                    <a:pt x="2169" y="227"/>
                  </a:moveTo>
                  <a:cubicBezTo>
                    <a:pt x="2168" y="226"/>
                    <a:pt x="2168" y="225"/>
                    <a:pt x="2168" y="225"/>
                  </a:cubicBezTo>
                  <a:cubicBezTo>
                    <a:pt x="2169" y="224"/>
                    <a:pt x="2169" y="224"/>
                    <a:pt x="2169" y="224"/>
                  </a:cubicBezTo>
                  <a:cubicBezTo>
                    <a:pt x="2170" y="223"/>
                    <a:pt x="2170" y="223"/>
                    <a:pt x="2171" y="224"/>
                  </a:cubicBezTo>
                  <a:cubicBezTo>
                    <a:pt x="2171" y="224"/>
                    <a:pt x="2171" y="225"/>
                    <a:pt x="2171" y="226"/>
                  </a:cubicBezTo>
                  <a:cubicBezTo>
                    <a:pt x="2170" y="226"/>
                    <a:pt x="2170" y="227"/>
                    <a:pt x="2170" y="227"/>
                  </a:cubicBezTo>
                  <a:cubicBezTo>
                    <a:pt x="2169" y="227"/>
                    <a:pt x="2169" y="227"/>
                    <a:pt x="2169" y="227"/>
                  </a:cubicBezTo>
                  <a:moveTo>
                    <a:pt x="2147" y="217"/>
                  </a:moveTo>
                  <a:cubicBezTo>
                    <a:pt x="2147" y="216"/>
                    <a:pt x="2148" y="215"/>
                    <a:pt x="2149" y="215"/>
                  </a:cubicBezTo>
                  <a:cubicBezTo>
                    <a:pt x="2149" y="216"/>
                    <a:pt x="2149" y="216"/>
                    <a:pt x="2149" y="217"/>
                  </a:cubicBezTo>
                  <a:cubicBezTo>
                    <a:pt x="2149" y="217"/>
                    <a:pt x="2149" y="218"/>
                    <a:pt x="2149" y="218"/>
                  </a:cubicBezTo>
                  <a:cubicBezTo>
                    <a:pt x="2149" y="218"/>
                    <a:pt x="2148" y="218"/>
                    <a:pt x="2148" y="219"/>
                  </a:cubicBezTo>
                  <a:cubicBezTo>
                    <a:pt x="2148" y="219"/>
                    <a:pt x="2148" y="219"/>
                    <a:pt x="2147" y="219"/>
                  </a:cubicBezTo>
                  <a:cubicBezTo>
                    <a:pt x="2147" y="218"/>
                    <a:pt x="2147" y="218"/>
                    <a:pt x="2147" y="217"/>
                  </a:cubicBezTo>
                  <a:moveTo>
                    <a:pt x="2121" y="211"/>
                  </a:moveTo>
                  <a:cubicBezTo>
                    <a:pt x="2122" y="211"/>
                    <a:pt x="2122" y="211"/>
                    <a:pt x="2123" y="211"/>
                  </a:cubicBezTo>
                  <a:cubicBezTo>
                    <a:pt x="2124" y="211"/>
                    <a:pt x="2124" y="212"/>
                    <a:pt x="2124" y="212"/>
                  </a:cubicBezTo>
                  <a:cubicBezTo>
                    <a:pt x="2125" y="213"/>
                    <a:pt x="2124" y="214"/>
                    <a:pt x="2123" y="215"/>
                  </a:cubicBezTo>
                  <a:cubicBezTo>
                    <a:pt x="2121" y="214"/>
                    <a:pt x="2120" y="214"/>
                    <a:pt x="2120" y="213"/>
                  </a:cubicBezTo>
                  <a:cubicBezTo>
                    <a:pt x="2120" y="212"/>
                    <a:pt x="2120" y="211"/>
                    <a:pt x="2121" y="211"/>
                  </a:cubicBezTo>
                  <a:moveTo>
                    <a:pt x="2117" y="214"/>
                  </a:moveTo>
                  <a:cubicBezTo>
                    <a:pt x="2117" y="212"/>
                    <a:pt x="2117" y="211"/>
                    <a:pt x="2117" y="210"/>
                  </a:cubicBezTo>
                  <a:cubicBezTo>
                    <a:pt x="2119" y="211"/>
                    <a:pt x="2119" y="212"/>
                    <a:pt x="2119" y="213"/>
                  </a:cubicBezTo>
                  <a:cubicBezTo>
                    <a:pt x="2119" y="215"/>
                    <a:pt x="2118" y="216"/>
                    <a:pt x="2118" y="217"/>
                  </a:cubicBezTo>
                  <a:cubicBezTo>
                    <a:pt x="2117" y="217"/>
                    <a:pt x="2117" y="216"/>
                    <a:pt x="2117" y="214"/>
                  </a:cubicBezTo>
                  <a:moveTo>
                    <a:pt x="2151" y="210"/>
                  </a:moveTo>
                  <a:cubicBezTo>
                    <a:pt x="2151" y="208"/>
                    <a:pt x="2152" y="208"/>
                    <a:pt x="2153" y="209"/>
                  </a:cubicBezTo>
                  <a:cubicBezTo>
                    <a:pt x="2153" y="210"/>
                    <a:pt x="2153" y="211"/>
                    <a:pt x="2153" y="212"/>
                  </a:cubicBezTo>
                  <a:cubicBezTo>
                    <a:pt x="2153" y="213"/>
                    <a:pt x="2153" y="213"/>
                    <a:pt x="2151" y="213"/>
                  </a:cubicBezTo>
                  <a:cubicBezTo>
                    <a:pt x="2150" y="212"/>
                    <a:pt x="2150" y="211"/>
                    <a:pt x="2151" y="210"/>
                  </a:cubicBezTo>
                  <a:moveTo>
                    <a:pt x="2175" y="200"/>
                  </a:moveTo>
                  <a:cubicBezTo>
                    <a:pt x="2176" y="200"/>
                    <a:pt x="2176" y="200"/>
                    <a:pt x="2176" y="201"/>
                  </a:cubicBezTo>
                  <a:cubicBezTo>
                    <a:pt x="2176" y="201"/>
                    <a:pt x="2176" y="202"/>
                    <a:pt x="2176" y="202"/>
                  </a:cubicBezTo>
                  <a:cubicBezTo>
                    <a:pt x="2176" y="203"/>
                    <a:pt x="2176" y="203"/>
                    <a:pt x="2175" y="204"/>
                  </a:cubicBezTo>
                  <a:cubicBezTo>
                    <a:pt x="2175" y="204"/>
                    <a:pt x="2174" y="203"/>
                    <a:pt x="2174" y="203"/>
                  </a:cubicBezTo>
                  <a:cubicBezTo>
                    <a:pt x="2174" y="201"/>
                    <a:pt x="2174" y="201"/>
                    <a:pt x="2174" y="200"/>
                  </a:cubicBezTo>
                  <a:cubicBezTo>
                    <a:pt x="2174" y="200"/>
                    <a:pt x="2175" y="199"/>
                    <a:pt x="2175" y="200"/>
                  </a:cubicBezTo>
                  <a:moveTo>
                    <a:pt x="2219" y="197"/>
                  </a:moveTo>
                  <a:cubicBezTo>
                    <a:pt x="2218" y="198"/>
                    <a:pt x="2217" y="198"/>
                    <a:pt x="2217" y="199"/>
                  </a:cubicBezTo>
                  <a:cubicBezTo>
                    <a:pt x="2217" y="199"/>
                    <a:pt x="2217" y="200"/>
                    <a:pt x="2217" y="201"/>
                  </a:cubicBezTo>
                  <a:cubicBezTo>
                    <a:pt x="2217" y="202"/>
                    <a:pt x="2217" y="202"/>
                    <a:pt x="2217" y="203"/>
                  </a:cubicBezTo>
                  <a:cubicBezTo>
                    <a:pt x="2217" y="203"/>
                    <a:pt x="2217" y="204"/>
                    <a:pt x="2216" y="205"/>
                  </a:cubicBezTo>
                  <a:cubicBezTo>
                    <a:pt x="2215" y="205"/>
                    <a:pt x="2215" y="204"/>
                    <a:pt x="2215" y="204"/>
                  </a:cubicBezTo>
                  <a:cubicBezTo>
                    <a:pt x="2215" y="203"/>
                    <a:pt x="2215" y="203"/>
                    <a:pt x="2214" y="202"/>
                  </a:cubicBezTo>
                  <a:cubicBezTo>
                    <a:pt x="2214" y="202"/>
                    <a:pt x="2213" y="202"/>
                    <a:pt x="2213" y="202"/>
                  </a:cubicBezTo>
                  <a:cubicBezTo>
                    <a:pt x="2212" y="202"/>
                    <a:pt x="2212" y="202"/>
                    <a:pt x="2212" y="202"/>
                  </a:cubicBezTo>
                  <a:cubicBezTo>
                    <a:pt x="2212" y="201"/>
                    <a:pt x="2213" y="200"/>
                    <a:pt x="2213" y="199"/>
                  </a:cubicBezTo>
                  <a:cubicBezTo>
                    <a:pt x="2214" y="198"/>
                    <a:pt x="2215" y="198"/>
                    <a:pt x="2215" y="197"/>
                  </a:cubicBezTo>
                  <a:cubicBezTo>
                    <a:pt x="2215" y="196"/>
                    <a:pt x="2215" y="196"/>
                    <a:pt x="2215" y="196"/>
                  </a:cubicBezTo>
                  <a:cubicBezTo>
                    <a:pt x="2215" y="195"/>
                    <a:pt x="2215" y="195"/>
                    <a:pt x="2215" y="196"/>
                  </a:cubicBezTo>
                  <a:cubicBezTo>
                    <a:pt x="2215" y="195"/>
                    <a:pt x="2215" y="195"/>
                    <a:pt x="2216" y="195"/>
                  </a:cubicBezTo>
                  <a:cubicBezTo>
                    <a:pt x="2216" y="195"/>
                    <a:pt x="2216" y="195"/>
                    <a:pt x="2216" y="195"/>
                  </a:cubicBezTo>
                  <a:cubicBezTo>
                    <a:pt x="2217" y="195"/>
                    <a:pt x="2218" y="196"/>
                    <a:pt x="2219" y="197"/>
                  </a:cubicBezTo>
                  <a:moveTo>
                    <a:pt x="2172" y="184"/>
                  </a:moveTo>
                  <a:cubicBezTo>
                    <a:pt x="2172" y="183"/>
                    <a:pt x="2172" y="183"/>
                    <a:pt x="2173" y="183"/>
                  </a:cubicBezTo>
                  <a:lnTo>
                    <a:pt x="2173" y="183"/>
                  </a:lnTo>
                  <a:cubicBezTo>
                    <a:pt x="2174" y="183"/>
                    <a:pt x="2174" y="184"/>
                    <a:pt x="2174" y="184"/>
                  </a:cubicBezTo>
                  <a:cubicBezTo>
                    <a:pt x="2174" y="185"/>
                    <a:pt x="2173" y="185"/>
                    <a:pt x="2173" y="186"/>
                  </a:cubicBezTo>
                  <a:cubicBezTo>
                    <a:pt x="2172" y="186"/>
                    <a:pt x="2172" y="185"/>
                    <a:pt x="2172" y="184"/>
                  </a:cubicBezTo>
                  <a:moveTo>
                    <a:pt x="2326" y="180"/>
                  </a:moveTo>
                  <a:cubicBezTo>
                    <a:pt x="2326" y="177"/>
                    <a:pt x="2328" y="175"/>
                    <a:pt x="2329" y="174"/>
                  </a:cubicBezTo>
                  <a:cubicBezTo>
                    <a:pt x="2330" y="176"/>
                    <a:pt x="2330" y="177"/>
                    <a:pt x="2330" y="178"/>
                  </a:cubicBezTo>
                  <a:cubicBezTo>
                    <a:pt x="2329" y="180"/>
                    <a:pt x="2329" y="181"/>
                    <a:pt x="2328" y="183"/>
                  </a:cubicBezTo>
                  <a:cubicBezTo>
                    <a:pt x="2328" y="183"/>
                    <a:pt x="2327" y="185"/>
                    <a:pt x="2327" y="186"/>
                  </a:cubicBezTo>
                  <a:cubicBezTo>
                    <a:pt x="2326" y="187"/>
                    <a:pt x="2325" y="187"/>
                    <a:pt x="2325" y="188"/>
                  </a:cubicBezTo>
                  <a:cubicBezTo>
                    <a:pt x="2325" y="185"/>
                    <a:pt x="2325" y="182"/>
                    <a:pt x="2326" y="180"/>
                  </a:cubicBezTo>
                  <a:close/>
                  <a:moveTo>
                    <a:pt x="2118" y="181"/>
                  </a:moveTo>
                  <a:cubicBezTo>
                    <a:pt x="2118" y="180"/>
                    <a:pt x="2118" y="179"/>
                    <a:pt x="2119" y="179"/>
                  </a:cubicBezTo>
                  <a:cubicBezTo>
                    <a:pt x="2121" y="179"/>
                    <a:pt x="2121" y="180"/>
                    <a:pt x="2121" y="181"/>
                  </a:cubicBezTo>
                  <a:cubicBezTo>
                    <a:pt x="2121" y="183"/>
                    <a:pt x="2121" y="183"/>
                    <a:pt x="2120" y="183"/>
                  </a:cubicBezTo>
                  <a:cubicBezTo>
                    <a:pt x="2119" y="183"/>
                    <a:pt x="2118" y="183"/>
                    <a:pt x="2118" y="181"/>
                  </a:cubicBezTo>
                  <a:moveTo>
                    <a:pt x="2132" y="153"/>
                  </a:moveTo>
                  <a:cubicBezTo>
                    <a:pt x="2132" y="152"/>
                    <a:pt x="2133" y="152"/>
                    <a:pt x="2133" y="153"/>
                  </a:cubicBezTo>
                  <a:cubicBezTo>
                    <a:pt x="2133" y="154"/>
                    <a:pt x="2133" y="154"/>
                    <a:pt x="2132" y="154"/>
                  </a:cubicBezTo>
                  <a:cubicBezTo>
                    <a:pt x="2132" y="153"/>
                    <a:pt x="2132" y="153"/>
                    <a:pt x="2132" y="153"/>
                  </a:cubicBezTo>
                  <a:moveTo>
                    <a:pt x="2130" y="144"/>
                  </a:moveTo>
                  <a:cubicBezTo>
                    <a:pt x="2130" y="144"/>
                    <a:pt x="2131" y="145"/>
                    <a:pt x="2131" y="146"/>
                  </a:cubicBezTo>
                  <a:lnTo>
                    <a:pt x="2130" y="146"/>
                  </a:lnTo>
                  <a:lnTo>
                    <a:pt x="2130" y="144"/>
                  </a:lnTo>
                  <a:close/>
                  <a:moveTo>
                    <a:pt x="2110" y="139"/>
                  </a:moveTo>
                  <a:cubicBezTo>
                    <a:pt x="2111" y="139"/>
                    <a:pt x="2111" y="139"/>
                    <a:pt x="2111" y="139"/>
                  </a:cubicBezTo>
                  <a:cubicBezTo>
                    <a:pt x="2110" y="139"/>
                    <a:pt x="2110" y="139"/>
                    <a:pt x="2110" y="139"/>
                  </a:cubicBezTo>
                  <a:close/>
                  <a:moveTo>
                    <a:pt x="2129" y="135"/>
                  </a:moveTo>
                  <a:cubicBezTo>
                    <a:pt x="2130" y="135"/>
                    <a:pt x="2130" y="136"/>
                    <a:pt x="2130" y="138"/>
                  </a:cubicBezTo>
                  <a:cubicBezTo>
                    <a:pt x="2131" y="139"/>
                    <a:pt x="2130" y="140"/>
                    <a:pt x="2130" y="141"/>
                  </a:cubicBezTo>
                  <a:cubicBezTo>
                    <a:pt x="2130" y="142"/>
                    <a:pt x="2129" y="141"/>
                    <a:pt x="2129" y="141"/>
                  </a:cubicBezTo>
                  <a:cubicBezTo>
                    <a:pt x="2129" y="140"/>
                    <a:pt x="2129" y="140"/>
                    <a:pt x="2128" y="140"/>
                  </a:cubicBezTo>
                  <a:cubicBezTo>
                    <a:pt x="2128" y="141"/>
                    <a:pt x="2127" y="141"/>
                    <a:pt x="2127" y="142"/>
                  </a:cubicBezTo>
                  <a:cubicBezTo>
                    <a:pt x="2127" y="143"/>
                    <a:pt x="2127" y="143"/>
                    <a:pt x="2127" y="144"/>
                  </a:cubicBezTo>
                  <a:cubicBezTo>
                    <a:pt x="2125" y="145"/>
                    <a:pt x="2124" y="145"/>
                    <a:pt x="2124" y="144"/>
                  </a:cubicBezTo>
                  <a:cubicBezTo>
                    <a:pt x="2123" y="141"/>
                    <a:pt x="2124" y="140"/>
                    <a:pt x="2125" y="139"/>
                  </a:cubicBezTo>
                  <a:cubicBezTo>
                    <a:pt x="2127" y="138"/>
                    <a:pt x="2128" y="137"/>
                    <a:pt x="2128" y="135"/>
                  </a:cubicBezTo>
                  <a:lnTo>
                    <a:pt x="2129" y="135"/>
                  </a:lnTo>
                  <a:close/>
                  <a:moveTo>
                    <a:pt x="2265" y="359"/>
                  </a:moveTo>
                  <a:cubicBezTo>
                    <a:pt x="2265" y="372"/>
                    <a:pt x="2266" y="385"/>
                    <a:pt x="2266" y="398"/>
                  </a:cubicBezTo>
                  <a:cubicBezTo>
                    <a:pt x="2267" y="411"/>
                    <a:pt x="2266" y="423"/>
                    <a:pt x="2264" y="433"/>
                  </a:cubicBezTo>
                  <a:cubicBezTo>
                    <a:pt x="2263" y="436"/>
                    <a:pt x="2261" y="438"/>
                    <a:pt x="2259" y="439"/>
                  </a:cubicBezTo>
                  <a:cubicBezTo>
                    <a:pt x="2257" y="441"/>
                    <a:pt x="2254" y="442"/>
                    <a:pt x="2251" y="443"/>
                  </a:cubicBezTo>
                  <a:cubicBezTo>
                    <a:pt x="2243" y="444"/>
                    <a:pt x="2238" y="441"/>
                    <a:pt x="2235" y="436"/>
                  </a:cubicBezTo>
                  <a:cubicBezTo>
                    <a:pt x="2234" y="433"/>
                    <a:pt x="2234" y="431"/>
                    <a:pt x="2233" y="428"/>
                  </a:cubicBezTo>
                  <a:cubicBezTo>
                    <a:pt x="2233" y="425"/>
                    <a:pt x="2232" y="422"/>
                    <a:pt x="2232" y="419"/>
                  </a:cubicBezTo>
                  <a:cubicBezTo>
                    <a:pt x="2230" y="410"/>
                    <a:pt x="2230" y="401"/>
                    <a:pt x="2229" y="391"/>
                  </a:cubicBezTo>
                  <a:cubicBezTo>
                    <a:pt x="2229" y="381"/>
                    <a:pt x="2229" y="371"/>
                    <a:pt x="2228" y="362"/>
                  </a:cubicBezTo>
                  <a:lnTo>
                    <a:pt x="2220" y="168"/>
                  </a:lnTo>
                  <a:cubicBezTo>
                    <a:pt x="2220" y="165"/>
                    <a:pt x="2220" y="162"/>
                    <a:pt x="2220" y="159"/>
                  </a:cubicBezTo>
                  <a:cubicBezTo>
                    <a:pt x="2220" y="156"/>
                    <a:pt x="2220" y="153"/>
                    <a:pt x="2220" y="150"/>
                  </a:cubicBezTo>
                  <a:cubicBezTo>
                    <a:pt x="2220" y="143"/>
                    <a:pt x="2221" y="138"/>
                    <a:pt x="2223" y="133"/>
                  </a:cubicBezTo>
                  <a:cubicBezTo>
                    <a:pt x="2226" y="129"/>
                    <a:pt x="2230" y="127"/>
                    <a:pt x="2236" y="126"/>
                  </a:cubicBezTo>
                  <a:cubicBezTo>
                    <a:pt x="2239" y="126"/>
                    <a:pt x="2242" y="126"/>
                    <a:pt x="2244" y="127"/>
                  </a:cubicBezTo>
                  <a:cubicBezTo>
                    <a:pt x="2247" y="129"/>
                    <a:pt x="2248" y="130"/>
                    <a:pt x="2250" y="132"/>
                  </a:cubicBezTo>
                  <a:cubicBezTo>
                    <a:pt x="2251" y="133"/>
                    <a:pt x="2252" y="135"/>
                    <a:pt x="2253" y="138"/>
                  </a:cubicBezTo>
                  <a:cubicBezTo>
                    <a:pt x="2254" y="141"/>
                    <a:pt x="2254" y="144"/>
                    <a:pt x="2255" y="147"/>
                  </a:cubicBezTo>
                  <a:cubicBezTo>
                    <a:pt x="2255" y="150"/>
                    <a:pt x="2255" y="153"/>
                    <a:pt x="2256" y="156"/>
                  </a:cubicBezTo>
                  <a:cubicBezTo>
                    <a:pt x="2256" y="159"/>
                    <a:pt x="2256" y="162"/>
                    <a:pt x="2256" y="165"/>
                  </a:cubicBezTo>
                  <a:cubicBezTo>
                    <a:pt x="2257" y="172"/>
                    <a:pt x="2257" y="178"/>
                    <a:pt x="2257" y="185"/>
                  </a:cubicBezTo>
                  <a:cubicBezTo>
                    <a:pt x="2258" y="191"/>
                    <a:pt x="2258" y="198"/>
                    <a:pt x="2258" y="204"/>
                  </a:cubicBezTo>
                  <a:lnTo>
                    <a:pt x="2265" y="359"/>
                  </a:lnTo>
                  <a:close/>
                  <a:moveTo>
                    <a:pt x="2125" y="131"/>
                  </a:moveTo>
                  <a:cubicBezTo>
                    <a:pt x="2125" y="130"/>
                    <a:pt x="2126" y="130"/>
                    <a:pt x="2127" y="132"/>
                  </a:cubicBezTo>
                  <a:cubicBezTo>
                    <a:pt x="2126" y="133"/>
                    <a:pt x="2125" y="134"/>
                    <a:pt x="2125" y="135"/>
                  </a:cubicBezTo>
                  <a:cubicBezTo>
                    <a:pt x="2125" y="137"/>
                    <a:pt x="2124" y="137"/>
                    <a:pt x="2122" y="138"/>
                  </a:cubicBezTo>
                  <a:cubicBezTo>
                    <a:pt x="2122" y="137"/>
                    <a:pt x="2122" y="136"/>
                    <a:pt x="2122" y="135"/>
                  </a:cubicBezTo>
                  <a:cubicBezTo>
                    <a:pt x="2121" y="134"/>
                    <a:pt x="2122" y="134"/>
                    <a:pt x="2122" y="133"/>
                  </a:cubicBezTo>
                  <a:cubicBezTo>
                    <a:pt x="2123" y="133"/>
                    <a:pt x="2124" y="132"/>
                    <a:pt x="2125" y="131"/>
                  </a:cubicBezTo>
                  <a:moveTo>
                    <a:pt x="2170" y="126"/>
                  </a:moveTo>
                  <a:cubicBezTo>
                    <a:pt x="2170" y="126"/>
                    <a:pt x="2171" y="126"/>
                    <a:pt x="2171" y="126"/>
                  </a:cubicBezTo>
                  <a:cubicBezTo>
                    <a:pt x="2171" y="127"/>
                    <a:pt x="2171" y="127"/>
                    <a:pt x="2170" y="128"/>
                  </a:cubicBezTo>
                  <a:cubicBezTo>
                    <a:pt x="2170" y="128"/>
                    <a:pt x="2169" y="128"/>
                    <a:pt x="2169" y="128"/>
                  </a:cubicBezTo>
                  <a:cubicBezTo>
                    <a:pt x="2169" y="127"/>
                    <a:pt x="2169" y="127"/>
                    <a:pt x="2169" y="127"/>
                  </a:cubicBezTo>
                  <a:cubicBezTo>
                    <a:pt x="2168" y="126"/>
                    <a:pt x="2169" y="126"/>
                    <a:pt x="2170" y="126"/>
                  </a:cubicBezTo>
                  <a:moveTo>
                    <a:pt x="2134" y="127"/>
                  </a:moveTo>
                  <a:cubicBezTo>
                    <a:pt x="2134" y="127"/>
                    <a:pt x="2135" y="127"/>
                    <a:pt x="2135" y="128"/>
                  </a:cubicBezTo>
                  <a:cubicBezTo>
                    <a:pt x="2135" y="128"/>
                    <a:pt x="2135" y="129"/>
                    <a:pt x="2136" y="130"/>
                  </a:cubicBezTo>
                  <a:cubicBezTo>
                    <a:pt x="2136" y="131"/>
                    <a:pt x="2136" y="132"/>
                    <a:pt x="2135" y="133"/>
                  </a:cubicBezTo>
                  <a:cubicBezTo>
                    <a:pt x="2135" y="134"/>
                    <a:pt x="2135" y="135"/>
                    <a:pt x="2134" y="135"/>
                  </a:cubicBezTo>
                  <a:cubicBezTo>
                    <a:pt x="2134" y="136"/>
                    <a:pt x="2133" y="135"/>
                    <a:pt x="2132" y="135"/>
                  </a:cubicBezTo>
                  <a:cubicBezTo>
                    <a:pt x="2132" y="133"/>
                    <a:pt x="2132" y="132"/>
                    <a:pt x="2132" y="131"/>
                  </a:cubicBezTo>
                  <a:cubicBezTo>
                    <a:pt x="2133" y="130"/>
                    <a:pt x="2132" y="129"/>
                    <a:pt x="2132" y="128"/>
                  </a:cubicBezTo>
                  <a:cubicBezTo>
                    <a:pt x="2132" y="128"/>
                    <a:pt x="2133" y="127"/>
                    <a:pt x="2134" y="127"/>
                  </a:cubicBezTo>
                  <a:moveTo>
                    <a:pt x="2123" y="126"/>
                  </a:moveTo>
                  <a:cubicBezTo>
                    <a:pt x="2124" y="126"/>
                    <a:pt x="2124" y="126"/>
                    <a:pt x="2124" y="126"/>
                  </a:cubicBezTo>
                  <a:cubicBezTo>
                    <a:pt x="2125" y="127"/>
                    <a:pt x="2125" y="127"/>
                    <a:pt x="2124" y="128"/>
                  </a:cubicBezTo>
                  <a:cubicBezTo>
                    <a:pt x="2124" y="128"/>
                    <a:pt x="2123" y="128"/>
                    <a:pt x="2123" y="128"/>
                  </a:cubicBezTo>
                  <a:cubicBezTo>
                    <a:pt x="2123" y="128"/>
                    <a:pt x="2123" y="128"/>
                    <a:pt x="2122" y="128"/>
                  </a:cubicBezTo>
                  <a:cubicBezTo>
                    <a:pt x="2122" y="127"/>
                    <a:pt x="2122" y="126"/>
                    <a:pt x="2123" y="126"/>
                  </a:cubicBezTo>
                  <a:moveTo>
                    <a:pt x="2118" y="125"/>
                  </a:moveTo>
                  <a:cubicBezTo>
                    <a:pt x="2118" y="125"/>
                    <a:pt x="2118" y="125"/>
                    <a:pt x="2118" y="125"/>
                  </a:cubicBezTo>
                  <a:lnTo>
                    <a:pt x="2118" y="126"/>
                  </a:lnTo>
                  <a:cubicBezTo>
                    <a:pt x="2118" y="126"/>
                    <a:pt x="2118" y="126"/>
                    <a:pt x="2117" y="126"/>
                  </a:cubicBezTo>
                  <a:cubicBezTo>
                    <a:pt x="2117" y="126"/>
                    <a:pt x="2117" y="125"/>
                    <a:pt x="2117" y="125"/>
                  </a:cubicBezTo>
                  <a:cubicBezTo>
                    <a:pt x="2117" y="125"/>
                    <a:pt x="2117" y="125"/>
                    <a:pt x="2118" y="125"/>
                  </a:cubicBezTo>
                  <a:moveTo>
                    <a:pt x="2115" y="123"/>
                  </a:moveTo>
                  <a:cubicBezTo>
                    <a:pt x="2115" y="122"/>
                    <a:pt x="2115" y="122"/>
                    <a:pt x="2115" y="122"/>
                  </a:cubicBezTo>
                  <a:cubicBezTo>
                    <a:pt x="2115" y="122"/>
                    <a:pt x="2116" y="122"/>
                    <a:pt x="2116" y="122"/>
                  </a:cubicBezTo>
                  <a:cubicBezTo>
                    <a:pt x="2116" y="123"/>
                    <a:pt x="2116" y="123"/>
                    <a:pt x="2115" y="124"/>
                  </a:cubicBezTo>
                  <a:cubicBezTo>
                    <a:pt x="2115" y="124"/>
                    <a:pt x="2115" y="124"/>
                    <a:pt x="2115" y="123"/>
                  </a:cubicBezTo>
                  <a:close/>
                  <a:moveTo>
                    <a:pt x="2149" y="119"/>
                  </a:moveTo>
                  <a:cubicBezTo>
                    <a:pt x="2149" y="119"/>
                    <a:pt x="2150" y="119"/>
                    <a:pt x="2150" y="119"/>
                  </a:cubicBezTo>
                  <a:cubicBezTo>
                    <a:pt x="2151" y="119"/>
                    <a:pt x="2151" y="119"/>
                    <a:pt x="2151" y="119"/>
                  </a:cubicBezTo>
                  <a:cubicBezTo>
                    <a:pt x="2152" y="120"/>
                    <a:pt x="2152" y="121"/>
                    <a:pt x="2151" y="121"/>
                  </a:cubicBezTo>
                  <a:cubicBezTo>
                    <a:pt x="2150" y="121"/>
                    <a:pt x="2149" y="121"/>
                    <a:pt x="2149" y="120"/>
                  </a:cubicBezTo>
                  <a:lnTo>
                    <a:pt x="2149" y="119"/>
                  </a:lnTo>
                  <a:close/>
                  <a:moveTo>
                    <a:pt x="2124" y="120"/>
                  </a:moveTo>
                  <a:cubicBezTo>
                    <a:pt x="2124" y="121"/>
                    <a:pt x="2125" y="122"/>
                    <a:pt x="2125" y="122"/>
                  </a:cubicBezTo>
                  <a:cubicBezTo>
                    <a:pt x="2125" y="123"/>
                    <a:pt x="2124" y="123"/>
                    <a:pt x="2123" y="123"/>
                  </a:cubicBezTo>
                  <a:cubicBezTo>
                    <a:pt x="2122" y="122"/>
                    <a:pt x="2121" y="121"/>
                    <a:pt x="2121" y="120"/>
                  </a:cubicBezTo>
                  <a:cubicBezTo>
                    <a:pt x="2122" y="120"/>
                    <a:pt x="2123" y="119"/>
                    <a:pt x="2124" y="120"/>
                  </a:cubicBezTo>
                  <a:moveTo>
                    <a:pt x="2135" y="122"/>
                  </a:moveTo>
                  <a:cubicBezTo>
                    <a:pt x="2136" y="123"/>
                    <a:pt x="2138" y="124"/>
                    <a:pt x="2139" y="126"/>
                  </a:cubicBezTo>
                  <a:cubicBezTo>
                    <a:pt x="2138" y="127"/>
                    <a:pt x="2137" y="127"/>
                    <a:pt x="2136" y="126"/>
                  </a:cubicBezTo>
                  <a:cubicBezTo>
                    <a:pt x="2136" y="126"/>
                    <a:pt x="2135" y="125"/>
                    <a:pt x="2134" y="125"/>
                  </a:cubicBezTo>
                  <a:cubicBezTo>
                    <a:pt x="2134" y="124"/>
                    <a:pt x="2133" y="124"/>
                    <a:pt x="2133" y="123"/>
                  </a:cubicBezTo>
                  <a:cubicBezTo>
                    <a:pt x="2132" y="123"/>
                    <a:pt x="2132" y="122"/>
                    <a:pt x="2131" y="122"/>
                  </a:cubicBezTo>
                  <a:cubicBezTo>
                    <a:pt x="2131" y="123"/>
                    <a:pt x="2131" y="125"/>
                    <a:pt x="2131" y="127"/>
                  </a:cubicBezTo>
                  <a:cubicBezTo>
                    <a:pt x="2131" y="129"/>
                    <a:pt x="2130" y="131"/>
                    <a:pt x="2130" y="133"/>
                  </a:cubicBezTo>
                  <a:cubicBezTo>
                    <a:pt x="2129" y="133"/>
                    <a:pt x="2129" y="132"/>
                    <a:pt x="2129" y="130"/>
                  </a:cubicBezTo>
                  <a:cubicBezTo>
                    <a:pt x="2128" y="129"/>
                    <a:pt x="2129" y="128"/>
                    <a:pt x="2129" y="127"/>
                  </a:cubicBezTo>
                  <a:cubicBezTo>
                    <a:pt x="2129" y="126"/>
                    <a:pt x="2129" y="126"/>
                    <a:pt x="2128" y="125"/>
                  </a:cubicBezTo>
                  <a:cubicBezTo>
                    <a:pt x="2128" y="125"/>
                    <a:pt x="2128" y="125"/>
                    <a:pt x="2128" y="124"/>
                  </a:cubicBezTo>
                  <a:cubicBezTo>
                    <a:pt x="2129" y="123"/>
                    <a:pt x="2129" y="122"/>
                    <a:pt x="2128" y="120"/>
                  </a:cubicBezTo>
                  <a:cubicBezTo>
                    <a:pt x="2128" y="120"/>
                    <a:pt x="2128" y="119"/>
                    <a:pt x="2129" y="119"/>
                  </a:cubicBezTo>
                  <a:cubicBezTo>
                    <a:pt x="2129" y="119"/>
                    <a:pt x="2130" y="119"/>
                    <a:pt x="2130" y="118"/>
                  </a:cubicBezTo>
                  <a:cubicBezTo>
                    <a:pt x="2131" y="120"/>
                    <a:pt x="2133" y="121"/>
                    <a:pt x="2135" y="122"/>
                  </a:cubicBezTo>
                  <a:moveTo>
                    <a:pt x="2166" y="116"/>
                  </a:moveTo>
                  <a:cubicBezTo>
                    <a:pt x="2167" y="116"/>
                    <a:pt x="2168" y="115"/>
                    <a:pt x="2168" y="115"/>
                  </a:cubicBezTo>
                  <a:cubicBezTo>
                    <a:pt x="2168" y="115"/>
                    <a:pt x="2168" y="116"/>
                    <a:pt x="2168" y="116"/>
                  </a:cubicBezTo>
                  <a:cubicBezTo>
                    <a:pt x="2168" y="117"/>
                    <a:pt x="2167" y="117"/>
                    <a:pt x="2167" y="118"/>
                  </a:cubicBezTo>
                  <a:cubicBezTo>
                    <a:pt x="2166" y="118"/>
                    <a:pt x="2166" y="118"/>
                    <a:pt x="2166" y="117"/>
                  </a:cubicBezTo>
                  <a:cubicBezTo>
                    <a:pt x="2166" y="117"/>
                    <a:pt x="2166" y="116"/>
                    <a:pt x="2166" y="116"/>
                  </a:cubicBezTo>
                  <a:moveTo>
                    <a:pt x="2134" y="116"/>
                  </a:moveTo>
                  <a:cubicBezTo>
                    <a:pt x="2135" y="116"/>
                    <a:pt x="2136" y="116"/>
                    <a:pt x="2135" y="117"/>
                  </a:cubicBezTo>
                  <a:cubicBezTo>
                    <a:pt x="2135" y="117"/>
                    <a:pt x="2134" y="117"/>
                    <a:pt x="2134" y="116"/>
                  </a:cubicBezTo>
                  <a:close/>
                  <a:moveTo>
                    <a:pt x="2269" y="110"/>
                  </a:moveTo>
                  <a:cubicBezTo>
                    <a:pt x="2270" y="110"/>
                    <a:pt x="2270" y="110"/>
                    <a:pt x="2270" y="110"/>
                  </a:cubicBezTo>
                  <a:cubicBezTo>
                    <a:pt x="2270" y="111"/>
                    <a:pt x="2270" y="111"/>
                    <a:pt x="2269" y="112"/>
                  </a:cubicBezTo>
                  <a:cubicBezTo>
                    <a:pt x="2268" y="112"/>
                    <a:pt x="2268" y="111"/>
                    <a:pt x="2268" y="111"/>
                  </a:cubicBezTo>
                  <a:cubicBezTo>
                    <a:pt x="2268" y="110"/>
                    <a:pt x="2268" y="110"/>
                    <a:pt x="2269" y="110"/>
                  </a:cubicBezTo>
                  <a:moveTo>
                    <a:pt x="2173" y="114"/>
                  </a:moveTo>
                  <a:cubicBezTo>
                    <a:pt x="2175" y="113"/>
                    <a:pt x="2176" y="113"/>
                    <a:pt x="2177" y="114"/>
                  </a:cubicBezTo>
                  <a:cubicBezTo>
                    <a:pt x="2178" y="116"/>
                    <a:pt x="2177" y="117"/>
                    <a:pt x="2177" y="117"/>
                  </a:cubicBezTo>
                  <a:cubicBezTo>
                    <a:pt x="2176" y="118"/>
                    <a:pt x="2174" y="118"/>
                    <a:pt x="2173" y="118"/>
                  </a:cubicBezTo>
                  <a:cubicBezTo>
                    <a:pt x="2172" y="119"/>
                    <a:pt x="2171" y="118"/>
                    <a:pt x="2171" y="117"/>
                  </a:cubicBezTo>
                  <a:cubicBezTo>
                    <a:pt x="2170" y="116"/>
                    <a:pt x="2171" y="115"/>
                    <a:pt x="2173" y="114"/>
                  </a:cubicBezTo>
                  <a:moveTo>
                    <a:pt x="2139" y="115"/>
                  </a:moveTo>
                  <a:cubicBezTo>
                    <a:pt x="2140" y="115"/>
                    <a:pt x="2140" y="114"/>
                    <a:pt x="2140" y="113"/>
                  </a:cubicBezTo>
                  <a:cubicBezTo>
                    <a:pt x="2141" y="113"/>
                    <a:pt x="2142" y="114"/>
                    <a:pt x="2142" y="116"/>
                  </a:cubicBezTo>
                  <a:cubicBezTo>
                    <a:pt x="2142" y="116"/>
                    <a:pt x="2141" y="117"/>
                    <a:pt x="2140" y="117"/>
                  </a:cubicBezTo>
                  <a:cubicBezTo>
                    <a:pt x="2140" y="117"/>
                    <a:pt x="2139" y="117"/>
                    <a:pt x="2138" y="117"/>
                  </a:cubicBezTo>
                  <a:cubicBezTo>
                    <a:pt x="2138" y="116"/>
                    <a:pt x="2138" y="115"/>
                    <a:pt x="2139" y="115"/>
                  </a:cubicBezTo>
                  <a:moveTo>
                    <a:pt x="2196" y="86"/>
                  </a:moveTo>
                  <a:cubicBezTo>
                    <a:pt x="2197" y="85"/>
                    <a:pt x="2197" y="85"/>
                    <a:pt x="2198" y="86"/>
                  </a:cubicBezTo>
                  <a:cubicBezTo>
                    <a:pt x="2198" y="87"/>
                    <a:pt x="2198" y="87"/>
                    <a:pt x="2197" y="87"/>
                  </a:cubicBezTo>
                  <a:cubicBezTo>
                    <a:pt x="2196" y="87"/>
                    <a:pt x="2196" y="86"/>
                    <a:pt x="2196" y="86"/>
                  </a:cubicBezTo>
                  <a:moveTo>
                    <a:pt x="2278" y="81"/>
                  </a:moveTo>
                  <a:cubicBezTo>
                    <a:pt x="2279" y="81"/>
                    <a:pt x="2279" y="82"/>
                    <a:pt x="2279" y="83"/>
                  </a:cubicBezTo>
                  <a:cubicBezTo>
                    <a:pt x="2278" y="84"/>
                    <a:pt x="2277" y="84"/>
                    <a:pt x="2277" y="83"/>
                  </a:cubicBezTo>
                  <a:cubicBezTo>
                    <a:pt x="2276" y="82"/>
                    <a:pt x="2277" y="81"/>
                    <a:pt x="2278" y="81"/>
                  </a:cubicBezTo>
                  <a:moveTo>
                    <a:pt x="2212" y="83"/>
                  </a:moveTo>
                  <a:cubicBezTo>
                    <a:pt x="2211" y="82"/>
                    <a:pt x="2211" y="81"/>
                    <a:pt x="2211" y="80"/>
                  </a:cubicBezTo>
                  <a:cubicBezTo>
                    <a:pt x="2211" y="80"/>
                    <a:pt x="2212" y="79"/>
                    <a:pt x="2213" y="79"/>
                  </a:cubicBezTo>
                  <a:cubicBezTo>
                    <a:pt x="2213" y="79"/>
                    <a:pt x="2214" y="79"/>
                    <a:pt x="2214" y="80"/>
                  </a:cubicBezTo>
                  <a:cubicBezTo>
                    <a:pt x="2215" y="80"/>
                    <a:pt x="2214" y="81"/>
                    <a:pt x="2214" y="83"/>
                  </a:cubicBezTo>
                  <a:lnTo>
                    <a:pt x="2212" y="83"/>
                  </a:lnTo>
                  <a:close/>
                  <a:moveTo>
                    <a:pt x="2225" y="76"/>
                  </a:moveTo>
                  <a:cubicBezTo>
                    <a:pt x="2227" y="77"/>
                    <a:pt x="2228" y="77"/>
                    <a:pt x="2228" y="78"/>
                  </a:cubicBezTo>
                  <a:cubicBezTo>
                    <a:pt x="2228" y="79"/>
                    <a:pt x="2228" y="80"/>
                    <a:pt x="2227" y="81"/>
                  </a:cubicBezTo>
                  <a:cubicBezTo>
                    <a:pt x="2226" y="81"/>
                    <a:pt x="2225" y="81"/>
                    <a:pt x="2225" y="80"/>
                  </a:cubicBezTo>
                  <a:cubicBezTo>
                    <a:pt x="2225" y="79"/>
                    <a:pt x="2224" y="78"/>
                    <a:pt x="2223" y="78"/>
                  </a:cubicBezTo>
                  <a:cubicBezTo>
                    <a:pt x="2222" y="78"/>
                    <a:pt x="2222" y="79"/>
                    <a:pt x="2222" y="79"/>
                  </a:cubicBezTo>
                  <a:cubicBezTo>
                    <a:pt x="2222" y="80"/>
                    <a:pt x="2222" y="80"/>
                    <a:pt x="2222" y="80"/>
                  </a:cubicBezTo>
                  <a:cubicBezTo>
                    <a:pt x="2222" y="80"/>
                    <a:pt x="2221" y="81"/>
                    <a:pt x="2221" y="81"/>
                  </a:cubicBezTo>
                  <a:cubicBezTo>
                    <a:pt x="2221" y="81"/>
                    <a:pt x="2221" y="81"/>
                    <a:pt x="2220" y="81"/>
                  </a:cubicBezTo>
                  <a:cubicBezTo>
                    <a:pt x="2220" y="81"/>
                    <a:pt x="2219" y="79"/>
                    <a:pt x="2219" y="78"/>
                  </a:cubicBezTo>
                  <a:cubicBezTo>
                    <a:pt x="2220" y="78"/>
                    <a:pt x="2220" y="77"/>
                    <a:pt x="2221" y="78"/>
                  </a:cubicBezTo>
                  <a:cubicBezTo>
                    <a:pt x="2221" y="78"/>
                    <a:pt x="2222" y="78"/>
                    <a:pt x="2222" y="78"/>
                  </a:cubicBezTo>
                  <a:cubicBezTo>
                    <a:pt x="2222" y="76"/>
                    <a:pt x="2223" y="76"/>
                    <a:pt x="2225" y="76"/>
                  </a:cubicBezTo>
                  <a:moveTo>
                    <a:pt x="2278" y="69"/>
                  </a:moveTo>
                  <a:cubicBezTo>
                    <a:pt x="2279" y="69"/>
                    <a:pt x="2281" y="70"/>
                    <a:pt x="2281" y="71"/>
                  </a:cubicBezTo>
                  <a:cubicBezTo>
                    <a:pt x="2282" y="72"/>
                    <a:pt x="2281" y="73"/>
                    <a:pt x="2279" y="73"/>
                  </a:cubicBezTo>
                  <a:cubicBezTo>
                    <a:pt x="2278" y="73"/>
                    <a:pt x="2277" y="74"/>
                    <a:pt x="2276" y="74"/>
                  </a:cubicBezTo>
                  <a:cubicBezTo>
                    <a:pt x="2275" y="73"/>
                    <a:pt x="2275" y="72"/>
                    <a:pt x="2275" y="71"/>
                  </a:cubicBezTo>
                  <a:cubicBezTo>
                    <a:pt x="2275" y="70"/>
                    <a:pt x="2276" y="70"/>
                    <a:pt x="2278" y="69"/>
                  </a:cubicBezTo>
                  <a:moveTo>
                    <a:pt x="2261" y="65"/>
                  </a:moveTo>
                  <a:cubicBezTo>
                    <a:pt x="2261" y="64"/>
                    <a:pt x="2261" y="63"/>
                    <a:pt x="2261" y="62"/>
                  </a:cubicBezTo>
                  <a:lnTo>
                    <a:pt x="2262" y="62"/>
                  </a:lnTo>
                  <a:cubicBezTo>
                    <a:pt x="2262" y="63"/>
                    <a:pt x="2263" y="64"/>
                    <a:pt x="2263" y="65"/>
                  </a:cubicBezTo>
                  <a:cubicBezTo>
                    <a:pt x="2263" y="66"/>
                    <a:pt x="2263" y="67"/>
                    <a:pt x="2262" y="68"/>
                  </a:cubicBezTo>
                  <a:cubicBezTo>
                    <a:pt x="2261" y="68"/>
                    <a:pt x="2260" y="67"/>
                    <a:pt x="2261" y="65"/>
                  </a:cubicBezTo>
                  <a:close/>
                  <a:moveTo>
                    <a:pt x="2270" y="59"/>
                  </a:moveTo>
                  <a:cubicBezTo>
                    <a:pt x="2270" y="59"/>
                    <a:pt x="2271" y="59"/>
                    <a:pt x="2273" y="59"/>
                  </a:cubicBezTo>
                  <a:cubicBezTo>
                    <a:pt x="2273" y="61"/>
                    <a:pt x="2273" y="62"/>
                    <a:pt x="2272" y="63"/>
                  </a:cubicBezTo>
                  <a:cubicBezTo>
                    <a:pt x="2271" y="63"/>
                    <a:pt x="2270" y="63"/>
                    <a:pt x="2269" y="62"/>
                  </a:cubicBezTo>
                  <a:cubicBezTo>
                    <a:pt x="2269" y="61"/>
                    <a:pt x="2269" y="60"/>
                    <a:pt x="2270" y="59"/>
                  </a:cubicBezTo>
                  <a:moveTo>
                    <a:pt x="2269" y="55"/>
                  </a:moveTo>
                  <a:cubicBezTo>
                    <a:pt x="2269" y="55"/>
                    <a:pt x="2270" y="55"/>
                    <a:pt x="2270" y="56"/>
                  </a:cubicBezTo>
                  <a:cubicBezTo>
                    <a:pt x="2270" y="56"/>
                    <a:pt x="2270" y="57"/>
                    <a:pt x="2269" y="57"/>
                  </a:cubicBezTo>
                  <a:cubicBezTo>
                    <a:pt x="2268" y="56"/>
                    <a:pt x="2268" y="56"/>
                    <a:pt x="2269" y="55"/>
                  </a:cubicBezTo>
                  <a:moveTo>
                    <a:pt x="2277" y="63"/>
                  </a:moveTo>
                  <a:cubicBezTo>
                    <a:pt x="2277" y="62"/>
                    <a:pt x="2277" y="61"/>
                    <a:pt x="2277" y="60"/>
                  </a:cubicBezTo>
                  <a:cubicBezTo>
                    <a:pt x="2277" y="59"/>
                    <a:pt x="2276" y="58"/>
                    <a:pt x="2275" y="56"/>
                  </a:cubicBezTo>
                  <a:cubicBezTo>
                    <a:pt x="2274" y="55"/>
                    <a:pt x="2273" y="54"/>
                    <a:pt x="2273" y="54"/>
                  </a:cubicBezTo>
                  <a:cubicBezTo>
                    <a:pt x="2272" y="53"/>
                    <a:pt x="2270" y="53"/>
                    <a:pt x="2268" y="53"/>
                  </a:cubicBezTo>
                  <a:cubicBezTo>
                    <a:pt x="2266" y="54"/>
                    <a:pt x="2264" y="54"/>
                    <a:pt x="2263" y="54"/>
                  </a:cubicBezTo>
                  <a:cubicBezTo>
                    <a:pt x="2263" y="55"/>
                    <a:pt x="2263" y="56"/>
                    <a:pt x="2262" y="57"/>
                  </a:cubicBezTo>
                  <a:cubicBezTo>
                    <a:pt x="2262" y="58"/>
                    <a:pt x="2261" y="58"/>
                    <a:pt x="2260" y="58"/>
                  </a:cubicBezTo>
                  <a:cubicBezTo>
                    <a:pt x="2259" y="57"/>
                    <a:pt x="2259" y="57"/>
                    <a:pt x="2259" y="56"/>
                  </a:cubicBezTo>
                  <a:cubicBezTo>
                    <a:pt x="2260" y="56"/>
                    <a:pt x="2259" y="55"/>
                    <a:pt x="2258" y="55"/>
                  </a:cubicBezTo>
                  <a:cubicBezTo>
                    <a:pt x="2257" y="56"/>
                    <a:pt x="2256" y="57"/>
                    <a:pt x="2256" y="59"/>
                  </a:cubicBezTo>
                  <a:cubicBezTo>
                    <a:pt x="2255" y="60"/>
                    <a:pt x="2254" y="61"/>
                    <a:pt x="2253" y="62"/>
                  </a:cubicBezTo>
                  <a:cubicBezTo>
                    <a:pt x="2253" y="63"/>
                    <a:pt x="2253" y="63"/>
                    <a:pt x="2253" y="64"/>
                  </a:cubicBezTo>
                  <a:cubicBezTo>
                    <a:pt x="2253" y="65"/>
                    <a:pt x="2253" y="65"/>
                    <a:pt x="2252" y="66"/>
                  </a:cubicBezTo>
                  <a:cubicBezTo>
                    <a:pt x="2251" y="65"/>
                    <a:pt x="2251" y="65"/>
                    <a:pt x="2251" y="64"/>
                  </a:cubicBezTo>
                  <a:cubicBezTo>
                    <a:pt x="2250" y="63"/>
                    <a:pt x="2250" y="63"/>
                    <a:pt x="2249" y="62"/>
                  </a:cubicBezTo>
                  <a:cubicBezTo>
                    <a:pt x="2247" y="63"/>
                    <a:pt x="2246" y="63"/>
                    <a:pt x="2245" y="61"/>
                  </a:cubicBezTo>
                  <a:cubicBezTo>
                    <a:pt x="2246" y="59"/>
                    <a:pt x="2247" y="58"/>
                    <a:pt x="2249" y="57"/>
                  </a:cubicBezTo>
                  <a:cubicBezTo>
                    <a:pt x="2248" y="56"/>
                    <a:pt x="2247" y="56"/>
                    <a:pt x="2245" y="56"/>
                  </a:cubicBezTo>
                  <a:cubicBezTo>
                    <a:pt x="2244" y="56"/>
                    <a:pt x="2243" y="57"/>
                    <a:pt x="2242" y="58"/>
                  </a:cubicBezTo>
                  <a:cubicBezTo>
                    <a:pt x="2242" y="59"/>
                    <a:pt x="2242" y="59"/>
                    <a:pt x="2243" y="60"/>
                  </a:cubicBezTo>
                  <a:cubicBezTo>
                    <a:pt x="2243" y="60"/>
                    <a:pt x="2243" y="61"/>
                    <a:pt x="2243" y="61"/>
                  </a:cubicBezTo>
                  <a:cubicBezTo>
                    <a:pt x="2242" y="62"/>
                    <a:pt x="2241" y="63"/>
                    <a:pt x="2240" y="62"/>
                  </a:cubicBezTo>
                  <a:cubicBezTo>
                    <a:pt x="2238" y="61"/>
                    <a:pt x="2237" y="61"/>
                    <a:pt x="2237" y="61"/>
                  </a:cubicBezTo>
                  <a:cubicBezTo>
                    <a:pt x="2237" y="61"/>
                    <a:pt x="2237" y="62"/>
                    <a:pt x="2237" y="62"/>
                  </a:cubicBezTo>
                  <a:cubicBezTo>
                    <a:pt x="2238" y="62"/>
                    <a:pt x="2238" y="62"/>
                    <a:pt x="2238" y="63"/>
                  </a:cubicBezTo>
                  <a:cubicBezTo>
                    <a:pt x="2239" y="64"/>
                    <a:pt x="2238" y="66"/>
                    <a:pt x="2237" y="67"/>
                  </a:cubicBezTo>
                  <a:cubicBezTo>
                    <a:pt x="2236" y="68"/>
                    <a:pt x="2234" y="69"/>
                    <a:pt x="2234" y="69"/>
                  </a:cubicBezTo>
                  <a:cubicBezTo>
                    <a:pt x="2233" y="69"/>
                    <a:pt x="2232" y="68"/>
                    <a:pt x="2231" y="67"/>
                  </a:cubicBezTo>
                  <a:cubicBezTo>
                    <a:pt x="2232" y="66"/>
                    <a:pt x="2233" y="65"/>
                    <a:pt x="2233" y="64"/>
                  </a:cubicBezTo>
                  <a:cubicBezTo>
                    <a:pt x="2234" y="64"/>
                    <a:pt x="2233" y="62"/>
                    <a:pt x="2232" y="61"/>
                  </a:cubicBezTo>
                  <a:cubicBezTo>
                    <a:pt x="2232" y="61"/>
                    <a:pt x="2233" y="61"/>
                    <a:pt x="2233" y="61"/>
                  </a:cubicBezTo>
                  <a:cubicBezTo>
                    <a:pt x="2234" y="60"/>
                    <a:pt x="2234" y="60"/>
                    <a:pt x="2234" y="59"/>
                  </a:cubicBezTo>
                  <a:cubicBezTo>
                    <a:pt x="2233" y="59"/>
                    <a:pt x="2233" y="59"/>
                    <a:pt x="2232" y="59"/>
                  </a:cubicBezTo>
                  <a:cubicBezTo>
                    <a:pt x="2232" y="59"/>
                    <a:pt x="2231" y="60"/>
                    <a:pt x="2231" y="59"/>
                  </a:cubicBezTo>
                  <a:cubicBezTo>
                    <a:pt x="2230" y="59"/>
                    <a:pt x="2229" y="59"/>
                    <a:pt x="2228" y="58"/>
                  </a:cubicBezTo>
                  <a:cubicBezTo>
                    <a:pt x="2227" y="57"/>
                    <a:pt x="2227" y="57"/>
                    <a:pt x="2226" y="58"/>
                  </a:cubicBezTo>
                  <a:cubicBezTo>
                    <a:pt x="2226" y="59"/>
                    <a:pt x="2226" y="60"/>
                    <a:pt x="2227" y="60"/>
                  </a:cubicBezTo>
                  <a:cubicBezTo>
                    <a:pt x="2228" y="60"/>
                    <a:pt x="2229" y="61"/>
                    <a:pt x="2230" y="62"/>
                  </a:cubicBezTo>
                  <a:cubicBezTo>
                    <a:pt x="2229" y="62"/>
                    <a:pt x="2229" y="63"/>
                    <a:pt x="2229" y="63"/>
                  </a:cubicBezTo>
                  <a:cubicBezTo>
                    <a:pt x="2228" y="64"/>
                    <a:pt x="2228" y="64"/>
                    <a:pt x="2227" y="65"/>
                  </a:cubicBezTo>
                  <a:cubicBezTo>
                    <a:pt x="2226" y="64"/>
                    <a:pt x="2226" y="64"/>
                    <a:pt x="2225" y="63"/>
                  </a:cubicBezTo>
                  <a:cubicBezTo>
                    <a:pt x="2225" y="62"/>
                    <a:pt x="2225" y="62"/>
                    <a:pt x="2224" y="61"/>
                  </a:cubicBezTo>
                  <a:cubicBezTo>
                    <a:pt x="2223" y="61"/>
                    <a:pt x="2222" y="61"/>
                    <a:pt x="2221" y="61"/>
                  </a:cubicBezTo>
                  <a:cubicBezTo>
                    <a:pt x="2221" y="61"/>
                    <a:pt x="2220" y="61"/>
                    <a:pt x="2220" y="62"/>
                  </a:cubicBezTo>
                  <a:cubicBezTo>
                    <a:pt x="2220" y="62"/>
                    <a:pt x="2220" y="63"/>
                    <a:pt x="2220" y="63"/>
                  </a:cubicBezTo>
                  <a:cubicBezTo>
                    <a:pt x="2220" y="64"/>
                    <a:pt x="2220" y="64"/>
                    <a:pt x="2220" y="64"/>
                  </a:cubicBezTo>
                  <a:cubicBezTo>
                    <a:pt x="2222" y="65"/>
                    <a:pt x="2223" y="65"/>
                    <a:pt x="2224" y="66"/>
                  </a:cubicBezTo>
                  <a:cubicBezTo>
                    <a:pt x="2225" y="67"/>
                    <a:pt x="2226" y="68"/>
                    <a:pt x="2227" y="69"/>
                  </a:cubicBezTo>
                  <a:cubicBezTo>
                    <a:pt x="2228" y="69"/>
                    <a:pt x="2228" y="68"/>
                    <a:pt x="2229" y="68"/>
                  </a:cubicBezTo>
                  <a:cubicBezTo>
                    <a:pt x="2229" y="67"/>
                    <a:pt x="2229" y="67"/>
                    <a:pt x="2230" y="68"/>
                  </a:cubicBezTo>
                  <a:cubicBezTo>
                    <a:pt x="2230" y="72"/>
                    <a:pt x="2228" y="73"/>
                    <a:pt x="2223" y="72"/>
                  </a:cubicBezTo>
                  <a:cubicBezTo>
                    <a:pt x="2222" y="73"/>
                    <a:pt x="2222" y="74"/>
                    <a:pt x="2221" y="75"/>
                  </a:cubicBezTo>
                  <a:cubicBezTo>
                    <a:pt x="2220" y="76"/>
                    <a:pt x="2220" y="76"/>
                    <a:pt x="2219" y="77"/>
                  </a:cubicBezTo>
                  <a:cubicBezTo>
                    <a:pt x="2218" y="77"/>
                    <a:pt x="2217" y="77"/>
                    <a:pt x="2217" y="76"/>
                  </a:cubicBezTo>
                  <a:cubicBezTo>
                    <a:pt x="2216" y="75"/>
                    <a:pt x="2215" y="75"/>
                    <a:pt x="2214" y="75"/>
                  </a:cubicBezTo>
                  <a:cubicBezTo>
                    <a:pt x="2213" y="75"/>
                    <a:pt x="2212" y="74"/>
                    <a:pt x="2212" y="72"/>
                  </a:cubicBezTo>
                  <a:cubicBezTo>
                    <a:pt x="2212" y="73"/>
                    <a:pt x="2211" y="73"/>
                    <a:pt x="2211" y="73"/>
                  </a:cubicBezTo>
                  <a:cubicBezTo>
                    <a:pt x="2210" y="74"/>
                    <a:pt x="2209" y="74"/>
                    <a:pt x="2209" y="73"/>
                  </a:cubicBezTo>
                  <a:cubicBezTo>
                    <a:pt x="2209" y="72"/>
                    <a:pt x="2209" y="71"/>
                    <a:pt x="2210" y="70"/>
                  </a:cubicBezTo>
                  <a:cubicBezTo>
                    <a:pt x="2211" y="70"/>
                    <a:pt x="2211" y="69"/>
                    <a:pt x="2210" y="67"/>
                  </a:cubicBezTo>
                  <a:cubicBezTo>
                    <a:pt x="2209" y="67"/>
                    <a:pt x="2207" y="67"/>
                    <a:pt x="2206" y="68"/>
                  </a:cubicBezTo>
                  <a:cubicBezTo>
                    <a:pt x="2204" y="68"/>
                    <a:pt x="2203" y="69"/>
                    <a:pt x="2203" y="70"/>
                  </a:cubicBezTo>
                  <a:cubicBezTo>
                    <a:pt x="2203" y="71"/>
                    <a:pt x="2203" y="72"/>
                    <a:pt x="2204" y="72"/>
                  </a:cubicBezTo>
                  <a:cubicBezTo>
                    <a:pt x="2205" y="72"/>
                    <a:pt x="2206" y="73"/>
                    <a:pt x="2206" y="74"/>
                  </a:cubicBezTo>
                  <a:cubicBezTo>
                    <a:pt x="2206" y="74"/>
                    <a:pt x="2206" y="74"/>
                    <a:pt x="2207" y="74"/>
                  </a:cubicBezTo>
                  <a:cubicBezTo>
                    <a:pt x="2208" y="74"/>
                    <a:pt x="2209" y="74"/>
                    <a:pt x="2208" y="75"/>
                  </a:cubicBezTo>
                  <a:cubicBezTo>
                    <a:pt x="2207" y="74"/>
                    <a:pt x="2206" y="74"/>
                    <a:pt x="2205" y="75"/>
                  </a:cubicBezTo>
                  <a:cubicBezTo>
                    <a:pt x="2204" y="75"/>
                    <a:pt x="2203" y="75"/>
                    <a:pt x="2202" y="76"/>
                  </a:cubicBezTo>
                  <a:cubicBezTo>
                    <a:pt x="2201" y="77"/>
                    <a:pt x="2202" y="78"/>
                    <a:pt x="2203" y="79"/>
                  </a:cubicBezTo>
                  <a:cubicBezTo>
                    <a:pt x="2204" y="80"/>
                    <a:pt x="2204" y="81"/>
                    <a:pt x="2203" y="82"/>
                  </a:cubicBezTo>
                  <a:cubicBezTo>
                    <a:pt x="2202" y="81"/>
                    <a:pt x="2202" y="81"/>
                    <a:pt x="2201" y="80"/>
                  </a:cubicBezTo>
                  <a:cubicBezTo>
                    <a:pt x="2201" y="79"/>
                    <a:pt x="2200" y="79"/>
                    <a:pt x="2199" y="79"/>
                  </a:cubicBezTo>
                  <a:cubicBezTo>
                    <a:pt x="2198" y="80"/>
                    <a:pt x="2198" y="80"/>
                    <a:pt x="2198" y="81"/>
                  </a:cubicBezTo>
                  <a:cubicBezTo>
                    <a:pt x="2198" y="82"/>
                    <a:pt x="2197" y="82"/>
                    <a:pt x="2196" y="83"/>
                  </a:cubicBezTo>
                  <a:cubicBezTo>
                    <a:pt x="2196" y="83"/>
                    <a:pt x="2196" y="83"/>
                    <a:pt x="2195" y="83"/>
                  </a:cubicBezTo>
                  <a:cubicBezTo>
                    <a:pt x="2195" y="83"/>
                    <a:pt x="2194" y="83"/>
                    <a:pt x="2194" y="83"/>
                  </a:cubicBezTo>
                  <a:cubicBezTo>
                    <a:pt x="2193" y="83"/>
                    <a:pt x="2193" y="83"/>
                    <a:pt x="2192" y="84"/>
                  </a:cubicBezTo>
                  <a:cubicBezTo>
                    <a:pt x="2191" y="84"/>
                    <a:pt x="2190" y="84"/>
                    <a:pt x="2189" y="84"/>
                  </a:cubicBezTo>
                  <a:cubicBezTo>
                    <a:pt x="2191" y="88"/>
                    <a:pt x="2189" y="90"/>
                    <a:pt x="2185" y="90"/>
                  </a:cubicBezTo>
                  <a:cubicBezTo>
                    <a:pt x="2184" y="91"/>
                    <a:pt x="2184" y="92"/>
                    <a:pt x="2184" y="93"/>
                  </a:cubicBezTo>
                  <a:cubicBezTo>
                    <a:pt x="2184" y="94"/>
                    <a:pt x="2184" y="94"/>
                    <a:pt x="2183" y="95"/>
                  </a:cubicBezTo>
                  <a:cubicBezTo>
                    <a:pt x="2182" y="94"/>
                    <a:pt x="2182" y="94"/>
                    <a:pt x="2182" y="93"/>
                  </a:cubicBezTo>
                  <a:cubicBezTo>
                    <a:pt x="2182" y="93"/>
                    <a:pt x="2182" y="93"/>
                    <a:pt x="2181" y="92"/>
                  </a:cubicBezTo>
                  <a:cubicBezTo>
                    <a:pt x="2181" y="92"/>
                    <a:pt x="2180" y="93"/>
                    <a:pt x="2180" y="93"/>
                  </a:cubicBezTo>
                  <a:cubicBezTo>
                    <a:pt x="2180" y="94"/>
                    <a:pt x="2179" y="94"/>
                    <a:pt x="2178" y="94"/>
                  </a:cubicBezTo>
                  <a:cubicBezTo>
                    <a:pt x="2176" y="95"/>
                    <a:pt x="2174" y="95"/>
                    <a:pt x="2171" y="94"/>
                  </a:cubicBezTo>
                  <a:cubicBezTo>
                    <a:pt x="2169" y="94"/>
                    <a:pt x="2167" y="94"/>
                    <a:pt x="2165" y="96"/>
                  </a:cubicBezTo>
                  <a:cubicBezTo>
                    <a:pt x="2167" y="97"/>
                    <a:pt x="2169" y="97"/>
                    <a:pt x="2171" y="97"/>
                  </a:cubicBezTo>
                  <a:cubicBezTo>
                    <a:pt x="2174" y="96"/>
                    <a:pt x="2175" y="97"/>
                    <a:pt x="2176" y="98"/>
                  </a:cubicBezTo>
                  <a:cubicBezTo>
                    <a:pt x="2178" y="98"/>
                    <a:pt x="2178" y="98"/>
                    <a:pt x="2179" y="98"/>
                  </a:cubicBezTo>
                  <a:cubicBezTo>
                    <a:pt x="2180" y="99"/>
                    <a:pt x="2181" y="101"/>
                    <a:pt x="2181" y="102"/>
                  </a:cubicBezTo>
                  <a:cubicBezTo>
                    <a:pt x="2181" y="103"/>
                    <a:pt x="2181" y="104"/>
                    <a:pt x="2180" y="105"/>
                  </a:cubicBezTo>
                  <a:cubicBezTo>
                    <a:pt x="2178" y="106"/>
                    <a:pt x="2177" y="107"/>
                    <a:pt x="2176" y="107"/>
                  </a:cubicBezTo>
                  <a:cubicBezTo>
                    <a:pt x="2174" y="108"/>
                    <a:pt x="2172" y="108"/>
                    <a:pt x="2171" y="109"/>
                  </a:cubicBezTo>
                  <a:cubicBezTo>
                    <a:pt x="2170" y="109"/>
                    <a:pt x="2168" y="109"/>
                    <a:pt x="2166" y="109"/>
                  </a:cubicBezTo>
                  <a:cubicBezTo>
                    <a:pt x="2164" y="109"/>
                    <a:pt x="2164" y="108"/>
                    <a:pt x="2164" y="107"/>
                  </a:cubicBezTo>
                  <a:cubicBezTo>
                    <a:pt x="2164" y="107"/>
                    <a:pt x="2164" y="106"/>
                    <a:pt x="2165" y="106"/>
                  </a:cubicBezTo>
                  <a:cubicBezTo>
                    <a:pt x="2167" y="106"/>
                    <a:pt x="2167" y="105"/>
                    <a:pt x="2168" y="105"/>
                  </a:cubicBezTo>
                  <a:cubicBezTo>
                    <a:pt x="2169" y="105"/>
                    <a:pt x="2170" y="104"/>
                    <a:pt x="2171" y="104"/>
                  </a:cubicBezTo>
                  <a:cubicBezTo>
                    <a:pt x="2172" y="104"/>
                    <a:pt x="2173" y="103"/>
                    <a:pt x="2173" y="101"/>
                  </a:cubicBezTo>
                  <a:cubicBezTo>
                    <a:pt x="2171" y="100"/>
                    <a:pt x="2170" y="100"/>
                    <a:pt x="2168" y="101"/>
                  </a:cubicBezTo>
                  <a:cubicBezTo>
                    <a:pt x="2166" y="102"/>
                    <a:pt x="2164" y="103"/>
                    <a:pt x="2163" y="103"/>
                  </a:cubicBezTo>
                  <a:cubicBezTo>
                    <a:pt x="2162" y="104"/>
                    <a:pt x="2162" y="105"/>
                    <a:pt x="2161" y="106"/>
                  </a:cubicBezTo>
                  <a:cubicBezTo>
                    <a:pt x="2160" y="107"/>
                    <a:pt x="2160" y="108"/>
                    <a:pt x="2159" y="108"/>
                  </a:cubicBezTo>
                  <a:cubicBezTo>
                    <a:pt x="2159" y="106"/>
                    <a:pt x="2160" y="104"/>
                    <a:pt x="2161" y="102"/>
                  </a:cubicBezTo>
                  <a:cubicBezTo>
                    <a:pt x="2161" y="101"/>
                    <a:pt x="2162" y="99"/>
                    <a:pt x="2163" y="97"/>
                  </a:cubicBezTo>
                  <a:cubicBezTo>
                    <a:pt x="2162" y="97"/>
                    <a:pt x="2161" y="97"/>
                    <a:pt x="2160" y="96"/>
                  </a:cubicBezTo>
                  <a:cubicBezTo>
                    <a:pt x="2159" y="95"/>
                    <a:pt x="2158" y="96"/>
                    <a:pt x="2156" y="97"/>
                  </a:cubicBezTo>
                  <a:cubicBezTo>
                    <a:pt x="2155" y="96"/>
                    <a:pt x="2154" y="95"/>
                    <a:pt x="2154" y="94"/>
                  </a:cubicBezTo>
                  <a:cubicBezTo>
                    <a:pt x="2154" y="94"/>
                    <a:pt x="2155" y="93"/>
                    <a:pt x="2156" y="93"/>
                  </a:cubicBezTo>
                  <a:cubicBezTo>
                    <a:pt x="2157" y="92"/>
                    <a:pt x="2157" y="92"/>
                    <a:pt x="2158" y="91"/>
                  </a:cubicBezTo>
                  <a:cubicBezTo>
                    <a:pt x="2159" y="91"/>
                    <a:pt x="2160" y="91"/>
                    <a:pt x="2160" y="91"/>
                  </a:cubicBezTo>
                  <a:cubicBezTo>
                    <a:pt x="2161" y="91"/>
                    <a:pt x="2162" y="90"/>
                    <a:pt x="2162" y="89"/>
                  </a:cubicBezTo>
                  <a:cubicBezTo>
                    <a:pt x="2162" y="88"/>
                    <a:pt x="2161" y="87"/>
                    <a:pt x="2160" y="86"/>
                  </a:cubicBezTo>
                  <a:cubicBezTo>
                    <a:pt x="2160" y="85"/>
                    <a:pt x="2159" y="84"/>
                    <a:pt x="2158" y="84"/>
                  </a:cubicBezTo>
                  <a:cubicBezTo>
                    <a:pt x="2157" y="84"/>
                    <a:pt x="2157" y="84"/>
                    <a:pt x="2157" y="85"/>
                  </a:cubicBezTo>
                  <a:cubicBezTo>
                    <a:pt x="2156" y="85"/>
                    <a:pt x="2156" y="85"/>
                    <a:pt x="2156" y="85"/>
                  </a:cubicBezTo>
                  <a:cubicBezTo>
                    <a:pt x="2155" y="85"/>
                    <a:pt x="2154" y="85"/>
                    <a:pt x="2153" y="85"/>
                  </a:cubicBezTo>
                  <a:cubicBezTo>
                    <a:pt x="2153" y="85"/>
                    <a:pt x="2152" y="85"/>
                    <a:pt x="2151" y="85"/>
                  </a:cubicBezTo>
                  <a:cubicBezTo>
                    <a:pt x="2150" y="85"/>
                    <a:pt x="2150" y="85"/>
                    <a:pt x="2150" y="84"/>
                  </a:cubicBezTo>
                  <a:cubicBezTo>
                    <a:pt x="2149" y="83"/>
                    <a:pt x="2149" y="82"/>
                    <a:pt x="2150" y="82"/>
                  </a:cubicBezTo>
                  <a:cubicBezTo>
                    <a:pt x="2151" y="81"/>
                    <a:pt x="2152" y="81"/>
                    <a:pt x="2154" y="80"/>
                  </a:cubicBezTo>
                  <a:cubicBezTo>
                    <a:pt x="2155" y="80"/>
                    <a:pt x="2157" y="80"/>
                    <a:pt x="2158" y="80"/>
                  </a:cubicBezTo>
                  <a:cubicBezTo>
                    <a:pt x="2159" y="80"/>
                    <a:pt x="2160" y="78"/>
                    <a:pt x="2161" y="77"/>
                  </a:cubicBezTo>
                  <a:cubicBezTo>
                    <a:pt x="2161" y="75"/>
                    <a:pt x="2161" y="74"/>
                    <a:pt x="2159" y="73"/>
                  </a:cubicBezTo>
                  <a:cubicBezTo>
                    <a:pt x="2158" y="73"/>
                    <a:pt x="2158" y="74"/>
                    <a:pt x="2157" y="75"/>
                  </a:cubicBezTo>
                  <a:cubicBezTo>
                    <a:pt x="2157" y="76"/>
                    <a:pt x="2156" y="77"/>
                    <a:pt x="2154" y="77"/>
                  </a:cubicBezTo>
                  <a:cubicBezTo>
                    <a:pt x="2153" y="76"/>
                    <a:pt x="2153" y="75"/>
                    <a:pt x="2154" y="74"/>
                  </a:cubicBezTo>
                  <a:cubicBezTo>
                    <a:pt x="2152" y="75"/>
                    <a:pt x="2151" y="75"/>
                    <a:pt x="2150" y="76"/>
                  </a:cubicBezTo>
                  <a:cubicBezTo>
                    <a:pt x="2148" y="77"/>
                    <a:pt x="2147" y="78"/>
                    <a:pt x="2147" y="79"/>
                  </a:cubicBezTo>
                  <a:cubicBezTo>
                    <a:pt x="2147" y="80"/>
                    <a:pt x="2147" y="80"/>
                    <a:pt x="2148" y="80"/>
                  </a:cubicBezTo>
                  <a:cubicBezTo>
                    <a:pt x="2148" y="80"/>
                    <a:pt x="2148" y="80"/>
                    <a:pt x="2148" y="81"/>
                  </a:cubicBezTo>
                  <a:cubicBezTo>
                    <a:pt x="2147" y="82"/>
                    <a:pt x="2146" y="83"/>
                    <a:pt x="2145" y="84"/>
                  </a:cubicBezTo>
                  <a:cubicBezTo>
                    <a:pt x="2143" y="85"/>
                    <a:pt x="2142" y="85"/>
                    <a:pt x="2140" y="84"/>
                  </a:cubicBezTo>
                  <a:cubicBezTo>
                    <a:pt x="2135" y="88"/>
                    <a:pt x="2131" y="93"/>
                    <a:pt x="2127" y="98"/>
                  </a:cubicBezTo>
                  <a:cubicBezTo>
                    <a:pt x="2124" y="102"/>
                    <a:pt x="2120" y="108"/>
                    <a:pt x="2117" y="113"/>
                  </a:cubicBezTo>
                  <a:cubicBezTo>
                    <a:pt x="2118" y="114"/>
                    <a:pt x="2119" y="114"/>
                    <a:pt x="2120" y="115"/>
                  </a:cubicBezTo>
                  <a:cubicBezTo>
                    <a:pt x="2120" y="116"/>
                    <a:pt x="2121" y="116"/>
                    <a:pt x="2123" y="116"/>
                  </a:cubicBezTo>
                  <a:cubicBezTo>
                    <a:pt x="2123" y="115"/>
                    <a:pt x="2124" y="114"/>
                    <a:pt x="2123" y="113"/>
                  </a:cubicBezTo>
                  <a:cubicBezTo>
                    <a:pt x="2123" y="112"/>
                    <a:pt x="2123" y="111"/>
                    <a:pt x="2123" y="110"/>
                  </a:cubicBezTo>
                  <a:cubicBezTo>
                    <a:pt x="2124" y="109"/>
                    <a:pt x="2124" y="109"/>
                    <a:pt x="2125" y="110"/>
                  </a:cubicBezTo>
                  <a:cubicBezTo>
                    <a:pt x="2125" y="110"/>
                    <a:pt x="2126" y="110"/>
                    <a:pt x="2127" y="110"/>
                  </a:cubicBezTo>
                  <a:cubicBezTo>
                    <a:pt x="2127" y="110"/>
                    <a:pt x="2128" y="110"/>
                    <a:pt x="2128" y="110"/>
                  </a:cubicBezTo>
                  <a:cubicBezTo>
                    <a:pt x="2128" y="109"/>
                    <a:pt x="2129" y="109"/>
                    <a:pt x="2129" y="110"/>
                  </a:cubicBezTo>
                  <a:cubicBezTo>
                    <a:pt x="2129" y="111"/>
                    <a:pt x="2129" y="111"/>
                    <a:pt x="2128" y="111"/>
                  </a:cubicBezTo>
                  <a:cubicBezTo>
                    <a:pt x="2127" y="111"/>
                    <a:pt x="2126" y="112"/>
                    <a:pt x="2126" y="113"/>
                  </a:cubicBezTo>
                  <a:cubicBezTo>
                    <a:pt x="2127" y="113"/>
                    <a:pt x="2128" y="114"/>
                    <a:pt x="2129" y="114"/>
                  </a:cubicBezTo>
                  <a:cubicBezTo>
                    <a:pt x="2130" y="115"/>
                    <a:pt x="2130" y="116"/>
                    <a:pt x="2129" y="117"/>
                  </a:cubicBezTo>
                  <a:cubicBezTo>
                    <a:pt x="2128" y="117"/>
                    <a:pt x="2127" y="117"/>
                    <a:pt x="2126" y="116"/>
                  </a:cubicBezTo>
                  <a:cubicBezTo>
                    <a:pt x="2125" y="116"/>
                    <a:pt x="2124" y="116"/>
                    <a:pt x="2123" y="116"/>
                  </a:cubicBezTo>
                  <a:cubicBezTo>
                    <a:pt x="2123" y="117"/>
                    <a:pt x="2122" y="117"/>
                    <a:pt x="2122" y="118"/>
                  </a:cubicBezTo>
                  <a:cubicBezTo>
                    <a:pt x="2121" y="118"/>
                    <a:pt x="2121" y="118"/>
                    <a:pt x="2120" y="118"/>
                  </a:cubicBezTo>
                  <a:cubicBezTo>
                    <a:pt x="2119" y="118"/>
                    <a:pt x="2119" y="117"/>
                    <a:pt x="2118" y="117"/>
                  </a:cubicBezTo>
                  <a:cubicBezTo>
                    <a:pt x="2118" y="116"/>
                    <a:pt x="2117" y="115"/>
                    <a:pt x="2117" y="115"/>
                  </a:cubicBezTo>
                  <a:cubicBezTo>
                    <a:pt x="2116" y="116"/>
                    <a:pt x="2115" y="118"/>
                    <a:pt x="2115" y="119"/>
                  </a:cubicBezTo>
                  <a:cubicBezTo>
                    <a:pt x="2115" y="121"/>
                    <a:pt x="2114" y="122"/>
                    <a:pt x="2113" y="123"/>
                  </a:cubicBezTo>
                  <a:cubicBezTo>
                    <a:pt x="2112" y="126"/>
                    <a:pt x="2112" y="128"/>
                    <a:pt x="2111" y="130"/>
                  </a:cubicBezTo>
                  <a:cubicBezTo>
                    <a:pt x="2110" y="132"/>
                    <a:pt x="2109" y="134"/>
                    <a:pt x="2108" y="136"/>
                  </a:cubicBezTo>
                  <a:lnTo>
                    <a:pt x="2109" y="138"/>
                  </a:lnTo>
                  <a:cubicBezTo>
                    <a:pt x="2107" y="141"/>
                    <a:pt x="2107" y="144"/>
                    <a:pt x="2106" y="147"/>
                  </a:cubicBezTo>
                  <a:lnTo>
                    <a:pt x="2106" y="152"/>
                  </a:lnTo>
                  <a:cubicBezTo>
                    <a:pt x="2105" y="158"/>
                    <a:pt x="2105" y="164"/>
                    <a:pt x="2105" y="171"/>
                  </a:cubicBezTo>
                  <a:cubicBezTo>
                    <a:pt x="2105" y="177"/>
                    <a:pt x="2105" y="183"/>
                    <a:pt x="2105" y="190"/>
                  </a:cubicBezTo>
                  <a:lnTo>
                    <a:pt x="2105" y="205"/>
                  </a:lnTo>
                  <a:cubicBezTo>
                    <a:pt x="2105" y="219"/>
                    <a:pt x="2106" y="233"/>
                    <a:pt x="2106" y="247"/>
                  </a:cubicBezTo>
                  <a:cubicBezTo>
                    <a:pt x="2107" y="262"/>
                    <a:pt x="2108" y="276"/>
                    <a:pt x="2109" y="290"/>
                  </a:cubicBezTo>
                  <a:cubicBezTo>
                    <a:pt x="2109" y="293"/>
                    <a:pt x="2109" y="295"/>
                    <a:pt x="2109" y="298"/>
                  </a:cubicBezTo>
                  <a:cubicBezTo>
                    <a:pt x="2109" y="300"/>
                    <a:pt x="2109" y="302"/>
                    <a:pt x="2110" y="302"/>
                  </a:cubicBezTo>
                  <a:cubicBezTo>
                    <a:pt x="2111" y="301"/>
                    <a:pt x="2111" y="301"/>
                    <a:pt x="2112" y="301"/>
                  </a:cubicBezTo>
                  <a:cubicBezTo>
                    <a:pt x="2112" y="301"/>
                    <a:pt x="2113" y="301"/>
                    <a:pt x="2113" y="302"/>
                  </a:cubicBezTo>
                  <a:cubicBezTo>
                    <a:pt x="2113" y="302"/>
                    <a:pt x="2113" y="303"/>
                    <a:pt x="2113" y="304"/>
                  </a:cubicBezTo>
                  <a:cubicBezTo>
                    <a:pt x="2113" y="304"/>
                    <a:pt x="2113" y="305"/>
                    <a:pt x="2112" y="305"/>
                  </a:cubicBezTo>
                  <a:cubicBezTo>
                    <a:pt x="2112" y="306"/>
                    <a:pt x="2112" y="307"/>
                    <a:pt x="2112" y="308"/>
                  </a:cubicBezTo>
                  <a:cubicBezTo>
                    <a:pt x="2111" y="309"/>
                    <a:pt x="2111" y="310"/>
                    <a:pt x="2111" y="311"/>
                  </a:cubicBezTo>
                  <a:cubicBezTo>
                    <a:pt x="2111" y="311"/>
                    <a:pt x="2111" y="310"/>
                    <a:pt x="2111" y="310"/>
                  </a:cubicBezTo>
                  <a:cubicBezTo>
                    <a:pt x="2111" y="309"/>
                    <a:pt x="2110" y="309"/>
                    <a:pt x="2110" y="309"/>
                  </a:cubicBezTo>
                  <a:cubicBezTo>
                    <a:pt x="2109" y="310"/>
                    <a:pt x="2109" y="311"/>
                    <a:pt x="2109" y="312"/>
                  </a:cubicBezTo>
                  <a:cubicBezTo>
                    <a:pt x="2109" y="313"/>
                    <a:pt x="2110" y="314"/>
                    <a:pt x="2110" y="315"/>
                  </a:cubicBezTo>
                  <a:cubicBezTo>
                    <a:pt x="2110" y="325"/>
                    <a:pt x="2110" y="335"/>
                    <a:pt x="2111" y="346"/>
                  </a:cubicBezTo>
                  <a:cubicBezTo>
                    <a:pt x="2111" y="356"/>
                    <a:pt x="2112" y="366"/>
                    <a:pt x="2112" y="376"/>
                  </a:cubicBezTo>
                  <a:cubicBezTo>
                    <a:pt x="2113" y="383"/>
                    <a:pt x="2114" y="391"/>
                    <a:pt x="2114" y="398"/>
                  </a:cubicBezTo>
                  <a:cubicBezTo>
                    <a:pt x="2114" y="406"/>
                    <a:pt x="2115" y="413"/>
                    <a:pt x="2116" y="420"/>
                  </a:cubicBezTo>
                  <a:cubicBezTo>
                    <a:pt x="2117" y="423"/>
                    <a:pt x="2117" y="425"/>
                    <a:pt x="2118" y="427"/>
                  </a:cubicBezTo>
                  <a:cubicBezTo>
                    <a:pt x="2118" y="429"/>
                    <a:pt x="2119" y="431"/>
                    <a:pt x="2119" y="434"/>
                  </a:cubicBezTo>
                  <a:cubicBezTo>
                    <a:pt x="2120" y="437"/>
                    <a:pt x="2121" y="441"/>
                    <a:pt x="2122" y="445"/>
                  </a:cubicBezTo>
                  <a:cubicBezTo>
                    <a:pt x="2123" y="448"/>
                    <a:pt x="2125" y="452"/>
                    <a:pt x="2127" y="455"/>
                  </a:cubicBezTo>
                  <a:cubicBezTo>
                    <a:pt x="2127" y="455"/>
                    <a:pt x="2128" y="455"/>
                    <a:pt x="2129" y="455"/>
                  </a:cubicBezTo>
                  <a:cubicBezTo>
                    <a:pt x="2130" y="457"/>
                    <a:pt x="2131" y="458"/>
                    <a:pt x="2132" y="459"/>
                  </a:cubicBezTo>
                  <a:cubicBezTo>
                    <a:pt x="2134" y="460"/>
                    <a:pt x="2135" y="461"/>
                    <a:pt x="2134" y="463"/>
                  </a:cubicBezTo>
                  <a:cubicBezTo>
                    <a:pt x="2134" y="464"/>
                    <a:pt x="2134" y="464"/>
                    <a:pt x="2134" y="465"/>
                  </a:cubicBezTo>
                  <a:cubicBezTo>
                    <a:pt x="2134" y="465"/>
                    <a:pt x="2133" y="466"/>
                    <a:pt x="2133" y="466"/>
                  </a:cubicBezTo>
                  <a:cubicBezTo>
                    <a:pt x="2134" y="467"/>
                    <a:pt x="2134" y="469"/>
                    <a:pt x="2135" y="470"/>
                  </a:cubicBezTo>
                  <a:cubicBezTo>
                    <a:pt x="2136" y="471"/>
                    <a:pt x="2137" y="472"/>
                    <a:pt x="2138" y="473"/>
                  </a:cubicBezTo>
                  <a:cubicBezTo>
                    <a:pt x="2139" y="474"/>
                    <a:pt x="2139" y="475"/>
                    <a:pt x="2140" y="476"/>
                  </a:cubicBezTo>
                  <a:cubicBezTo>
                    <a:pt x="2141" y="477"/>
                    <a:pt x="2142" y="478"/>
                    <a:pt x="2143" y="479"/>
                  </a:cubicBezTo>
                  <a:cubicBezTo>
                    <a:pt x="2143" y="479"/>
                    <a:pt x="2144" y="479"/>
                    <a:pt x="2144" y="478"/>
                  </a:cubicBezTo>
                  <a:cubicBezTo>
                    <a:pt x="2144" y="478"/>
                    <a:pt x="2144" y="478"/>
                    <a:pt x="2145" y="478"/>
                  </a:cubicBezTo>
                  <a:cubicBezTo>
                    <a:pt x="2145" y="479"/>
                    <a:pt x="2146" y="480"/>
                    <a:pt x="2146" y="482"/>
                  </a:cubicBezTo>
                  <a:cubicBezTo>
                    <a:pt x="2154" y="491"/>
                    <a:pt x="2164" y="499"/>
                    <a:pt x="2176" y="504"/>
                  </a:cubicBezTo>
                  <a:cubicBezTo>
                    <a:pt x="2188" y="510"/>
                    <a:pt x="2201" y="514"/>
                    <a:pt x="2216" y="517"/>
                  </a:cubicBezTo>
                  <a:cubicBezTo>
                    <a:pt x="2226" y="518"/>
                    <a:pt x="2236" y="519"/>
                    <a:pt x="2248" y="519"/>
                  </a:cubicBezTo>
                  <a:cubicBezTo>
                    <a:pt x="2259" y="519"/>
                    <a:pt x="2270" y="518"/>
                    <a:pt x="2281" y="516"/>
                  </a:cubicBezTo>
                  <a:cubicBezTo>
                    <a:pt x="2283" y="515"/>
                    <a:pt x="2286" y="515"/>
                    <a:pt x="2288" y="514"/>
                  </a:cubicBezTo>
                  <a:cubicBezTo>
                    <a:pt x="2288" y="514"/>
                    <a:pt x="2289" y="514"/>
                    <a:pt x="2290" y="514"/>
                  </a:cubicBezTo>
                  <a:cubicBezTo>
                    <a:pt x="2290" y="514"/>
                    <a:pt x="2291" y="514"/>
                    <a:pt x="2292" y="513"/>
                  </a:cubicBezTo>
                  <a:cubicBezTo>
                    <a:pt x="2296" y="512"/>
                    <a:pt x="2301" y="511"/>
                    <a:pt x="2306" y="509"/>
                  </a:cubicBezTo>
                  <a:cubicBezTo>
                    <a:pt x="2310" y="507"/>
                    <a:pt x="2314" y="506"/>
                    <a:pt x="2318" y="504"/>
                  </a:cubicBezTo>
                  <a:cubicBezTo>
                    <a:pt x="2329" y="498"/>
                    <a:pt x="2339" y="492"/>
                    <a:pt x="2348" y="483"/>
                  </a:cubicBezTo>
                  <a:cubicBezTo>
                    <a:pt x="2357" y="475"/>
                    <a:pt x="2364" y="466"/>
                    <a:pt x="2369" y="456"/>
                  </a:cubicBezTo>
                  <a:cubicBezTo>
                    <a:pt x="2371" y="452"/>
                    <a:pt x="2372" y="449"/>
                    <a:pt x="2374" y="446"/>
                  </a:cubicBezTo>
                  <a:cubicBezTo>
                    <a:pt x="2375" y="442"/>
                    <a:pt x="2376" y="438"/>
                    <a:pt x="2377" y="435"/>
                  </a:cubicBezTo>
                  <a:cubicBezTo>
                    <a:pt x="2379" y="429"/>
                    <a:pt x="2380" y="422"/>
                    <a:pt x="2380" y="415"/>
                  </a:cubicBezTo>
                  <a:cubicBezTo>
                    <a:pt x="2381" y="407"/>
                    <a:pt x="2381" y="400"/>
                    <a:pt x="2382" y="392"/>
                  </a:cubicBezTo>
                  <a:cubicBezTo>
                    <a:pt x="2382" y="389"/>
                    <a:pt x="2382" y="386"/>
                    <a:pt x="2381" y="382"/>
                  </a:cubicBezTo>
                  <a:cubicBezTo>
                    <a:pt x="2381" y="379"/>
                    <a:pt x="2381" y="375"/>
                    <a:pt x="2381" y="372"/>
                  </a:cubicBezTo>
                  <a:cubicBezTo>
                    <a:pt x="2382" y="369"/>
                    <a:pt x="2382" y="365"/>
                    <a:pt x="2381" y="360"/>
                  </a:cubicBezTo>
                  <a:cubicBezTo>
                    <a:pt x="2381" y="356"/>
                    <a:pt x="2381" y="351"/>
                    <a:pt x="2381" y="348"/>
                  </a:cubicBezTo>
                  <a:cubicBezTo>
                    <a:pt x="2381" y="337"/>
                    <a:pt x="2381" y="326"/>
                    <a:pt x="2380" y="314"/>
                  </a:cubicBezTo>
                  <a:cubicBezTo>
                    <a:pt x="2379" y="303"/>
                    <a:pt x="2378" y="291"/>
                    <a:pt x="2378" y="279"/>
                  </a:cubicBezTo>
                  <a:cubicBezTo>
                    <a:pt x="2377" y="266"/>
                    <a:pt x="2377" y="254"/>
                    <a:pt x="2377" y="243"/>
                  </a:cubicBezTo>
                  <a:cubicBezTo>
                    <a:pt x="2376" y="232"/>
                    <a:pt x="2376" y="220"/>
                    <a:pt x="2375" y="209"/>
                  </a:cubicBezTo>
                  <a:cubicBezTo>
                    <a:pt x="2374" y="206"/>
                    <a:pt x="2374" y="202"/>
                    <a:pt x="2374" y="198"/>
                  </a:cubicBezTo>
                  <a:cubicBezTo>
                    <a:pt x="2375" y="194"/>
                    <a:pt x="2374" y="190"/>
                    <a:pt x="2374" y="187"/>
                  </a:cubicBezTo>
                  <a:cubicBezTo>
                    <a:pt x="2373" y="184"/>
                    <a:pt x="2373" y="180"/>
                    <a:pt x="2373" y="176"/>
                  </a:cubicBezTo>
                  <a:cubicBezTo>
                    <a:pt x="2373" y="172"/>
                    <a:pt x="2372" y="168"/>
                    <a:pt x="2372" y="165"/>
                  </a:cubicBezTo>
                  <a:cubicBezTo>
                    <a:pt x="2372" y="164"/>
                    <a:pt x="2372" y="164"/>
                    <a:pt x="2372" y="164"/>
                  </a:cubicBezTo>
                  <a:cubicBezTo>
                    <a:pt x="2371" y="164"/>
                    <a:pt x="2371" y="163"/>
                    <a:pt x="2371" y="163"/>
                  </a:cubicBezTo>
                  <a:cubicBezTo>
                    <a:pt x="2371" y="161"/>
                    <a:pt x="2371" y="159"/>
                    <a:pt x="2371" y="157"/>
                  </a:cubicBezTo>
                  <a:cubicBezTo>
                    <a:pt x="2371" y="155"/>
                    <a:pt x="2371" y="154"/>
                    <a:pt x="2370" y="152"/>
                  </a:cubicBezTo>
                  <a:cubicBezTo>
                    <a:pt x="2370" y="148"/>
                    <a:pt x="2369" y="145"/>
                    <a:pt x="2369" y="142"/>
                  </a:cubicBezTo>
                  <a:cubicBezTo>
                    <a:pt x="2368" y="138"/>
                    <a:pt x="2368" y="135"/>
                    <a:pt x="2367" y="132"/>
                  </a:cubicBezTo>
                  <a:cubicBezTo>
                    <a:pt x="2363" y="120"/>
                    <a:pt x="2358" y="109"/>
                    <a:pt x="2351" y="99"/>
                  </a:cubicBezTo>
                  <a:cubicBezTo>
                    <a:pt x="2343" y="89"/>
                    <a:pt x="2335" y="81"/>
                    <a:pt x="2327" y="74"/>
                  </a:cubicBezTo>
                  <a:cubicBezTo>
                    <a:pt x="2326" y="74"/>
                    <a:pt x="2325" y="74"/>
                    <a:pt x="2324" y="74"/>
                  </a:cubicBezTo>
                  <a:cubicBezTo>
                    <a:pt x="2323" y="72"/>
                    <a:pt x="2322" y="71"/>
                    <a:pt x="2321" y="70"/>
                  </a:cubicBezTo>
                  <a:cubicBezTo>
                    <a:pt x="2319" y="69"/>
                    <a:pt x="2318" y="69"/>
                    <a:pt x="2316" y="68"/>
                  </a:cubicBezTo>
                  <a:cubicBezTo>
                    <a:pt x="2316" y="69"/>
                    <a:pt x="2317" y="71"/>
                    <a:pt x="2318" y="71"/>
                  </a:cubicBezTo>
                  <a:cubicBezTo>
                    <a:pt x="2319" y="72"/>
                    <a:pt x="2320" y="73"/>
                    <a:pt x="2320" y="75"/>
                  </a:cubicBezTo>
                  <a:cubicBezTo>
                    <a:pt x="2319" y="75"/>
                    <a:pt x="2318" y="75"/>
                    <a:pt x="2318" y="75"/>
                  </a:cubicBezTo>
                  <a:cubicBezTo>
                    <a:pt x="2317" y="75"/>
                    <a:pt x="2317" y="74"/>
                    <a:pt x="2316" y="74"/>
                  </a:cubicBezTo>
                  <a:cubicBezTo>
                    <a:pt x="2315" y="75"/>
                    <a:pt x="2315" y="75"/>
                    <a:pt x="2315" y="76"/>
                  </a:cubicBezTo>
                  <a:cubicBezTo>
                    <a:pt x="2314" y="77"/>
                    <a:pt x="2314" y="77"/>
                    <a:pt x="2313" y="77"/>
                  </a:cubicBezTo>
                  <a:cubicBezTo>
                    <a:pt x="2312" y="77"/>
                    <a:pt x="2312" y="76"/>
                    <a:pt x="2311" y="75"/>
                  </a:cubicBezTo>
                  <a:cubicBezTo>
                    <a:pt x="2311" y="74"/>
                    <a:pt x="2310" y="73"/>
                    <a:pt x="2309" y="73"/>
                  </a:cubicBezTo>
                  <a:cubicBezTo>
                    <a:pt x="2307" y="73"/>
                    <a:pt x="2306" y="73"/>
                    <a:pt x="2306" y="74"/>
                  </a:cubicBezTo>
                  <a:cubicBezTo>
                    <a:pt x="2306" y="74"/>
                    <a:pt x="2305" y="74"/>
                    <a:pt x="2303" y="74"/>
                  </a:cubicBezTo>
                  <a:cubicBezTo>
                    <a:pt x="2303" y="74"/>
                    <a:pt x="2302" y="75"/>
                    <a:pt x="2302" y="76"/>
                  </a:cubicBezTo>
                  <a:cubicBezTo>
                    <a:pt x="2302" y="77"/>
                    <a:pt x="2302" y="78"/>
                    <a:pt x="2302" y="79"/>
                  </a:cubicBezTo>
                  <a:cubicBezTo>
                    <a:pt x="2300" y="78"/>
                    <a:pt x="2300" y="79"/>
                    <a:pt x="2299" y="79"/>
                  </a:cubicBezTo>
                  <a:cubicBezTo>
                    <a:pt x="2299" y="80"/>
                    <a:pt x="2298" y="80"/>
                    <a:pt x="2297" y="80"/>
                  </a:cubicBezTo>
                  <a:cubicBezTo>
                    <a:pt x="2297" y="80"/>
                    <a:pt x="2297" y="80"/>
                    <a:pt x="2297" y="79"/>
                  </a:cubicBezTo>
                  <a:cubicBezTo>
                    <a:pt x="2297" y="79"/>
                    <a:pt x="2297" y="79"/>
                    <a:pt x="2297" y="78"/>
                  </a:cubicBezTo>
                  <a:cubicBezTo>
                    <a:pt x="2298" y="77"/>
                    <a:pt x="2298" y="77"/>
                    <a:pt x="2299" y="77"/>
                  </a:cubicBezTo>
                  <a:cubicBezTo>
                    <a:pt x="2299" y="78"/>
                    <a:pt x="2300" y="78"/>
                    <a:pt x="2300" y="77"/>
                  </a:cubicBezTo>
                  <a:cubicBezTo>
                    <a:pt x="2301" y="76"/>
                    <a:pt x="2301" y="76"/>
                    <a:pt x="2301" y="74"/>
                  </a:cubicBezTo>
                  <a:cubicBezTo>
                    <a:pt x="2300" y="73"/>
                    <a:pt x="2300" y="72"/>
                    <a:pt x="2299" y="72"/>
                  </a:cubicBezTo>
                  <a:cubicBezTo>
                    <a:pt x="2298" y="72"/>
                    <a:pt x="2297" y="72"/>
                    <a:pt x="2296" y="73"/>
                  </a:cubicBezTo>
                  <a:cubicBezTo>
                    <a:pt x="2296" y="74"/>
                    <a:pt x="2295" y="74"/>
                    <a:pt x="2294" y="74"/>
                  </a:cubicBezTo>
                  <a:cubicBezTo>
                    <a:pt x="2293" y="74"/>
                    <a:pt x="2292" y="73"/>
                    <a:pt x="2291" y="72"/>
                  </a:cubicBezTo>
                  <a:cubicBezTo>
                    <a:pt x="2290" y="72"/>
                    <a:pt x="2290" y="72"/>
                    <a:pt x="2290" y="73"/>
                  </a:cubicBezTo>
                  <a:cubicBezTo>
                    <a:pt x="2290" y="74"/>
                    <a:pt x="2289" y="74"/>
                    <a:pt x="2288" y="74"/>
                  </a:cubicBezTo>
                  <a:cubicBezTo>
                    <a:pt x="2288" y="74"/>
                    <a:pt x="2288" y="74"/>
                    <a:pt x="2288" y="73"/>
                  </a:cubicBezTo>
                  <a:cubicBezTo>
                    <a:pt x="2288" y="73"/>
                    <a:pt x="2288" y="73"/>
                    <a:pt x="2288" y="73"/>
                  </a:cubicBezTo>
                  <a:cubicBezTo>
                    <a:pt x="2288" y="72"/>
                    <a:pt x="2289" y="72"/>
                    <a:pt x="2290" y="71"/>
                  </a:cubicBezTo>
                  <a:cubicBezTo>
                    <a:pt x="2291" y="71"/>
                    <a:pt x="2291" y="71"/>
                    <a:pt x="2292" y="70"/>
                  </a:cubicBezTo>
                  <a:cubicBezTo>
                    <a:pt x="2293" y="70"/>
                    <a:pt x="2294" y="70"/>
                    <a:pt x="2296" y="70"/>
                  </a:cubicBezTo>
                  <a:cubicBezTo>
                    <a:pt x="2297" y="69"/>
                    <a:pt x="2298" y="69"/>
                    <a:pt x="2299" y="69"/>
                  </a:cubicBezTo>
                  <a:cubicBezTo>
                    <a:pt x="2299" y="68"/>
                    <a:pt x="2299" y="66"/>
                    <a:pt x="2299" y="65"/>
                  </a:cubicBezTo>
                  <a:cubicBezTo>
                    <a:pt x="2299" y="64"/>
                    <a:pt x="2299" y="63"/>
                    <a:pt x="2301" y="62"/>
                  </a:cubicBezTo>
                  <a:cubicBezTo>
                    <a:pt x="2301" y="63"/>
                    <a:pt x="2302" y="64"/>
                    <a:pt x="2302" y="65"/>
                  </a:cubicBezTo>
                  <a:cubicBezTo>
                    <a:pt x="2303" y="66"/>
                    <a:pt x="2303" y="66"/>
                    <a:pt x="2304" y="67"/>
                  </a:cubicBezTo>
                  <a:cubicBezTo>
                    <a:pt x="2304" y="68"/>
                    <a:pt x="2304" y="69"/>
                    <a:pt x="2304" y="70"/>
                  </a:cubicBezTo>
                  <a:cubicBezTo>
                    <a:pt x="2304" y="70"/>
                    <a:pt x="2305" y="71"/>
                    <a:pt x="2305" y="71"/>
                  </a:cubicBezTo>
                  <a:cubicBezTo>
                    <a:pt x="2306" y="71"/>
                    <a:pt x="2307" y="71"/>
                    <a:pt x="2307" y="70"/>
                  </a:cubicBezTo>
                  <a:cubicBezTo>
                    <a:pt x="2307" y="69"/>
                    <a:pt x="2307" y="69"/>
                    <a:pt x="2308" y="68"/>
                  </a:cubicBezTo>
                  <a:cubicBezTo>
                    <a:pt x="2308" y="67"/>
                    <a:pt x="2308" y="67"/>
                    <a:pt x="2309" y="66"/>
                  </a:cubicBezTo>
                  <a:cubicBezTo>
                    <a:pt x="2309" y="66"/>
                    <a:pt x="2309" y="65"/>
                    <a:pt x="2310" y="64"/>
                  </a:cubicBezTo>
                  <a:cubicBezTo>
                    <a:pt x="2308" y="64"/>
                    <a:pt x="2306" y="63"/>
                    <a:pt x="2305" y="62"/>
                  </a:cubicBezTo>
                  <a:cubicBezTo>
                    <a:pt x="2303" y="61"/>
                    <a:pt x="2301" y="60"/>
                    <a:pt x="2299" y="61"/>
                  </a:cubicBezTo>
                  <a:cubicBezTo>
                    <a:pt x="2299" y="61"/>
                    <a:pt x="2298" y="61"/>
                    <a:pt x="2298" y="60"/>
                  </a:cubicBezTo>
                  <a:cubicBezTo>
                    <a:pt x="2298" y="60"/>
                    <a:pt x="2297" y="59"/>
                    <a:pt x="2297" y="59"/>
                  </a:cubicBezTo>
                  <a:cubicBezTo>
                    <a:pt x="2296" y="60"/>
                    <a:pt x="2295" y="61"/>
                    <a:pt x="2295" y="62"/>
                  </a:cubicBezTo>
                  <a:cubicBezTo>
                    <a:pt x="2294" y="63"/>
                    <a:pt x="2293" y="64"/>
                    <a:pt x="2292" y="63"/>
                  </a:cubicBezTo>
                  <a:cubicBezTo>
                    <a:pt x="2291" y="63"/>
                    <a:pt x="2291" y="62"/>
                    <a:pt x="2292" y="61"/>
                  </a:cubicBezTo>
                  <a:cubicBezTo>
                    <a:pt x="2292" y="60"/>
                    <a:pt x="2292" y="60"/>
                    <a:pt x="2292" y="59"/>
                  </a:cubicBezTo>
                  <a:cubicBezTo>
                    <a:pt x="2291" y="58"/>
                    <a:pt x="2290" y="58"/>
                    <a:pt x="2289" y="58"/>
                  </a:cubicBezTo>
                  <a:cubicBezTo>
                    <a:pt x="2289" y="60"/>
                    <a:pt x="2288" y="61"/>
                    <a:pt x="2288" y="61"/>
                  </a:cubicBezTo>
                  <a:cubicBezTo>
                    <a:pt x="2287" y="62"/>
                    <a:pt x="2286" y="62"/>
                    <a:pt x="2285" y="63"/>
                  </a:cubicBezTo>
                  <a:cubicBezTo>
                    <a:pt x="2284" y="63"/>
                    <a:pt x="2282" y="64"/>
                    <a:pt x="2281" y="64"/>
                  </a:cubicBezTo>
                  <a:cubicBezTo>
                    <a:pt x="2280" y="64"/>
                    <a:pt x="2279" y="64"/>
                    <a:pt x="2278" y="65"/>
                  </a:cubicBezTo>
                  <a:cubicBezTo>
                    <a:pt x="2277" y="64"/>
                    <a:pt x="2277" y="63"/>
                    <a:pt x="2277" y="63"/>
                  </a:cubicBezTo>
                  <a:moveTo>
                    <a:pt x="2769" y="103"/>
                  </a:moveTo>
                  <a:cubicBezTo>
                    <a:pt x="2768" y="102"/>
                    <a:pt x="2767" y="101"/>
                    <a:pt x="2765" y="100"/>
                  </a:cubicBezTo>
                  <a:cubicBezTo>
                    <a:pt x="2765" y="100"/>
                    <a:pt x="2766" y="99"/>
                    <a:pt x="2767" y="99"/>
                  </a:cubicBezTo>
                  <a:cubicBezTo>
                    <a:pt x="2768" y="100"/>
                    <a:pt x="2769" y="100"/>
                    <a:pt x="2770" y="99"/>
                  </a:cubicBezTo>
                  <a:cubicBezTo>
                    <a:pt x="2770" y="100"/>
                    <a:pt x="2771" y="100"/>
                    <a:pt x="2770" y="101"/>
                  </a:cubicBezTo>
                  <a:cubicBezTo>
                    <a:pt x="2770" y="101"/>
                    <a:pt x="2770" y="102"/>
                    <a:pt x="2770" y="102"/>
                  </a:cubicBezTo>
                  <a:cubicBezTo>
                    <a:pt x="2770" y="103"/>
                    <a:pt x="2771" y="105"/>
                    <a:pt x="2773" y="106"/>
                  </a:cubicBezTo>
                  <a:cubicBezTo>
                    <a:pt x="2774" y="107"/>
                    <a:pt x="2774" y="108"/>
                    <a:pt x="2774" y="110"/>
                  </a:cubicBezTo>
                  <a:cubicBezTo>
                    <a:pt x="2772" y="110"/>
                    <a:pt x="2772" y="109"/>
                    <a:pt x="2771" y="109"/>
                  </a:cubicBezTo>
                  <a:cubicBezTo>
                    <a:pt x="2771" y="108"/>
                    <a:pt x="2770" y="107"/>
                    <a:pt x="2769" y="107"/>
                  </a:cubicBezTo>
                  <a:cubicBezTo>
                    <a:pt x="2769" y="105"/>
                    <a:pt x="2769" y="103"/>
                    <a:pt x="2769" y="103"/>
                  </a:cubicBezTo>
                  <a:moveTo>
                    <a:pt x="2738" y="62"/>
                  </a:moveTo>
                  <a:cubicBezTo>
                    <a:pt x="2738" y="61"/>
                    <a:pt x="2738" y="61"/>
                    <a:pt x="2738" y="61"/>
                  </a:cubicBezTo>
                  <a:cubicBezTo>
                    <a:pt x="2738" y="60"/>
                    <a:pt x="2738" y="60"/>
                    <a:pt x="2737" y="59"/>
                  </a:cubicBezTo>
                  <a:cubicBezTo>
                    <a:pt x="2737" y="59"/>
                    <a:pt x="2737" y="59"/>
                    <a:pt x="2736" y="59"/>
                  </a:cubicBezTo>
                  <a:cubicBezTo>
                    <a:pt x="2737" y="57"/>
                    <a:pt x="2737" y="57"/>
                    <a:pt x="2738" y="59"/>
                  </a:cubicBezTo>
                  <a:cubicBezTo>
                    <a:pt x="2739" y="60"/>
                    <a:pt x="2740" y="61"/>
                    <a:pt x="2740" y="62"/>
                  </a:cubicBezTo>
                  <a:cubicBezTo>
                    <a:pt x="2739" y="62"/>
                    <a:pt x="2739" y="62"/>
                    <a:pt x="2738" y="62"/>
                  </a:cubicBezTo>
                  <a:moveTo>
                    <a:pt x="2612" y="491"/>
                  </a:moveTo>
                  <a:cubicBezTo>
                    <a:pt x="2611" y="491"/>
                    <a:pt x="2611" y="491"/>
                    <a:pt x="2611" y="491"/>
                  </a:cubicBezTo>
                  <a:cubicBezTo>
                    <a:pt x="2611" y="491"/>
                    <a:pt x="2611" y="491"/>
                    <a:pt x="2611" y="491"/>
                  </a:cubicBezTo>
                  <a:cubicBezTo>
                    <a:pt x="2612" y="491"/>
                    <a:pt x="2612" y="491"/>
                    <a:pt x="2612" y="490"/>
                  </a:cubicBezTo>
                  <a:cubicBezTo>
                    <a:pt x="2612" y="491"/>
                    <a:pt x="2612" y="491"/>
                    <a:pt x="2612" y="491"/>
                  </a:cubicBezTo>
                  <a:moveTo>
                    <a:pt x="2717" y="479"/>
                  </a:moveTo>
                  <a:cubicBezTo>
                    <a:pt x="2717" y="479"/>
                    <a:pt x="2717" y="479"/>
                    <a:pt x="2717" y="478"/>
                  </a:cubicBezTo>
                  <a:lnTo>
                    <a:pt x="2719" y="478"/>
                  </a:lnTo>
                  <a:cubicBezTo>
                    <a:pt x="2719" y="479"/>
                    <a:pt x="2719" y="479"/>
                    <a:pt x="2720" y="479"/>
                  </a:cubicBezTo>
                  <a:lnTo>
                    <a:pt x="2720" y="480"/>
                  </a:lnTo>
                  <a:cubicBezTo>
                    <a:pt x="2720" y="480"/>
                    <a:pt x="2719" y="481"/>
                    <a:pt x="2719" y="481"/>
                  </a:cubicBezTo>
                  <a:lnTo>
                    <a:pt x="2718" y="481"/>
                  </a:lnTo>
                  <a:cubicBezTo>
                    <a:pt x="2718" y="481"/>
                    <a:pt x="2717" y="481"/>
                    <a:pt x="2717" y="481"/>
                  </a:cubicBezTo>
                  <a:lnTo>
                    <a:pt x="2717" y="479"/>
                  </a:lnTo>
                  <a:close/>
                  <a:moveTo>
                    <a:pt x="2595" y="483"/>
                  </a:moveTo>
                  <a:cubicBezTo>
                    <a:pt x="2595" y="484"/>
                    <a:pt x="2596" y="485"/>
                    <a:pt x="2596" y="486"/>
                  </a:cubicBezTo>
                  <a:cubicBezTo>
                    <a:pt x="2596" y="487"/>
                    <a:pt x="2595" y="488"/>
                    <a:pt x="2595" y="489"/>
                  </a:cubicBezTo>
                  <a:cubicBezTo>
                    <a:pt x="2594" y="489"/>
                    <a:pt x="2593" y="489"/>
                    <a:pt x="2592" y="488"/>
                  </a:cubicBezTo>
                  <a:cubicBezTo>
                    <a:pt x="2592" y="488"/>
                    <a:pt x="2592" y="487"/>
                    <a:pt x="2591" y="487"/>
                  </a:cubicBezTo>
                  <a:cubicBezTo>
                    <a:pt x="2591" y="484"/>
                    <a:pt x="2592" y="483"/>
                    <a:pt x="2595" y="483"/>
                  </a:cubicBezTo>
                  <a:moveTo>
                    <a:pt x="2720" y="470"/>
                  </a:moveTo>
                  <a:lnTo>
                    <a:pt x="2721" y="473"/>
                  </a:lnTo>
                  <a:cubicBezTo>
                    <a:pt x="2720" y="472"/>
                    <a:pt x="2719" y="473"/>
                    <a:pt x="2718" y="473"/>
                  </a:cubicBezTo>
                  <a:cubicBezTo>
                    <a:pt x="2717" y="473"/>
                    <a:pt x="2717" y="472"/>
                    <a:pt x="2717" y="471"/>
                  </a:cubicBezTo>
                  <a:cubicBezTo>
                    <a:pt x="2718" y="470"/>
                    <a:pt x="2719" y="470"/>
                    <a:pt x="2720" y="470"/>
                  </a:cubicBezTo>
                  <a:moveTo>
                    <a:pt x="2600" y="476"/>
                  </a:moveTo>
                  <a:cubicBezTo>
                    <a:pt x="2601" y="476"/>
                    <a:pt x="2601" y="475"/>
                    <a:pt x="2602" y="475"/>
                  </a:cubicBezTo>
                  <a:cubicBezTo>
                    <a:pt x="2603" y="475"/>
                    <a:pt x="2604" y="475"/>
                    <a:pt x="2605" y="475"/>
                  </a:cubicBezTo>
                  <a:cubicBezTo>
                    <a:pt x="2605" y="476"/>
                    <a:pt x="2606" y="477"/>
                    <a:pt x="2606" y="479"/>
                  </a:cubicBezTo>
                  <a:cubicBezTo>
                    <a:pt x="2605" y="478"/>
                    <a:pt x="2604" y="478"/>
                    <a:pt x="2603" y="479"/>
                  </a:cubicBezTo>
                  <a:cubicBezTo>
                    <a:pt x="2602" y="479"/>
                    <a:pt x="2602" y="480"/>
                    <a:pt x="2601" y="480"/>
                  </a:cubicBezTo>
                  <a:cubicBezTo>
                    <a:pt x="2601" y="481"/>
                    <a:pt x="2600" y="481"/>
                    <a:pt x="2600" y="481"/>
                  </a:cubicBezTo>
                  <a:cubicBezTo>
                    <a:pt x="2599" y="482"/>
                    <a:pt x="2598" y="482"/>
                    <a:pt x="2597" y="481"/>
                  </a:cubicBezTo>
                  <a:cubicBezTo>
                    <a:pt x="2597" y="480"/>
                    <a:pt x="2597" y="479"/>
                    <a:pt x="2595" y="479"/>
                  </a:cubicBezTo>
                  <a:cubicBezTo>
                    <a:pt x="2595" y="478"/>
                    <a:pt x="2595" y="478"/>
                    <a:pt x="2596" y="478"/>
                  </a:cubicBezTo>
                  <a:cubicBezTo>
                    <a:pt x="2597" y="478"/>
                    <a:pt x="2598" y="478"/>
                    <a:pt x="2599" y="477"/>
                  </a:cubicBezTo>
                  <a:cubicBezTo>
                    <a:pt x="2599" y="477"/>
                    <a:pt x="2599" y="477"/>
                    <a:pt x="2600" y="476"/>
                  </a:cubicBezTo>
                  <a:moveTo>
                    <a:pt x="2438" y="487"/>
                  </a:moveTo>
                  <a:cubicBezTo>
                    <a:pt x="2437" y="487"/>
                    <a:pt x="2436" y="487"/>
                    <a:pt x="2436" y="486"/>
                  </a:cubicBezTo>
                  <a:cubicBezTo>
                    <a:pt x="2435" y="485"/>
                    <a:pt x="2434" y="485"/>
                    <a:pt x="2434" y="484"/>
                  </a:cubicBezTo>
                  <a:cubicBezTo>
                    <a:pt x="2434" y="483"/>
                    <a:pt x="2435" y="482"/>
                    <a:pt x="2436" y="481"/>
                  </a:cubicBezTo>
                  <a:cubicBezTo>
                    <a:pt x="2437" y="481"/>
                    <a:pt x="2438" y="482"/>
                    <a:pt x="2438" y="483"/>
                  </a:cubicBezTo>
                  <a:cubicBezTo>
                    <a:pt x="2438" y="484"/>
                    <a:pt x="2439" y="485"/>
                    <a:pt x="2440" y="485"/>
                  </a:cubicBezTo>
                  <a:cubicBezTo>
                    <a:pt x="2440" y="486"/>
                    <a:pt x="2439" y="487"/>
                    <a:pt x="2438" y="487"/>
                  </a:cubicBezTo>
                  <a:moveTo>
                    <a:pt x="2712" y="469"/>
                  </a:moveTo>
                  <a:cubicBezTo>
                    <a:pt x="2712" y="468"/>
                    <a:pt x="2713" y="467"/>
                    <a:pt x="2715" y="468"/>
                  </a:cubicBezTo>
                  <a:cubicBezTo>
                    <a:pt x="2715" y="468"/>
                    <a:pt x="2715" y="469"/>
                    <a:pt x="2715" y="469"/>
                  </a:cubicBezTo>
                  <a:cubicBezTo>
                    <a:pt x="2715" y="469"/>
                    <a:pt x="2715" y="470"/>
                    <a:pt x="2715" y="471"/>
                  </a:cubicBezTo>
                  <a:cubicBezTo>
                    <a:pt x="2713" y="471"/>
                    <a:pt x="2712" y="471"/>
                    <a:pt x="2712" y="469"/>
                  </a:cubicBezTo>
                  <a:moveTo>
                    <a:pt x="2480" y="484"/>
                  </a:moveTo>
                  <a:cubicBezTo>
                    <a:pt x="2480" y="483"/>
                    <a:pt x="2480" y="483"/>
                    <a:pt x="2480" y="482"/>
                  </a:cubicBezTo>
                  <a:cubicBezTo>
                    <a:pt x="2480" y="481"/>
                    <a:pt x="2480" y="481"/>
                    <a:pt x="2479" y="481"/>
                  </a:cubicBezTo>
                  <a:cubicBezTo>
                    <a:pt x="2479" y="480"/>
                    <a:pt x="2478" y="480"/>
                    <a:pt x="2476" y="481"/>
                  </a:cubicBezTo>
                  <a:lnTo>
                    <a:pt x="2476" y="477"/>
                  </a:lnTo>
                  <a:cubicBezTo>
                    <a:pt x="2478" y="477"/>
                    <a:pt x="2479" y="477"/>
                    <a:pt x="2479" y="477"/>
                  </a:cubicBezTo>
                  <a:cubicBezTo>
                    <a:pt x="2480" y="476"/>
                    <a:pt x="2481" y="476"/>
                    <a:pt x="2481" y="475"/>
                  </a:cubicBezTo>
                  <a:cubicBezTo>
                    <a:pt x="2481" y="474"/>
                    <a:pt x="2482" y="474"/>
                    <a:pt x="2483" y="473"/>
                  </a:cubicBezTo>
                  <a:cubicBezTo>
                    <a:pt x="2483" y="473"/>
                    <a:pt x="2484" y="473"/>
                    <a:pt x="2485" y="473"/>
                  </a:cubicBezTo>
                  <a:cubicBezTo>
                    <a:pt x="2486" y="476"/>
                    <a:pt x="2486" y="477"/>
                    <a:pt x="2484" y="477"/>
                  </a:cubicBezTo>
                  <a:cubicBezTo>
                    <a:pt x="2483" y="478"/>
                    <a:pt x="2482" y="479"/>
                    <a:pt x="2481" y="479"/>
                  </a:cubicBezTo>
                  <a:cubicBezTo>
                    <a:pt x="2480" y="481"/>
                    <a:pt x="2481" y="482"/>
                    <a:pt x="2482" y="482"/>
                  </a:cubicBezTo>
                  <a:cubicBezTo>
                    <a:pt x="2483" y="483"/>
                    <a:pt x="2483" y="484"/>
                    <a:pt x="2482" y="485"/>
                  </a:cubicBezTo>
                  <a:cubicBezTo>
                    <a:pt x="2481" y="485"/>
                    <a:pt x="2480" y="484"/>
                    <a:pt x="2480" y="484"/>
                  </a:cubicBezTo>
                  <a:moveTo>
                    <a:pt x="2442" y="475"/>
                  </a:moveTo>
                  <a:cubicBezTo>
                    <a:pt x="2442" y="476"/>
                    <a:pt x="2442" y="477"/>
                    <a:pt x="2441" y="477"/>
                  </a:cubicBezTo>
                  <a:cubicBezTo>
                    <a:pt x="2441" y="478"/>
                    <a:pt x="2441" y="478"/>
                    <a:pt x="2440" y="478"/>
                  </a:cubicBezTo>
                  <a:cubicBezTo>
                    <a:pt x="2440" y="478"/>
                    <a:pt x="2439" y="478"/>
                    <a:pt x="2439" y="477"/>
                  </a:cubicBezTo>
                  <a:cubicBezTo>
                    <a:pt x="2438" y="477"/>
                    <a:pt x="2438" y="476"/>
                    <a:pt x="2438" y="475"/>
                  </a:cubicBezTo>
                  <a:lnTo>
                    <a:pt x="2442" y="475"/>
                  </a:lnTo>
                  <a:close/>
                  <a:moveTo>
                    <a:pt x="2719" y="467"/>
                  </a:moveTo>
                  <a:cubicBezTo>
                    <a:pt x="2718" y="467"/>
                    <a:pt x="2717" y="467"/>
                    <a:pt x="2717" y="466"/>
                  </a:cubicBezTo>
                  <a:cubicBezTo>
                    <a:pt x="2716" y="466"/>
                    <a:pt x="2715" y="465"/>
                    <a:pt x="2715" y="464"/>
                  </a:cubicBezTo>
                  <a:cubicBezTo>
                    <a:pt x="2714" y="463"/>
                    <a:pt x="2715" y="462"/>
                    <a:pt x="2716" y="461"/>
                  </a:cubicBezTo>
                  <a:cubicBezTo>
                    <a:pt x="2718" y="460"/>
                    <a:pt x="2719" y="460"/>
                    <a:pt x="2720" y="461"/>
                  </a:cubicBezTo>
                  <a:cubicBezTo>
                    <a:pt x="2721" y="462"/>
                    <a:pt x="2722" y="463"/>
                    <a:pt x="2722" y="464"/>
                  </a:cubicBezTo>
                  <a:cubicBezTo>
                    <a:pt x="2721" y="466"/>
                    <a:pt x="2721" y="467"/>
                    <a:pt x="2719" y="467"/>
                  </a:cubicBezTo>
                  <a:moveTo>
                    <a:pt x="2480" y="471"/>
                  </a:moveTo>
                  <a:cubicBezTo>
                    <a:pt x="2480" y="470"/>
                    <a:pt x="2480" y="470"/>
                    <a:pt x="2481" y="470"/>
                  </a:cubicBezTo>
                  <a:cubicBezTo>
                    <a:pt x="2481" y="470"/>
                    <a:pt x="2481" y="470"/>
                    <a:pt x="2482" y="470"/>
                  </a:cubicBezTo>
                  <a:cubicBezTo>
                    <a:pt x="2482" y="470"/>
                    <a:pt x="2481" y="470"/>
                    <a:pt x="2480" y="471"/>
                  </a:cubicBezTo>
                  <a:close/>
                  <a:moveTo>
                    <a:pt x="2472" y="469"/>
                  </a:moveTo>
                  <a:cubicBezTo>
                    <a:pt x="2472" y="469"/>
                    <a:pt x="2472" y="469"/>
                    <a:pt x="2472" y="470"/>
                  </a:cubicBezTo>
                  <a:cubicBezTo>
                    <a:pt x="2472" y="470"/>
                    <a:pt x="2471" y="470"/>
                    <a:pt x="2471" y="470"/>
                  </a:cubicBezTo>
                  <a:cubicBezTo>
                    <a:pt x="2471" y="470"/>
                    <a:pt x="2470" y="469"/>
                    <a:pt x="2471" y="468"/>
                  </a:cubicBezTo>
                  <a:cubicBezTo>
                    <a:pt x="2471" y="468"/>
                    <a:pt x="2472" y="468"/>
                    <a:pt x="2472" y="469"/>
                  </a:cubicBezTo>
                  <a:moveTo>
                    <a:pt x="2458" y="468"/>
                  </a:moveTo>
                  <a:cubicBezTo>
                    <a:pt x="2459" y="468"/>
                    <a:pt x="2459" y="467"/>
                    <a:pt x="2459" y="466"/>
                  </a:cubicBezTo>
                  <a:cubicBezTo>
                    <a:pt x="2460" y="467"/>
                    <a:pt x="2461" y="468"/>
                    <a:pt x="2462" y="468"/>
                  </a:cubicBezTo>
                  <a:cubicBezTo>
                    <a:pt x="2462" y="467"/>
                    <a:pt x="2463" y="467"/>
                    <a:pt x="2464" y="467"/>
                  </a:cubicBezTo>
                  <a:cubicBezTo>
                    <a:pt x="2465" y="467"/>
                    <a:pt x="2466" y="467"/>
                    <a:pt x="2467" y="467"/>
                  </a:cubicBezTo>
                  <a:cubicBezTo>
                    <a:pt x="2468" y="467"/>
                    <a:pt x="2468" y="467"/>
                    <a:pt x="2469" y="468"/>
                  </a:cubicBezTo>
                  <a:cubicBezTo>
                    <a:pt x="2468" y="470"/>
                    <a:pt x="2466" y="471"/>
                    <a:pt x="2464" y="471"/>
                  </a:cubicBezTo>
                  <a:cubicBezTo>
                    <a:pt x="2461" y="471"/>
                    <a:pt x="2459" y="471"/>
                    <a:pt x="2458" y="470"/>
                  </a:cubicBezTo>
                  <a:cubicBezTo>
                    <a:pt x="2457" y="468"/>
                    <a:pt x="2458" y="468"/>
                    <a:pt x="2458" y="468"/>
                  </a:cubicBezTo>
                  <a:moveTo>
                    <a:pt x="2722" y="454"/>
                  </a:moveTo>
                  <a:cubicBezTo>
                    <a:pt x="2723" y="454"/>
                    <a:pt x="2724" y="455"/>
                    <a:pt x="2723" y="457"/>
                  </a:cubicBezTo>
                  <a:cubicBezTo>
                    <a:pt x="2723" y="457"/>
                    <a:pt x="2722" y="457"/>
                    <a:pt x="2722" y="457"/>
                  </a:cubicBezTo>
                  <a:cubicBezTo>
                    <a:pt x="2721" y="456"/>
                    <a:pt x="2721" y="456"/>
                    <a:pt x="2720" y="456"/>
                  </a:cubicBezTo>
                  <a:cubicBezTo>
                    <a:pt x="2720" y="455"/>
                    <a:pt x="2721" y="454"/>
                    <a:pt x="2722" y="454"/>
                  </a:cubicBezTo>
                  <a:moveTo>
                    <a:pt x="2732" y="451"/>
                  </a:moveTo>
                  <a:cubicBezTo>
                    <a:pt x="2732" y="452"/>
                    <a:pt x="2731" y="452"/>
                    <a:pt x="2731" y="452"/>
                  </a:cubicBezTo>
                  <a:cubicBezTo>
                    <a:pt x="2731" y="452"/>
                    <a:pt x="2730" y="452"/>
                    <a:pt x="2730" y="452"/>
                  </a:cubicBezTo>
                  <a:cubicBezTo>
                    <a:pt x="2730" y="451"/>
                    <a:pt x="2730" y="451"/>
                    <a:pt x="2731" y="450"/>
                  </a:cubicBezTo>
                  <a:cubicBezTo>
                    <a:pt x="2732" y="451"/>
                    <a:pt x="2732" y="451"/>
                    <a:pt x="2732" y="451"/>
                  </a:cubicBezTo>
                  <a:moveTo>
                    <a:pt x="2712" y="453"/>
                  </a:moveTo>
                  <a:cubicBezTo>
                    <a:pt x="2712" y="452"/>
                    <a:pt x="2712" y="451"/>
                    <a:pt x="2713" y="451"/>
                  </a:cubicBezTo>
                  <a:cubicBezTo>
                    <a:pt x="2714" y="451"/>
                    <a:pt x="2714" y="452"/>
                    <a:pt x="2715" y="452"/>
                  </a:cubicBezTo>
                  <a:cubicBezTo>
                    <a:pt x="2715" y="453"/>
                    <a:pt x="2714" y="454"/>
                    <a:pt x="2714" y="454"/>
                  </a:cubicBezTo>
                  <a:cubicBezTo>
                    <a:pt x="2713" y="454"/>
                    <a:pt x="2712" y="454"/>
                    <a:pt x="2712" y="453"/>
                  </a:cubicBezTo>
                  <a:moveTo>
                    <a:pt x="2710" y="451"/>
                  </a:moveTo>
                  <a:cubicBezTo>
                    <a:pt x="2710" y="451"/>
                    <a:pt x="2709" y="451"/>
                    <a:pt x="2709" y="451"/>
                  </a:cubicBezTo>
                  <a:cubicBezTo>
                    <a:pt x="2709" y="451"/>
                    <a:pt x="2709" y="450"/>
                    <a:pt x="2710" y="450"/>
                  </a:cubicBezTo>
                  <a:cubicBezTo>
                    <a:pt x="2710" y="450"/>
                    <a:pt x="2710" y="450"/>
                    <a:pt x="2710" y="450"/>
                  </a:cubicBezTo>
                  <a:cubicBezTo>
                    <a:pt x="2711" y="450"/>
                    <a:pt x="2710" y="451"/>
                    <a:pt x="2710" y="451"/>
                  </a:cubicBezTo>
                  <a:moveTo>
                    <a:pt x="2492" y="464"/>
                  </a:moveTo>
                  <a:cubicBezTo>
                    <a:pt x="2492" y="463"/>
                    <a:pt x="2492" y="461"/>
                    <a:pt x="2492" y="460"/>
                  </a:cubicBezTo>
                  <a:cubicBezTo>
                    <a:pt x="2493" y="460"/>
                    <a:pt x="2494" y="461"/>
                    <a:pt x="2495" y="462"/>
                  </a:cubicBezTo>
                  <a:cubicBezTo>
                    <a:pt x="2496" y="463"/>
                    <a:pt x="2496" y="464"/>
                    <a:pt x="2495" y="466"/>
                  </a:cubicBezTo>
                  <a:cubicBezTo>
                    <a:pt x="2493" y="466"/>
                    <a:pt x="2492" y="466"/>
                    <a:pt x="2492" y="464"/>
                  </a:cubicBezTo>
                  <a:moveTo>
                    <a:pt x="2459" y="461"/>
                  </a:moveTo>
                  <a:lnTo>
                    <a:pt x="2461" y="461"/>
                  </a:lnTo>
                  <a:lnTo>
                    <a:pt x="2462" y="464"/>
                  </a:lnTo>
                  <a:lnTo>
                    <a:pt x="2459" y="464"/>
                  </a:lnTo>
                  <a:lnTo>
                    <a:pt x="2459" y="461"/>
                  </a:lnTo>
                  <a:close/>
                  <a:moveTo>
                    <a:pt x="2438" y="461"/>
                  </a:moveTo>
                  <a:cubicBezTo>
                    <a:pt x="2437" y="461"/>
                    <a:pt x="2437" y="461"/>
                    <a:pt x="2437" y="461"/>
                  </a:cubicBezTo>
                  <a:cubicBezTo>
                    <a:pt x="2436" y="461"/>
                    <a:pt x="2436" y="461"/>
                    <a:pt x="2437" y="460"/>
                  </a:cubicBezTo>
                  <a:cubicBezTo>
                    <a:pt x="2437" y="460"/>
                    <a:pt x="2437" y="460"/>
                    <a:pt x="2438" y="460"/>
                  </a:cubicBezTo>
                  <a:cubicBezTo>
                    <a:pt x="2438" y="461"/>
                    <a:pt x="2438" y="461"/>
                    <a:pt x="2438" y="461"/>
                  </a:cubicBezTo>
                  <a:moveTo>
                    <a:pt x="2609" y="453"/>
                  </a:moveTo>
                  <a:cubicBezTo>
                    <a:pt x="2609" y="452"/>
                    <a:pt x="2609" y="452"/>
                    <a:pt x="2610" y="452"/>
                  </a:cubicBezTo>
                  <a:cubicBezTo>
                    <a:pt x="2610" y="452"/>
                    <a:pt x="2611" y="452"/>
                    <a:pt x="2611" y="453"/>
                  </a:cubicBezTo>
                  <a:cubicBezTo>
                    <a:pt x="2610" y="454"/>
                    <a:pt x="2609" y="454"/>
                    <a:pt x="2609" y="453"/>
                  </a:cubicBezTo>
                  <a:moveTo>
                    <a:pt x="2473" y="457"/>
                  </a:moveTo>
                  <a:cubicBezTo>
                    <a:pt x="2474" y="456"/>
                    <a:pt x="2476" y="455"/>
                    <a:pt x="2478" y="456"/>
                  </a:cubicBezTo>
                  <a:cubicBezTo>
                    <a:pt x="2480" y="456"/>
                    <a:pt x="2480" y="458"/>
                    <a:pt x="2480" y="460"/>
                  </a:cubicBezTo>
                  <a:cubicBezTo>
                    <a:pt x="2479" y="460"/>
                    <a:pt x="2477" y="460"/>
                    <a:pt x="2476" y="460"/>
                  </a:cubicBezTo>
                  <a:cubicBezTo>
                    <a:pt x="2475" y="460"/>
                    <a:pt x="2474" y="460"/>
                    <a:pt x="2474" y="460"/>
                  </a:cubicBezTo>
                  <a:lnTo>
                    <a:pt x="2473" y="457"/>
                  </a:lnTo>
                  <a:close/>
                  <a:moveTo>
                    <a:pt x="2496" y="455"/>
                  </a:moveTo>
                  <a:cubicBezTo>
                    <a:pt x="2496" y="455"/>
                    <a:pt x="2496" y="454"/>
                    <a:pt x="2497" y="454"/>
                  </a:cubicBezTo>
                  <a:cubicBezTo>
                    <a:pt x="2497" y="454"/>
                    <a:pt x="2498" y="455"/>
                    <a:pt x="2498" y="455"/>
                  </a:cubicBezTo>
                  <a:cubicBezTo>
                    <a:pt x="2497" y="456"/>
                    <a:pt x="2496" y="456"/>
                    <a:pt x="2496" y="455"/>
                  </a:cubicBezTo>
                  <a:moveTo>
                    <a:pt x="2521" y="453"/>
                  </a:moveTo>
                  <a:cubicBezTo>
                    <a:pt x="2521" y="453"/>
                    <a:pt x="2521" y="452"/>
                    <a:pt x="2521" y="451"/>
                  </a:cubicBezTo>
                  <a:cubicBezTo>
                    <a:pt x="2522" y="451"/>
                    <a:pt x="2522" y="451"/>
                    <a:pt x="2522" y="452"/>
                  </a:cubicBezTo>
                  <a:cubicBezTo>
                    <a:pt x="2522" y="452"/>
                    <a:pt x="2523" y="453"/>
                    <a:pt x="2522" y="453"/>
                  </a:cubicBezTo>
                  <a:cubicBezTo>
                    <a:pt x="2522" y="454"/>
                    <a:pt x="2522" y="454"/>
                    <a:pt x="2522" y="455"/>
                  </a:cubicBezTo>
                  <a:cubicBezTo>
                    <a:pt x="2522" y="455"/>
                    <a:pt x="2521" y="455"/>
                    <a:pt x="2521" y="455"/>
                  </a:cubicBezTo>
                  <a:cubicBezTo>
                    <a:pt x="2520" y="454"/>
                    <a:pt x="2520" y="453"/>
                    <a:pt x="2521" y="453"/>
                  </a:cubicBezTo>
                  <a:moveTo>
                    <a:pt x="2772" y="440"/>
                  </a:moveTo>
                  <a:cubicBezTo>
                    <a:pt x="2772" y="440"/>
                    <a:pt x="2772" y="440"/>
                    <a:pt x="2772" y="439"/>
                  </a:cubicBezTo>
                  <a:cubicBezTo>
                    <a:pt x="2772" y="439"/>
                    <a:pt x="2772" y="439"/>
                    <a:pt x="2772" y="439"/>
                  </a:cubicBezTo>
                  <a:cubicBezTo>
                    <a:pt x="2772" y="439"/>
                    <a:pt x="2772" y="439"/>
                    <a:pt x="2772" y="439"/>
                  </a:cubicBezTo>
                  <a:cubicBezTo>
                    <a:pt x="2772" y="440"/>
                    <a:pt x="2772" y="440"/>
                    <a:pt x="2772" y="440"/>
                  </a:cubicBezTo>
                  <a:moveTo>
                    <a:pt x="2766" y="440"/>
                  </a:moveTo>
                  <a:cubicBezTo>
                    <a:pt x="2766" y="440"/>
                    <a:pt x="2766" y="439"/>
                    <a:pt x="2766" y="439"/>
                  </a:cubicBezTo>
                  <a:cubicBezTo>
                    <a:pt x="2767" y="439"/>
                    <a:pt x="2767" y="439"/>
                    <a:pt x="2767" y="439"/>
                  </a:cubicBezTo>
                  <a:cubicBezTo>
                    <a:pt x="2767" y="440"/>
                    <a:pt x="2767" y="440"/>
                    <a:pt x="2766" y="440"/>
                  </a:cubicBezTo>
                  <a:moveTo>
                    <a:pt x="2778" y="439"/>
                  </a:moveTo>
                  <a:cubicBezTo>
                    <a:pt x="2777" y="440"/>
                    <a:pt x="2776" y="440"/>
                    <a:pt x="2776" y="440"/>
                  </a:cubicBezTo>
                  <a:cubicBezTo>
                    <a:pt x="2775" y="440"/>
                    <a:pt x="2775" y="440"/>
                    <a:pt x="2774" y="439"/>
                  </a:cubicBezTo>
                  <a:cubicBezTo>
                    <a:pt x="2774" y="439"/>
                    <a:pt x="2774" y="439"/>
                    <a:pt x="2774" y="438"/>
                  </a:cubicBezTo>
                  <a:cubicBezTo>
                    <a:pt x="2776" y="438"/>
                    <a:pt x="2777" y="438"/>
                    <a:pt x="2778" y="439"/>
                  </a:cubicBezTo>
                  <a:cubicBezTo>
                    <a:pt x="2778" y="439"/>
                    <a:pt x="2778" y="439"/>
                    <a:pt x="2778" y="439"/>
                  </a:cubicBezTo>
                  <a:moveTo>
                    <a:pt x="2463" y="439"/>
                  </a:moveTo>
                  <a:cubicBezTo>
                    <a:pt x="2464" y="439"/>
                    <a:pt x="2464" y="439"/>
                    <a:pt x="2465" y="439"/>
                  </a:cubicBezTo>
                  <a:cubicBezTo>
                    <a:pt x="2465" y="440"/>
                    <a:pt x="2465" y="440"/>
                    <a:pt x="2466" y="440"/>
                  </a:cubicBezTo>
                  <a:cubicBezTo>
                    <a:pt x="2466" y="440"/>
                    <a:pt x="2465" y="440"/>
                    <a:pt x="2465" y="441"/>
                  </a:cubicBezTo>
                  <a:cubicBezTo>
                    <a:pt x="2465" y="441"/>
                    <a:pt x="2465" y="441"/>
                    <a:pt x="2465" y="441"/>
                  </a:cubicBezTo>
                  <a:lnTo>
                    <a:pt x="2464" y="441"/>
                  </a:lnTo>
                  <a:lnTo>
                    <a:pt x="2463" y="439"/>
                  </a:lnTo>
                  <a:close/>
                  <a:moveTo>
                    <a:pt x="2489" y="436"/>
                  </a:moveTo>
                  <a:cubicBezTo>
                    <a:pt x="2489" y="437"/>
                    <a:pt x="2489" y="437"/>
                    <a:pt x="2489" y="437"/>
                  </a:cubicBezTo>
                  <a:cubicBezTo>
                    <a:pt x="2488" y="437"/>
                    <a:pt x="2488" y="438"/>
                    <a:pt x="2488" y="437"/>
                  </a:cubicBezTo>
                  <a:cubicBezTo>
                    <a:pt x="2487" y="437"/>
                    <a:pt x="2487" y="436"/>
                    <a:pt x="2487" y="435"/>
                  </a:cubicBezTo>
                  <a:cubicBezTo>
                    <a:pt x="2488" y="435"/>
                    <a:pt x="2489" y="436"/>
                    <a:pt x="2489" y="436"/>
                  </a:cubicBezTo>
                  <a:moveTo>
                    <a:pt x="2441" y="433"/>
                  </a:moveTo>
                  <a:cubicBezTo>
                    <a:pt x="2442" y="433"/>
                    <a:pt x="2444" y="433"/>
                    <a:pt x="2445" y="434"/>
                  </a:cubicBezTo>
                  <a:cubicBezTo>
                    <a:pt x="2445" y="435"/>
                    <a:pt x="2445" y="436"/>
                    <a:pt x="2444" y="436"/>
                  </a:cubicBezTo>
                  <a:cubicBezTo>
                    <a:pt x="2443" y="436"/>
                    <a:pt x="2442" y="436"/>
                    <a:pt x="2441" y="436"/>
                  </a:cubicBezTo>
                  <a:lnTo>
                    <a:pt x="2441" y="433"/>
                  </a:lnTo>
                  <a:close/>
                  <a:moveTo>
                    <a:pt x="2782" y="411"/>
                  </a:moveTo>
                  <a:cubicBezTo>
                    <a:pt x="2782" y="410"/>
                    <a:pt x="2783" y="410"/>
                    <a:pt x="2783" y="410"/>
                  </a:cubicBezTo>
                  <a:cubicBezTo>
                    <a:pt x="2783" y="410"/>
                    <a:pt x="2784" y="410"/>
                    <a:pt x="2784" y="410"/>
                  </a:cubicBezTo>
                  <a:cubicBezTo>
                    <a:pt x="2784" y="410"/>
                    <a:pt x="2784" y="411"/>
                    <a:pt x="2782" y="411"/>
                  </a:cubicBezTo>
                  <a:moveTo>
                    <a:pt x="2769" y="405"/>
                  </a:moveTo>
                  <a:cubicBezTo>
                    <a:pt x="2769" y="405"/>
                    <a:pt x="2769" y="405"/>
                    <a:pt x="2768" y="405"/>
                  </a:cubicBezTo>
                  <a:cubicBezTo>
                    <a:pt x="2768" y="405"/>
                    <a:pt x="2768" y="405"/>
                    <a:pt x="2768" y="405"/>
                  </a:cubicBezTo>
                  <a:cubicBezTo>
                    <a:pt x="2769" y="404"/>
                    <a:pt x="2769" y="404"/>
                    <a:pt x="2769" y="404"/>
                  </a:cubicBezTo>
                  <a:cubicBezTo>
                    <a:pt x="2770" y="405"/>
                    <a:pt x="2770" y="405"/>
                    <a:pt x="2769" y="405"/>
                  </a:cubicBezTo>
                  <a:moveTo>
                    <a:pt x="2772" y="397"/>
                  </a:moveTo>
                  <a:cubicBezTo>
                    <a:pt x="2770" y="397"/>
                    <a:pt x="2769" y="397"/>
                    <a:pt x="2769" y="395"/>
                  </a:cubicBezTo>
                  <a:lnTo>
                    <a:pt x="2772" y="395"/>
                  </a:lnTo>
                  <a:lnTo>
                    <a:pt x="2772" y="397"/>
                  </a:lnTo>
                  <a:close/>
                  <a:moveTo>
                    <a:pt x="2484" y="396"/>
                  </a:moveTo>
                  <a:lnTo>
                    <a:pt x="2485" y="396"/>
                  </a:lnTo>
                  <a:lnTo>
                    <a:pt x="2486" y="398"/>
                  </a:lnTo>
                  <a:lnTo>
                    <a:pt x="2484" y="398"/>
                  </a:lnTo>
                  <a:lnTo>
                    <a:pt x="2484" y="396"/>
                  </a:lnTo>
                  <a:close/>
                  <a:moveTo>
                    <a:pt x="2500" y="386"/>
                  </a:moveTo>
                  <a:cubicBezTo>
                    <a:pt x="2499" y="385"/>
                    <a:pt x="2499" y="384"/>
                    <a:pt x="2500" y="384"/>
                  </a:cubicBezTo>
                  <a:cubicBezTo>
                    <a:pt x="2500" y="384"/>
                    <a:pt x="2500" y="383"/>
                    <a:pt x="2500" y="383"/>
                  </a:cubicBezTo>
                  <a:cubicBezTo>
                    <a:pt x="2502" y="383"/>
                    <a:pt x="2502" y="384"/>
                    <a:pt x="2501" y="385"/>
                  </a:cubicBezTo>
                  <a:lnTo>
                    <a:pt x="2500" y="386"/>
                  </a:lnTo>
                  <a:close/>
                  <a:moveTo>
                    <a:pt x="2439" y="381"/>
                  </a:moveTo>
                  <a:cubicBezTo>
                    <a:pt x="2438" y="381"/>
                    <a:pt x="2437" y="381"/>
                    <a:pt x="2437" y="380"/>
                  </a:cubicBezTo>
                  <a:cubicBezTo>
                    <a:pt x="2437" y="380"/>
                    <a:pt x="2437" y="379"/>
                    <a:pt x="2438" y="379"/>
                  </a:cubicBezTo>
                  <a:cubicBezTo>
                    <a:pt x="2439" y="379"/>
                    <a:pt x="2440" y="379"/>
                    <a:pt x="2440" y="379"/>
                  </a:cubicBezTo>
                  <a:cubicBezTo>
                    <a:pt x="2440" y="380"/>
                    <a:pt x="2440" y="381"/>
                    <a:pt x="2439" y="381"/>
                  </a:cubicBezTo>
                  <a:moveTo>
                    <a:pt x="2507" y="372"/>
                  </a:moveTo>
                  <a:cubicBezTo>
                    <a:pt x="2507" y="371"/>
                    <a:pt x="2507" y="371"/>
                    <a:pt x="2507" y="370"/>
                  </a:cubicBezTo>
                  <a:cubicBezTo>
                    <a:pt x="2507" y="370"/>
                    <a:pt x="2508" y="370"/>
                    <a:pt x="2508" y="369"/>
                  </a:cubicBezTo>
                  <a:lnTo>
                    <a:pt x="2509" y="369"/>
                  </a:lnTo>
                  <a:lnTo>
                    <a:pt x="2509" y="372"/>
                  </a:lnTo>
                  <a:lnTo>
                    <a:pt x="2507" y="372"/>
                  </a:lnTo>
                  <a:close/>
                  <a:moveTo>
                    <a:pt x="2618" y="306"/>
                  </a:moveTo>
                  <a:cubicBezTo>
                    <a:pt x="2616" y="305"/>
                    <a:pt x="2616" y="304"/>
                    <a:pt x="2616" y="302"/>
                  </a:cubicBezTo>
                  <a:cubicBezTo>
                    <a:pt x="2618" y="302"/>
                    <a:pt x="2619" y="302"/>
                    <a:pt x="2620" y="303"/>
                  </a:cubicBezTo>
                  <a:cubicBezTo>
                    <a:pt x="2621" y="303"/>
                    <a:pt x="2621" y="304"/>
                    <a:pt x="2622" y="306"/>
                  </a:cubicBezTo>
                  <a:cubicBezTo>
                    <a:pt x="2621" y="306"/>
                    <a:pt x="2620" y="306"/>
                    <a:pt x="2618" y="306"/>
                  </a:cubicBezTo>
                  <a:moveTo>
                    <a:pt x="2503" y="286"/>
                  </a:moveTo>
                  <a:cubicBezTo>
                    <a:pt x="2503" y="286"/>
                    <a:pt x="2503" y="285"/>
                    <a:pt x="2504" y="284"/>
                  </a:cubicBezTo>
                  <a:cubicBezTo>
                    <a:pt x="2505" y="285"/>
                    <a:pt x="2506" y="285"/>
                    <a:pt x="2506" y="287"/>
                  </a:cubicBezTo>
                  <a:cubicBezTo>
                    <a:pt x="2504" y="287"/>
                    <a:pt x="2503" y="287"/>
                    <a:pt x="2503" y="286"/>
                  </a:cubicBezTo>
                  <a:moveTo>
                    <a:pt x="2552" y="280"/>
                  </a:moveTo>
                  <a:cubicBezTo>
                    <a:pt x="2553" y="281"/>
                    <a:pt x="2553" y="283"/>
                    <a:pt x="2552" y="284"/>
                  </a:cubicBezTo>
                  <a:cubicBezTo>
                    <a:pt x="2551" y="284"/>
                    <a:pt x="2550" y="283"/>
                    <a:pt x="2549" y="283"/>
                  </a:cubicBezTo>
                  <a:cubicBezTo>
                    <a:pt x="2548" y="283"/>
                    <a:pt x="2548" y="282"/>
                    <a:pt x="2548" y="281"/>
                  </a:cubicBezTo>
                  <a:cubicBezTo>
                    <a:pt x="2549" y="279"/>
                    <a:pt x="2551" y="279"/>
                    <a:pt x="2552" y="280"/>
                  </a:cubicBezTo>
                  <a:moveTo>
                    <a:pt x="2495" y="271"/>
                  </a:moveTo>
                  <a:lnTo>
                    <a:pt x="2496" y="271"/>
                  </a:lnTo>
                  <a:lnTo>
                    <a:pt x="2496" y="273"/>
                  </a:lnTo>
                  <a:lnTo>
                    <a:pt x="2495" y="273"/>
                  </a:lnTo>
                  <a:lnTo>
                    <a:pt x="2495" y="271"/>
                  </a:lnTo>
                  <a:close/>
                  <a:moveTo>
                    <a:pt x="2664" y="230"/>
                  </a:moveTo>
                  <a:cubicBezTo>
                    <a:pt x="2664" y="230"/>
                    <a:pt x="2663" y="230"/>
                    <a:pt x="2663" y="230"/>
                  </a:cubicBezTo>
                  <a:cubicBezTo>
                    <a:pt x="2663" y="229"/>
                    <a:pt x="2663" y="229"/>
                    <a:pt x="2664" y="229"/>
                  </a:cubicBezTo>
                  <a:cubicBezTo>
                    <a:pt x="2664" y="229"/>
                    <a:pt x="2664" y="229"/>
                    <a:pt x="2664" y="230"/>
                  </a:cubicBezTo>
                  <a:cubicBezTo>
                    <a:pt x="2664" y="230"/>
                    <a:pt x="2664" y="230"/>
                    <a:pt x="2664" y="230"/>
                  </a:cubicBezTo>
                  <a:close/>
                  <a:moveTo>
                    <a:pt x="2653" y="227"/>
                  </a:moveTo>
                  <a:cubicBezTo>
                    <a:pt x="2654" y="227"/>
                    <a:pt x="2655" y="227"/>
                    <a:pt x="2656" y="227"/>
                  </a:cubicBezTo>
                  <a:cubicBezTo>
                    <a:pt x="2657" y="228"/>
                    <a:pt x="2657" y="229"/>
                    <a:pt x="2657" y="230"/>
                  </a:cubicBezTo>
                  <a:cubicBezTo>
                    <a:pt x="2654" y="231"/>
                    <a:pt x="2653" y="229"/>
                    <a:pt x="2653" y="227"/>
                  </a:cubicBezTo>
                  <a:moveTo>
                    <a:pt x="2618" y="220"/>
                  </a:moveTo>
                  <a:cubicBezTo>
                    <a:pt x="2618" y="220"/>
                    <a:pt x="2617" y="220"/>
                    <a:pt x="2617" y="220"/>
                  </a:cubicBezTo>
                  <a:cubicBezTo>
                    <a:pt x="2617" y="220"/>
                    <a:pt x="2617" y="220"/>
                    <a:pt x="2619" y="219"/>
                  </a:cubicBezTo>
                  <a:cubicBezTo>
                    <a:pt x="2619" y="220"/>
                    <a:pt x="2618" y="220"/>
                    <a:pt x="2618" y="220"/>
                  </a:cubicBezTo>
                  <a:close/>
                  <a:moveTo>
                    <a:pt x="2432" y="227"/>
                  </a:moveTo>
                  <a:lnTo>
                    <a:pt x="2435" y="226"/>
                  </a:lnTo>
                  <a:cubicBezTo>
                    <a:pt x="2436" y="228"/>
                    <a:pt x="2435" y="229"/>
                    <a:pt x="2434" y="228"/>
                  </a:cubicBezTo>
                  <a:cubicBezTo>
                    <a:pt x="2434" y="228"/>
                    <a:pt x="2433" y="228"/>
                    <a:pt x="2432" y="229"/>
                  </a:cubicBezTo>
                  <a:lnTo>
                    <a:pt x="2432" y="227"/>
                  </a:lnTo>
                  <a:close/>
                  <a:moveTo>
                    <a:pt x="2648" y="220"/>
                  </a:moveTo>
                  <a:cubicBezTo>
                    <a:pt x="2647" y="218"/>
                    <a:pt x="2647" y="216"/>
                    <a:pt x="2647" y="214"/>
                  </a:cubicBezTo>
                  <a:cubicBezTo>
                    <a:pt x="2647" y="214"/>
                    <a:pt x="2648" y="215"/>
                    <a:pt x="2649" y="216"/>
                  </a:cubicBezTo>
                  <a:cubicBezTo>
                    <a:pt x="2650" y="216"/>
                    <a:pt x="2651" y="217"/>
                    <a:pt x="2651" y="218"/>
                  </a:cubicBezTo>
                  <a:cubicBezTo>
                    <a:pt x="2652" y="219"/>
                    <a:pt x="2652" y="219"/>
                    <a:pt x="2653" y="220"/>
                  </a:cubicBezTo>
                  <a:cubicBezTo>
                    <a:pt x="2653" y="221"/>
                    <a:pt x="2653" y="222"/>
                    <a:pt x="2652" y="223"/>
                  </a:cubicBezTo>
                  <a:cubicBezTo>
                    <a:pt x="2650" y="223"/>
                    <a:pt x="2649" y="222"/>
                    <a:pt x="2648" y="220"/>
                  </a:cubicBezTo>
                  <a:moveTo>
                    <a:pt x="2615" y="205"/>
                  </a:moveTo>
                  <a:cubicBezTo>
                    <a:pt x="2618" y="204"/>
                    <a:pt x="2619" y="205"/>
                    <a:pt x="2619" y="207"/>
                  </a:cubicBezTo>
                  <a:cubicBezTo>
                    <a:pt x="2618" y="208"/>
                    <a:pt x="2617" y="208"/>
                    <a:pt x="2616" y="208"/>
                  </a:cubicBezTo>
                  <a:lnTo>
                    <a:pt x="2615" y="205"/>
                  </a:lnTo>
                  <a:close/>
                  <a:moveTo>
                    <a:pt x="2645" y="201"/>
                  </a:moveTo>
                  <a:cubicBezTo>
                    <a:pt x="2645" y="201"/>
                    <a:pt x="2645" y="200"/>
                    <a:pt x="2645" y="199"/>
                  </a:cubicBezTo>
                  <a:cubicBezTo>
                    <a:pt x="2647" y="199"/>
                    <a:pt x="2648" y="199"/>
                    <a:pt x="2649" y="200"/>
                  </a:cubicBezTo>
                  <a:cubicBezTo>
                    <a:pt x="2649" y="202"/>
                    <a:pt x="2649" y="202"/>
                    <a:pt x="2648" y="203"/>
                  </a:cubicBezTo>
                  <a:cubicBezTo>
                    <a:pt x="2647" y="203"/>
                    <a:pt x="2646" y="203"/>
                    <a:pt x="2646" y="204"/>
                  </a:cubicBezTo>
                  <a:cubicBezTo>
                    <a:pt x="2646" y="206"/>
                    <a:pt x="2646" y="207"/>
                    <a:pt x="2647" y="208"/>
                  </a:cubicBezTo>
                  <a:cubicBezTo>
                    <a:pt x="2648" y="209"/>
                    <a:pt x="2648" y="210"/>
                    <a:pt x="2647" y="211"/>
                  </a:cubicBezTo>
                  <a:cubicBezTo>
                    <a:pt x="2645" y="212"/>
                    <a:pt x="2644" y="211"/>
                    <a:pt x="2644" y="210"/>
                  </a:cubicBezTo>
                  <a:cubicBezTo>
                    <a:pt x="2644" y="209"/>
                    <a:pt x="2643" y="208"/>
                    <a:pt x="2642" y="207"/>
                  </a:cubicBezTo>
                  <a:cubicBezTo>
                    <a:pt x="2642" y="205"/>
                    <a:pt x="2643" y="204"/>
                    <a:pt x="2644" y="204"/>
                  </a:cubicBezTo>
                  <a:cubicBezTo>
                    <a:pt x="2644" y="203"/>
                    <a:pt x="2644" y="202"/>
                    <a:pt x="2645" y="201"/>
                  </a:cubicBezTo>
                  <a:moveTo>
                    <a:pt x="2462" y="200"/>
                  </a:moveTo>
                  <a:cubicBezTo>
                    <a:pt x="2463" y="199"/>
                    <a:pt x="2464" y="199"/>
                    <a:pt x="2465" y="199"/>
                  </a:cubicBezTo>
                  <a:cubicBezTo>
                    <a:pt x="2466" y="199"/>
                    <a:pt x="2467" y="199"/>
                    <a:pt x="2468" y="199"/>
                  </a:cubicBezTo>
                  <a:cubicBezTo>
                    <a:pt x="2469" y="201"/>
                    <a:pt x="2469" y="203"/>
                    <a:pt x="2467" y="203"/>
                  </a:cubicBezTo>
                  <a:cubicBezTo>
                    <a:pt x="2465" y="203"/>
                    <a:pt x="2463" y="203"/>
                    <a:pt x="2462" y="202"/>
                  </a:cubicBezTo>
                  <a:lnTo>
                    <a:pt x="2462" y="200"/>
                  </a:lnTo>
                  <a:close/>
                  <a:moveTo>
                    <a:pt x="2737" y="183"/>
                  </a:moveTo>
                  <a:cubicBezTo>
                    <a:pt x="2736" y="183"/>
                    <a:pt x="2735" y="183"/>
                    <a:pt x="2735" y="183"/>
                  </a:cubicBezTo>
                  <a:cubicBezTo>
                    <a:pt x="2735" y="182"/>
                    <a:pt x="2735" y="182"/>
                    <a:pt x="2736" y="182"/>
                  </a:cubicBezTo>
                  <a:cubicBezTo>
                    <a:pt x="2737" y="182"/>
                    <a:pt x="2737" y="182"/>
                    <a:pt x="2738" y="182"/>
                  </a:cubicBezTo>
                  <a:cubicBezTo>
                    <a:pt x="2738" y="183"/>
                    <a:pt x="2737" y="183"/>
                    <a:pt x="2737" y="183"/>
                  </a:cubicBezTo>
                  <a:moveTo>
                    <a:pt x="2728" y="180"/>
                  </a:moveTo>
                  <a:cubicBezTo>
                    <a:pt x="2728" y="180"/>
                    <a:pt x="2727" y="180"/>
                    <a:pt x="2727" y="181"/>
                  </a:cubicBezTo>
                  <a:cubicBezTo>
                    <a:pt x="2727" y="181"/>
                    <a:pt x="2727" y="181"/>
                    <a:pt x="2726" y="181"/>
                  </a:cubicBezTo>
                  <a:cubicBezTo>
                    <a:pt x="2726" y="181"/>
                    <a:pt x="2726" y="181"/>
                    <a:pt x="2727" y="180"/>
                  </a:cubicBezTo>
                  <a:cubicBezTo>
                    <a:pt x="2727" y="180"/>
                    <a:pt x="2728" y="180"/>
                    <a:pt x="2728" y="180"/>
                  </a:cubicBezTo>
                  <a:close/>
                  <a:moveTo>
                    <a:pt x="2772" y="175"/>
                  </a:moveTo>
                  <a:cubicBezTo>
                    <a:pt x="2772" y="175"/>
                    <a:pt x="2772" y="176"/>
                    <a:pt x="2771" y="176"/>
                  </a:cubicBezTo>
                  <a:cubicBezTo>
                    <a:pt x="2771" y="175"/>
                    <a:pt x="2771" y="175"/>
                    <a:pt x="2772" y="175"/>
                  </a:cubicBezTo>
                  <a:cubicBezTo>
                    <a:pt x="2772" y="175"/>
                    <a:pt x="2773" y="175"/>
                    <a:pt x="2773" y="175"/>
                  </a:cubicBezTo>
                  <a:cubicBezTo>
                    <a:pt x="2773" y="175"/>
                    <a:pt x="2773" y="175"/>
                    <a:pt x="2772" y="175"/>
                  </a:cubicBezTo>
                  <a:moveTo>
                    <a:pt x="2766" y="176"/>
                  </a:moveTo>
                  <a:cubicBezTo>
                    <a:pt x="2766" y="176"/>
                    <a:pt x="2766" y="176"/>
                    <a:pt x="2765" y="175"/>
                  </a:cubicBezTo>
                  <a:cubicBezTo>
                    <a:pt x="2765" y="175"/>
                    <a:pt x="2765" y="175"/>
                    <a:pt x="2766" y="175"/>
                  </a:cubicBezTo>
                  <a:cubicBezTo>
                    <a:pt x="2766" y="174"/>
                    <a:pt x="2767" y="175"/>
                    <a:pt x="2768" y="175"/>
                  </a:cubicBezTo>
                  <a:cubicBezTo>
                    <a:pt x="2767" y="176"/>
                    <a:pt x="2767" y="176"/>
                    <a:pt x="2766" y="176"/>
                  </a:cubicBezTo>
                  <a:close/>
                  <a:moveTo>
                    <a:pt x="2681" y="175"/>
                  </a:moveTo>
                  <a:cubicBezTo>
                    <a:pt x="2681" y="175"/>
                    <a:pt x="2680" y="175"/>
                    <a:pt x="2680" y="175"/>
                  </a:cubicBezTo>
                  <a:cubicBezTo>
                    <a:pt x="2680" y="175"/>
                    <a:pt x="2680" y="175"/>
                    <a:pt x="2680" y="175"/>
                  </a:cubicBezTo>
                  <a:cubicBezTo>
                    <a:pt x="2681" y="174"/>
                    <a:pt x="2681" y="174"/>
                    <a:pt x="2681" y="174"/>
                  </a:cubicBezTo>
                  <a:cubicBezTo>
                    <a:pt x="2681" y="175"/>
                    <a:pt x="2681" y="175"/>
                    <a:pt x="2681" y="175"/>
                  </a:cubicBezTo>
                  <a:moveTo>
                    <a:pt x="2774" y="174"/>
                  </a:moveTo>
                  <a:cubicBezTo>
                    <a:pt x="2774" y="172"/>
                    <a:pt x="2774" y="171"/>
                    <a:pt x="2775" y="170"/>
                  </a:cubicBezTo>
                  <a:cubicBezTo>
                    <a:pt x="2775" y="170"/>
                    <a:pt x="2776" y="170"/>
                    <a:pt x="2777" y="171"/>
                  </a:cubicBezTo>
                  <a:cubicBezTo>
                    <a:pt x="2777" y="172"/>
                    <a:pt x="2777" y="173"/>
                    <a:pt x="2777" y="174"/>
                  </a:cubicBezTo>
                  <a:lnTo>
                    <a:pt x="2774" y="174"/>
                  </a:lnTo>
                  <a:close/>
                  <a:moveTo>
                    <a:pt x="2770" y="171"/>
                  </a:moveTo>
                  <a:cubicBezTo>
                    <a:pt x="2770" y="170"/>
                    <a:pt x="2770" y="170"/>
                    <a:pt x="2769" y="170"/>
                  </a:cubicBezTo>
                  <a:cubicBezTo>
                    <a:pt x="2769" y="169"/>
                    <a:pt x="2770" y="169"/>
                    <a:pt x="2771" y="169"/>
                  </a:cubicBezTo>
                  <a:cubicBezTo>
                    <a:pt x="2772" y="169"/>
                    <a:pt x="2772" y="170"/>
                    <a:pt x="2772" y="171"/>
                  </a:cubicBezTo>
                  <a:lnTo>
                    <a:pt x="2770" y="171"/>
                  </a:lnTo>
                  <a:close/>
                  <a:moveTo>
                    <a:pt x="2753" y="170"/>
                  </a:moveTo>
                  <a:cubicBezTo>
                    <a:pt x="2755" y="169"/>
                    <a:pt x="2756" y="170"/>
                    <a:pt x="2756" y="173"/>
                  </a:cubicBezTo>
                  <a:cubicBezTo>
                    <a:pt x="2754" y="173"/>
                    <a:pt x="2753" y="172"/>
                    <a:pt x="2753" y="170"/>
                  </a:cubicBezTo>
                  <a:close/>
                  <a:moveTo>
                    <a:pt x="2733" y="171"/>
                  </a:moveTo>
                  <a:cubicBezTo>
                    <a:pt x="2734" y="170"/>
                    <a:pt x="2734" y="170"/>
                    <a:pt x="2734" y="170"/>
                  </a:cubicBezTo>
                  <a:cubicBezTo>
                    <a:pt x="2735" y="170"/>
                    <a:pt x="2736" y="170"/>
                    <a:pt x="2736" y="171"/>
                  </a:cubicBezTo>
                  <a:cubicBezTo>
                    <a:pt x="2737" y="172"/>
                    <a:pt x="2737" y="173"/>
                    <a:pt x="2736" y="174"/>
                  </a:cubicBezTo>
                  <a:cubicBezTo>
                    <a:pt x="2734" y="174"/>
                    <a:pt x="2734" y="174"/>
                    <a:pt x="2734" y="173"/>
                  </a:cubicBezTo>
                  <a:cubicBezTo>
                    <a:pt x="2734" y="172"/>
                    <a:pt x="2733" y="171"/>
                    <a:pt x="2732" y="171"/>
                  </a:cubicBezTo>
                  <a:cubicBezTo>
                    <a:pt x="2733" y="171"/>
                    <a:pt x="2733" y="171"/>
                    <a:pt x="2733" y="171"/>
                  </a:cubicBezTo>
                  <a:moveTo>
                    <a:pt x="2469" y="184"/>
                  </a:moveTo>
                  <a:cubicBezTo>
                    <a:pt x="2469" y="183"/>
                    <a:pt x="2469" y="182"/>
                    <a:pt x="2470" y="181"/>
                  </a:cubicBezTo>
                  <a:cubicBezTo>
                    <a:pt x="2471" y="181"/>
                    <a:pt x="2472" y="181"/>
                    <a:pt x="2473" y="182"/>
                  </a:cubicBezTo>
                  <a:cubicBezTo>
                    <a:pt x="2473" y="184"/>
                    <a:pt x="2473" y="185"/>
                    <a:pt x="2472" y="185"/>
                  </a:cubicBezTo>
                  <a:cubicBezTo>
                    <a:pt x="2470" y="186"/>
                    <a:pt x="2470" y="185"/>
                    <a:pt x="2469" y="184"/>
                  </a:cubicBezTo>
                  <a:close/>
                  <a:moveTo>
                    <a:pt x="2767" y="169"/>
                  </a:moveTo>
                  <a:cubicBezTo>
                    <a:pt x="2767" y="168"/>
                    <a:pt x="2767" y="168"/>
                    <a:pt x="2766" y="168"/>
                  </a:cubicBezTo>
                  <a:cubicBezTo>
                    <a:pt x="2766" y="167"/>
                    <a:pt x="2766" y="167"/>
                    <a:pt x="2767" y="167"/>
                  </a:cubicBezTo>
                  <a:cubicBezTo>
                    <a:pt x="2769" y="167"/>
                    <a:pt x="2769" y="168"/>
                    <a:pt x="2768" y="169"/>
                  </a:cubicBezTo>
                  <a:lnTo>
                    <a:pt x="2767" y="169"/>
                  </a:lnTo>
                  <a:close/>
                  <a:moveTo>
                    <a:pt x="2752" y="168"/>
                  </a:moveTo>
                  <a:cubicBezTo>
                    <a:pt x="2752" y="167"/>
                    <a:pt x="2752" y="167"/>
                    <a:pt x="2752" y="166"/>
                  </a:cubicBezTo>
                  <a:cubicBezTo>
                    <a:pt x="2753" y="166"/>
                    <a:pt x="2753" y="166"/>
                    <a:pt x="2753" y="166"/>
                  </a:cubicBezTo>
                  <a:cubicBezTo>
                    <a:pt x="2753" y="167"/>
                    <a:pt x="2754" y="167"/>
                    <a:pt x="2754" y="168"/>
                  </a:cubicBezTo>
                  <a:cubicBezTo>
                    <a:pt x="2753" y="168"/>
                    <a:pt x="2753" y="168"/>
                    <a:pt x="2753" y="169"/>
                  </a:cubicBezTo>
                  <a:cubicBezTo>
                    <a:pt x="2752" y="169"/>
                    <a:pt x="2752" y="168"/>
                    <a:pt x="2752" y="168"/>
                  </a:cubicBezTo>
                  <a:moveTo>
                    <a:pt x="2743" y="166"/>
                  </a:moveTo>
                  <a:cubicBezTo>
                    <a:pt x="2744" y="166"/>
                    <a:pt x="2745" y="166"/>
                    <a:pt x="2745" y="166"/>
                  </a:cubicBezTo>
                  <a:cubicBezTo>
                    <a:pt x="2746" y="167"/>
                    <a:pt x="2746" y="167"/>
                    <a:pt x="2746" y="169"/>
                  </a:cubicBezTo>
                  <a:cubicBezTo>
                    <a:pt x="2744" y="169"/>
                    <a:pt x="2742" y="168"/>
                    <a:pt x="2743" y="166"/>
                  </a:cubicBezTo>
                  <a:moveTo>
                    <a:pt x="2701" y="167"/>
                  </a:moveTo>
                  <a:cubicBezTo>
                    <a:pt x="2702" y="168"/>
                    <a:pt x="2703" y="169"/>
                    <a:pt x="2702" y="170"/>
                  </a:cubicBezTo>
                  <a:cubicBezTo>
                    <a:pt x="2702" y="171"/>
                    <a:pt x="2701" y="171"/>
                    <a:pt x="2700" y="171"/>
                  </a:cubicBezTo>
                  <a:cubicBezTo>
                    <a:pt x="2698" y="171"/>
                    <a:pt x="2698" y="170"/>
                    <a:pt x="2698" y="168"/>
                  </a:cubicBezTo>
                  <a:cubicBezTo>
                    <a:pt x="2699" y="168"/>
                    <a:pt x="2700" y="167"/>
                    <a:pt x="2701" y="167"/>
                  </a:cubicBezTo>
                  <a:moveTo>
                    <a:pt x="2756" y="163"/>
                  </a:moveTo>
                  <a:cubicBezTo>
                    <a:pt x="2756" y="163"/>
                    <a:pt x="2756" y="162"/>
                    <a:pt x="2755" y="162"/>
                  </a:cubicBezTo>
                  <a:cubicBezTo>
                    <a:pt x="2755" y="162"/>
                    <a:pt x="2756" y="161"/>
                    <a:pt x="2757" y="161"/>
                  </a:cubicBezTo>
                  <a:cubicBezTo>
                    <a:pt x="2758" y="161"/>
                    <a:pt x="2758" y="162"/>
                    <a:pt x="2758" y="163"/>
                  </a:cubicBezTo>
                  <a:lnTo>
                    <a:pt x="2756" y="163"/>
                  </a:lnTo>
                  <a:close/>
                  <a:moveTo>
                    <a:pt x="2688" y="163"/>
                  </a:moveTo>
                  <a:cubicBezTo>
                    <a:pt x="2688" y="163"/>
                    <a:pt x="2688" y="163"/>
                    <a:pt x="2687" y="163"/>
                  </a:cubicBezTo>
                  <a:cubicBezTo>
                    <a:pt x="2687" y="162"/>
                    <a:pt x="2687" y="162"/>
                    <a:pt x="2687" y="162"/>
                  </a:cubicBezTo>
                  <a:cubicBezTo>
                    <a:pt x="2688" y="162"/>
                    <a:pt x="2688" y="162"/>
                    <a:pt x="2688" y="162"/>
                  </a:cubicBezTo>
                  <a:cubicBezTo>
                    <a:pt x="2689" y="162"/>
                    <a:pt x="2688" y="162"/>
                    <a:pt x="2688" y="163"/>
                  </a:cubicBezTo>
                  <a:moveTo>
                    <a:pt x="2704" y="159"/>
                  </a:moveTo>
                  <a:cubicBezTo>
                    <a:pt x="2704" y="160"/>
                    <a:pt x="2704" y="160"/>
                    <a:pt x="2704" y="159"/>
                  </a:cubicBezTo>
                  <a:cubicBezTo>
                    <a:pt x="2703" y="159"/>
                    <a:pt x="2703" y="159"/>
                    <a:pt x="2704" y="159"/>
                  </a:cubicBezTo>
                  <a:cubicBezTo>
                    <a:pt x="2704" y="158"/>
                    <a:pt x="2704" y="158"/>
                    <a:pt x="2704" y="159"/>
                  </a:cubicBezTo>
                  <a:cubicBezTo>
                    <a:pt x="2705" y="159"/>
                    <a:pt x="2705" y="159"/>
                    <a:pt x="2704" y="159"/>
                  </a:cubicBezTo>
                  <a:moveTo>
                    <a:pt x="2497" y="168"/>
                  </a:moveTo>
                  <a:cubicBezTo>
                    <a:pt x="2497" y="169"/>
                    <a:pt x="2496" y="169"/>
                    <a:pt x="2496" y="168"/>
                  </a:cubicBezTo>
                  <a:cubicBezTo>
                    <a:pt x="2496" y="168"/>
                    <a:pt x="2496" y="168"/>
                    <a:pt x="2496" y="168"/>
                  </a:cubicBezTo>
                  <a:cubicBezTo>
                    <a:pt x="2497" y="167"/>
                    <a:pt x="2497" y="167"/>
                    <a:pt x="2497" y="168"/>
                  </a:cubicBezTo>
                  <a:cubicBezTo>
                    <a:pt x="2497" y="168"/>
                    <a:pt x="2497" y="168"/>
                    <a:pt x="2497" y="168"/>
                  </a:cubicBezTo>
                  <a:moveTo>
                    <a:pt x="2618" y="165"/>
                  </a:moveTo>
                  <a:cubicBezTo>
                    <a:pt x="2617" y="163"/>
                    <a:pt x="2617" y="162"/>
                    <a:pt x="2618" y="161"/>
                  </a:cubicBezTo>
                  <a:cubicBezTo>
                    <a:pt x="2619" y="162"/>
                    <a:pt x="2620" y="163"/>
                    <a:pt x="2621" y="164"/>
                  </a:cubicBezTo>
                  <a:cubicBezTo>
                    <a:pt x="2623" y="165"/>
                    <a:pt x="2624" y="167"/>
                    <a:pt x="2624" y="169"/>
                  </a:cubicBezTo>
                  <a:cubicBezTo>
                    <a:pt x="2624" y="169"/>
                    <a:pt x="2623" y="170"/>
                    <a:pt x="2622" y="170"/>
                  </a:cubicBezTo>
                  <a:cubicBezTo>
                    <a:pt x="2621" y="170"/>
                    <a:pt x="2620" y="170"/>
                    <a:pt x="2619" y="170"/>
                  </a:cubicBezTo>
                  <a:cubicBezTo>
                    <a:pt x="2619" y="169"/>
                    <a:pt x="2618" y="167"/>
                    <a:pt x="2618" y="165"/>
                  </a:cubicBezTo>
                  <a:moveTo>
                    <a:pt x="2696" y="152"/>
                  </a:moveTo>
                  <a:cubicBezTo>
                    <a:pt x="2696" y="152"/>
                    <a:pt x="2696" y="152"/>
                    <a:pt x="2696" y="153"/>
                  </a:cubicBezTo>
                  <a:cubicBezTo>
                    <a:pt x="2695" y="153"/>
                    <a:pt x="2695" y="153"/>
                    <a:pt x="2695" y="154"/>
                  </a:cubicBezTo>
                  <a:cubicBezTo>
                    <a:pt x="2695" y="154"/>
                    <a:pt x="2695" y="153"/>
                    <a:pt x="2695" y="153"/>
                  </a:cubicBezTo>
                  <a:cubicBezTo>
                    <a:pt x="2696" y="152"/>
                    <a:pt x="2696" y="152"/>
                    <a:pt x="2696" y="152"/>
                  </a:cubicBezTo>
                  <a:moveTo>
                    <a:pt x="2637" y="153"/>
                  </a:moveTo>
                  <a:lnTo>
                    <a:pt x="2639" y="153"/>
                  </a:lnTo>
                  <a:lnTo>
                    <a:pt x="2639" y="155"/>
                  </a:lnTo>
                  <a:lnTo>
                    <a:pt x="2637" y="155"/>
                  </a:lnTo>
                  <a:lnTo>
                    <a:pt x="2637" y="153"/>
                  </a:lnTo>
                  <a:close/>
                  <a:moveTo>
                    <a:pt x="2702" y="151"/>
                  </a:moveTo>
                  <a:cubicBezTo>
                    <a:pt x="2702" y="151"/>
                    <a:pt x="2701" y="151"/>
                    <a:pt x="2701" y="151"/>
                  </a:cubicBezTo>
                  <a:cubicBezTo>
                    <a:pt x="2702" y="150"/>
                    <a:pt x="2702" y="150"/>
                    <a:pt x="2702" y="150"/>
                  </a:cubicBezTo>
                  <a:cubicBezTo>
                    <a:pt x="2702" y="150"/>
                    <a:pt x="2702" y="150"/>
                    <a:pt x="2702" y="151"/>
                  </a:cubicBezTo>
                  <a:cubicBezTo>
                    <a:pt x="2702" y="151"/>
                    <a:pt x="2702" y="151"/>
                    <a:pt x="2702" y="151"/>
                  </a:cubicBezTo>
                  <a:close/>
                  <a:moveTo>
                    <a:pt x="2706" y="148"/>
                  </a:moveTo>
                  <a:cubicBezTo>
                    <a:pt x="2707" y="148"/>
                    <a:pt x="2707" y="148"/>
                    <a:pt x="2708" y="149"/>
                  </a:cubicBezTo>
                  <a:cubicBezTo>
                    <a:pt x="2708" y="149"/>
                    <a:pt x="2709" y="150"/>
                    <a:pt x="2709" y="150"/>
                  </a:cubicBezTo>
                  <a:cubicBezTo>
                    <a:pt x="2710" y="151"/>
                    <a:pt x="2710" y="151"/>
                    <a:pt x="2711" y="152"/>
                  </a:cubicBezTo>
                  <a:cubicBezTo>
                    <a:pt x="2712" y="152"/>
                    <a:pt x="2712" y="152"/>
                    <a:pt x="2714" y="152"/>
                  </a:cubicBezTo>
                  <a:cubicBezTo>
                    <a:pt x="2713" y="153"/>
                    <a:pt x="2713" y="154"/>
                    <a:pt x="2712" y="155"/>
                  </a:cubicBezTo>
                  <a:cubicBezTo>
                    <a:pt x="2711" y="155"/>
                    <a:pt x="2710" y="155"/>
                    <a:pt x="2709" y="155"/>
                  </a:cubicBezTo>
                  <a:cubicBezTo>
                    <a:pt x="2708" y="154"/>
                    <a:pt x="2707" y="154"/>
                    <a:pt x="2706" y="154"/>
                  </a:cubicBezTo>
                  <a:cubicBezTo>
                    <a:pt x="2704" y="153"/>
                    <a:pt x="2704" y="153"/>
                    <a:pt x="2703" y="153"/>
                  </a:cubicBezTo>
                  <a:lnTo>
                    <a:pt x="2706" y="148"/>
                  </a:lnTo>
                  <a:close/>
                  <a:moveTo>
                    <a:pt x="2712" y="148"/>
                  </a:moveTo>
                  <a:cubicBezTo>
                    <a:pt x="2711" y="148"/>
                    <a:pt x="2711" y="148"/>
                    <a:pt x="2711" y="148"/>
                  </a:cubicBezTo>
                  <a:cubicBezTo>
                    <a:pt x="2710" y="147"/>
                    <a:pt x="2710" y="147"/>
                    <a:pt x="2711" y="147"/>
                  </a:cubicBezTo>
                  <a:cubicBezTo>
                    <a:pt x="2711" y="147"/>
                    <a:pt x="2711" y="147"/>
                    <a:pt x="2712" y="147"/>
                  </a:cubicBezTo>
                  <a:cubicBezTo>
                    <a:pt x="2712" y="147"/>
                    <a:pt x="2712" y="147"/>
                    <a:pt x="2712" y="148"/>
                  </a:cubicBezTo>
                  <a:close/>
                  <a:moveTo>
                    <a:pt x="2754" y="143"/>
                  </a:moveTo>
                  <a:cubicBezTo>
                    <a:pt x="2755" y="143"/>
                    <a:pt x="2756" y="143"/>
                    <a:pt x="2756" y="145"/>
                  </a:cubicBezTo>
                  <a:lnTo>
                    <a:pt x="2754" y="145"/>
                  </a:lnTo>
                  <a:lnTo>
                    <a:pt x="2754" y="143"/>
                  </a:lnTo>
                  <a:close/>
                  <a:moveTo>
                    <a:pt x="2673" y="148"/>
                  </a:moveTo>
                  <a:cubicBezTo>
                    <a:pt x="2673" y="147"/>
                    <a:pt x="2673" y="146"/>
                    <a:pt x="2673" y="146"/>
                  </a:cubicBezTo>
                  <a:lnTo>
                    <a:pt x="2677" y="146"/>
                  </a:lnTo>
                  <a:cubicBezTo>
                    <a:pt x="2677" y="147"/>
                    <a:pt x="2677" y="148"/>
                    <a:pt x="2676" y="148"/>
                  </a:cubicBezTo>
                  <a:cubicBezTo>
                    <a:pt x="2675" y="149"/>
                    <a:pt x="2674" y="149"/>
                    <a:pt x="2674" y="150"/>
                  </a:cubicBezTo>
                  <a:cubicBezTo>
                    <a:pt x="2673" y="150"/>
                    <a:pt x="2672" y="149"/>
                    <a:pt x="2673" y="148"/>
                  </a:cubicBezTo>
                  <a:moveTo>
                    <a:pt x="2715" y="143"/>
                  </a:moveTo>
                  <a:cubicBezTo>
                    <a:pt x="2716" y="144"/>
                    <a:pt x="2717" y="144"/>
                    <a:pt x="2718" y="145"/>
                  </a:cubicBezTo>
                  <a:cubicBezTo>
                    <a:pt x="2718" y="145"/>
                    <a:pt x="2718" y="145"/>
                    <a:pt x="2717" y="146"/>
                  </a:cubicBezTo>
                  <a:cubicBezTo>
                    <a:pt x="2717" y="146"/>
                    <a:pt x="2716" y="146"/>
                    <a:pt x="2716" y="146"/>
                  </a:cubicBezTo>
                  <a:cubicBezTo>
                    <a:pt x="2715" y="146"/>
                    <a:pt x="2715" y="146"/>
                    <a:pt x="2714" y="146"/>
                  </a:cubicBezTo>
                  <a:cubicBezTo>
                    <a:pt x="2714" y="146"/>
                    <a:pt x="2714" y="146"/>
                    <a:pt x="2714" y="147"/>
                  </a:cubicBezTo>
                  <a:cubicBezTo>
                    <a:pt x="2713" y="146"/>
                    <a:pt x="2712" y="145"/>
                    <a:pt x="2712" y="144"/>
                  </a:cubicBezTo>
                  <a:cubicBezTo>
                    <a:pt x="2713" y="143"/>
                    <a:pt x="2714" y="143"/>
                    <a:pt x="2715" y="143"/>
                  </a:cubicBezTo>
                  <a:moveTo>
                    <a:pt x="2772" y="140"/>
                  </a:moveTo>
                  <a:lnTo>
                    <a:pt x="2774" y="140"/>
                  </a:lnTo>
                  <a:lnTo>
                    <a:pt x="2774" y="141"/>
                  </a:lnTo>
                  <a:lnTo>
                    <a:pt x="2772" y="141"/>
                  </a:lnTo>
                  <a:lnTo>
                    <a:pt x="2772" y="140"/>
                  </a:lnTo>
                  <a:close/>
                  <a:moveTo>
                    <a:pt x="2770" y="140"/>
                  </a:moveTo>
                  <a:cubicBezTo>
                    <a:pt x="2769" y="140"/>
                    <a:pt x="2769" y="140"/>
                    <a:pt x="2769" y="140"/>
                  </a:cubicBezTo>
                  <a:cubicBezTo>
                    <a:pt x="2769" y="139"/>
                    <a:pt x="2769" y="139"/>
                    <a:pt x="2770" y="139"/>
                  </a:cubicBezTo>
                  <a:cubicBezTo>
                    <a:pt x="2770" y="139"/>
                    <a:pt x="2770" y="140"/>
                    <a:pt x="2770" y="140"/>
                  </a:cubicBezTo>
                  <a:moveTo>
                    <a:pt x="2760" y="140"/>
                  </a:moveTo>
                  <a:cubicBezTo>
                    <a:pt x="2761" y="140"/>
                    <a:pt x="2762" y="139"/>
                    <a:pt x="2762" y="139"/>
                  </a:cubicBezTo>
                  <a:cubicBezTo>
                    <a:pt x="2763" y="139"/>
                    <a:pt x="2764" y="139"/>
                    <a:pt x="2765" y="140"/>
                  </a:cubicBezTo>
                  <a:cubicBezTo>
                    <a:pt x="2765" y="140"/>
                    <a:pt x="2766" y="141"/>
                    <a:pt x="2766" y="143"/>
                  </a:cubicBezTo>
                  <a:cubicBezTo>
                    <a:pt x="2765" y="143"/>
                    <a:pt x="2764" y="144"/>
                    <a:pt x="2762" y="143"/>
                  </a:cubicBezTo>
                  <a:cubicBezTo>
                    <a:pt x="2761" y="142"/>
                    <a:pt x="2760" y="142"/>
                    <a:pt x="2759" y="142"/>
                  </a:cubicBezTo>
                  <a:cubicBezTo>
                    <a:pt x="2759" y="141"/>
                    <a:pt x="2759" y="141"/>
                    <a:pt x="2760" y="140"/>
                  </a:cubicBezTo>
                  <a:moveTo>
                    <a:pt x="2572" y="148"/>
                  </a:moveTo>
                  <a:cubicBezTo>
                    <a:pt x="2571" y="149"/>
                    <a:pt x="2571" y="149"/>
                    <a:pt x="2571" y="149"/>
                  </a:cubicBezTo>
                  <a:cubicBezTo>
                    <a:pt x="2570" y="148"/>
                    <a:pt x="2570" y="148"/>
                    <a:pt x="2571" y="148"/>
                  </a:cubicBezTo>
                  <a:cubicBezTo>
                    <a:pt x="2571" y="148"/>
                    <a:pt x="2572" y="147"/>
                    <a:pt x="2572" y="148"/>
                  </a:cubicBezTo>
                  <a:cubicBezTo>
                    <a:pt x="2572" y="148"/>
                    <a:pt x="2572" y="148"/>
                    <a:pt x="2572" y="148"/>
                  </a:cubicBezTo>
                  <a:moveTo>
                    <a:pt x="2734" y="141"/>
                  </a:moveTo>
                  <a:cubicBezTo>
                    <a:pt x="2734" y="140"/>
                    <a:pt x="2734" y="140"/>
                    <a:pt x="2734" y="139"/>
                  </a:cubicBezTo>
                  <a:cubicBezTo>
                    <a:pt x="2736" y="140"/>
                    <a:pt x="2736" y="141"/>
                    <a:pt x="2736" y="142"/>
                  </a:cubicBezTo>
                  <a:cubicBezTo>
                    <a:pt x="2736" y="142"/>
                    <a:pt x="2735" y="142"/>
                    <a:pt x="2735" y="142"/>
                  </a:cubicBezTo>
                  <a:cubicBezTo>
                    <a:pt x="2735" y="142"/>
                    <a:pt x="2734" y="141"/>
                    <a:pt x="2734" y="141"/>
                  </a:cubicBezTo>
                  <a:cubicBezTo>
                    <a:pt x="2734" y="141"/>
                    <a:pt x="2734" y="141"/>
                    <a:pt x="2734" y="141"/>
                  </a:cubicBezTo>
                  <a:moveTo>
                    <a:pt x="2678" y="145"/>
                  </a:moveTo>
                  <a:cubicBezTo>
                    <a:pt x="2678" y="145"/>
                    <a:pt x="2678" y="144"/>
                    <a:pt x="2678" y="142"/>
                  </a:cubicBezTo>
                  <a:cubicBezTo>
                    <a:pt x="2680" y="142"/>
                    <a:pt x="2681" y="142"/>
                    <a:pt x="2682" y="143"/>
                  </a:cubicBezTo>
                  <a:cubicBezTo>
                    <a:pt x="2683" y="144"/>
                    <a:pt x="2685" y="144"/>
                    <a:pt x="2687" y="143"/>
                  </a:cubicBezTo>
                  <a:cubicBezTo>
                    <a:pt x="2688" y="144"/>
                    <a:pt x="2688" y="144"/>
                    <a:pt x="2688" y="145"/>
                  </a:cubicBezTo>
                  <a:cubicBezTo>
                    <a:pt x="2688" y="145"/>
                    <a:pt x="2689" y="146"/>
                    <a:pt x="2689" y="146"/>
                  </a:cubicBezTo>
                  <a:cubicBezTo>
                    <a:pt x="2690" y="149"/>
                    <a:pt x="2689" y="151"/>
                    <a:pt x="2688" y="152"/>
                  </a:cubicBezTo>
                  <a:cubicBezTo>
                    <a:pt x="2687" y="153"/>
                    <a:pt x="2686" y="155"/>
                    <a:pt x="2685" y="157"/>
                  </a:cubicBezTo>
                  <a:cubicBezTo>
                    <a:pt x="2684" y="157"/>
                    <a:pt x="2683" y="157"/>
                    <a:pt x="2683" y="156"/>
                  </a:cubicBezTo>
                  <a:cubicBezTo>
                    <a:pt x="2683" y="155"/>
                    <a:pt x="2682" y="154"/>
                    <a:pt x="2682" y="153"/>
                  </a:cubicBezTo>
                  <a:lnTo>
                    <a:pt x="2681" y="151"/>
                  </a:lnTo>
                  <a:cubicBezTo>
                    <a:pt x="2680" y="150"/>
                    <a:pt x="2680" y="148"/>
                    <a:pt x="2680" y="147"/>
                  </a:cubicBezTo>
                  <a:cubicBezTo>
                    <a:pt x="2680" y="146"/>
                    <a:pt x="2679" y="146"/>
                    <a:pt x="2678" y="145"/>
                  </a:cubicBezTo>
                  <a:moveTo>
                    <a:pt x="2434" y="149"/>
                  </a:moveTo>
                  <a:lnTo>
                    <a:pt x="2438" y="149"/>
                  </a:lnTo>
                  <a:cubicBezTo>
                    <a:pt x="2438" y="150"/>
                    <a:pt x="2438" y="151"/>
                    <a:pt x="2437" y="151"/>
                  </a:cubicBezTo>
                  <a:cubicBezTo>
                    <a:pt x="2436" y="151"/>
                    <a:pt x="2435" y="151"/>
                    <a:pt x="2434" y="151"/>
                  </a:cubicBezTo>
                  <a:lnTo>
                    <a:pt x="2434" y="149"/>
                  </a:lnTo>
                  <a:close/>
                  <a:moveTo>
                    <a:pt x="2753" y="135"/>
                  </a:moveTo>
                  <a:cubicBezTo>
                    <a:pt x="2753" y="135"/>
                    <a:pt x="2753" y="134"/>
                    <a:pt x="2753" y="134"/>
                  </a:cubicBezTo>
                  <a:lnTo>
                    <a:pt x="2756" y="133"/>
                  </a:lnTo>
                  <a:cubicBezTo>
                    <a:pt x="2757" y="135"/>
                    <a:pt x="2756" y="135"/>
                    <a:pt x="2755" y="135"/>
                  </a:cubicBezTo>
                  <a:cubicBezTo>
                    <a:pt x="2754" y="136"/>
                    <a:pt x="2753" y="136"/>
                    <a:pt x="2752" y="136"/>
                  </a:cubicBezTo>
                  <a:cubicBezTo>
                    <a:pt x="2753" y="136"/>
                    <a:pt x="2753" y="135"/>
                    <a:pt x="2753" y="135"/>
                  </a:cubicBezTo>
                  <a:moveTo>
                    <a:pt x="2749" y="133"/>
                  </a:moveTo>
                  <a:lnTo>
                    <a:pt x="2749" y="135"/>
                  </a:lnTo>
                  <a:cubicBezTo>
                    <a:pt x="2748" y="136"/>
                    <a:pt x="2747" y="136"/>
                    <a:pt x="2747" y="135"/>
                  </a:cubicBezTo>
                  <a:cubicBezTo>
                    <a:pt x="2746" y="135"/>
                    <a:pt x="2746" y="135"/>
                    <a:pt x="2745" y="135"/>
                  </a:cubicBezTo>
                  <a:cubicBezTo>
                    <a:pt x="2745" y="133"/>
                    <a:pt x="2747" y="132"/>
                    <a:pt x="2749" y="133"/>
                  </a:cubicBezTo>
                  <a:moveTo>
                    <a:pt x="2556" y="143"/>
                  </a:moveTo>
                  <a:cubicBezTo>
                    <a:pt x="2556" y="143"/>
                    <a:pt x="2555" y="143"/>
                    <a:pt x="2554" y="143"/>
                  </a:cubicBezTo>
                  <a:cubicBezTo>
                    <a:pt x="2554" y="143"/>
                    <a:pt x="2553" y="143"/>
                    <a:pt x="2553" y="142"/>
                  </a:cubicBezTo>
                  <a:cubicBezTo>
                    <a:pt x="2552" y="142"/>
                    <a:pt x="2552" y="141"/>
                    <a:pt x="2552" y="140"/>
                  </a:cubicBezTo>
                  <a:cubicBezTo>
                    <a:pt x="2553" y="141"/>
                    <a:pt x="2554" y="141"/>
                    <a:pt x="2555" y="140"/>
                  </a:cubicBezTo>
                  <a:cubicBezTo>
                    <a:pt x="2556" y="140"/>
                    <a:pt x="2557" y="140"/>
                    <a:pt x="2557" y="141"/>
                  </a:cubicBezTo>
                  <a:cubicBezTo>
                    <a:pt x="2557" y="142"/>
                    <a:pt x="2557" y="143"/>
                    <a:pt x="2556" y="143"/>
                  </a:cubicBezTo>
                  <a:moveTo>
                    <a:pt x="2630" y="137"/>
                  </a:moveTo>
                  <a:cubicBezTo>
                    <a:pt x="2631" y="137"/>
                    <a:pt x="2632" y="136"/>
                    <a:pt x="2634" y="136"/>
                  </a:cubicBezTo>
                  <a:cubicBezTo>
                    <a:pt x="2634" y="137"/>
                    <a:pt x="2634" y="138"/>
                    <a:pt x="2635" y="138"/>
                  </a:cubicBezTo>
                  <a:cubicBezTo>
                    <a:pt x="2635" y="139"/>
                    <a:pt x="2636" y="139"/>
                    <a:pt x="2637" y="140"/>
                  </a:cubicBezTo>
                  <a:cubicBezTo>
                    <a:pt x="2637" y="140"/>
                    <a:pt x="2638" y="141"/>
                    <a:pt x="2638" y="141"/>
                  </a:cubicBezTo>
                  <a:cubicBezTo>
                    <a:pt x="2638" y="142"/>
                    <a:pt x="2639" y="142"/>
                    <a:pt x="2638" y="144"/>
                  </a:cubicBezTo>
                  <a:cubicBezTo>
                    <a:pt x="2636" y="144"/>
                    <a:pt x="2635" y="143"/>
                    <a:pt x="2634" y="142"/>
                  </a:cubicBezTo>
                  <a:cubicBezTo>
                    <a:pt x="2633" y="140"/>
                    <a:pt x="2631" y="139"/>
                    <a:pt x="2630" y="139"/>
                  </a:cubicBezTo>
                  <a:cubicBezTo>
                    <a:pt x="2629" y="140"/>
                    <a:pt x="2628" y="140"/>
                    <a:pt x="2627" y="141"/>
                  </a:cubicBezTo>
                  <a:cubicBezTo>
                    <a:pt x="2626" y="142"/>
                    <a:pt x="2625" y="143"/>
                    <a:pt x="2623" y="143"/>
                  </a:cubicBezTo>
                  <a:cubicBezTo>
                    <a:pt x="2623" y="141"/>
                    <a:pt x="2623" y="140"/>
                    <a:pt x="2624" y="139"/>
                  </a:cubicBezTo>
                  <a:cubicBezTo>
                    <a:pt x="2625" y="139"/>
                    <a:pt x="2626" y="138"/>
                    <a:pt x="2626" y="136"/>
                  </a:cubicBezTo>
                  <a:cubicBezTo>
                    <a:pt x="2628" y="137"/>
                    <a:pt x="2629" y="137"/>
                    <a:pt x="2630" y="137"/>
                  </a:cubicBezTo>
                  <a:moveTo>
                    <a:pt x="2518" y="144"/>
                  </a:moveTo>
                  <a:cubicBezTo>
                    <a:pt x="2516" y="144"/>
                    <a:pt x="2516" y="143"/>
                    <a:pt x="2516" y="141"/>
                  </a:cubicBezTo>
                  <a:lnTo>
                    <a:pt x="2518" y="141"/>
                  </a:lnTo>
                  <a:lnTo>
                    <a:pt x="2518" y="144"/>
                  </a:lnTo>
                  <a:close/>
                  <a:moveTo>
                    <a:pt x="2703" y="133"/>
                  </a:moveTo>
                  <a:cubicBezTo>
                    <a:pt x="2706" y="132"/>
                    <a:pt x="2709" y="131"/>
                    <a:pt x="2713" y="131"/>
                  </a:cubicBezTo>
                  <a:cubicBezTo>
                    <a:pt x="2713" y="133"/>
                    <a:pt x="2712" y="134"/>
                    <a:pt x="2710" y="134"/>
                  </a:cubicBezTo>
                  <a:cubicBezTo>
                    <a:pt x="2710" y="135"/>
                    <a:pt x="2710" y="135"/>
                    <a:pt x="2711" y="136"/>
                  </a:cubicBezTo>
                  <a:cubicBezTo>
                    <a:pt x="2711" y="136"/>
                    <a:pt x="2711" y="136"/>
                    <a:pt x="2712" y="136"/>
                  </a:cubicBezTo>
                  <a:cubicBezTo>
                    <a:pt x="2713" y="137"/>
                    <a:pt x="2713" y="137"/>
                    <a:pt x="2713" y="137"/>
                  </a:cubicBezTo>
                  <a:cubicBezTo>
                    <a:pt x="2714" y="137"/>
                    <a:pt x="2714" y="138"/>
                    <a:pt x="2714" y="139"/>
                  </a:cubicBezTo>
                  <a:cubicBezTo>
                    <a:pt x="2713" y="139"/>
                    <a:pt x="2712" y="139"/>
                    <a:pt x="2712" y="140"/>
                  </a:cubicBezTo>
                  <a:cubicBezTo>
                    <a:pt x="2712" y="141"/>
                    <a:pt x="2712" y="142"/>
                    <a:pt x="2711" y="142"/>
                  </a:cubicBezTo>
                  <a:cubicBezTo>
                    <a:pt x="2711" y="143"/>
                    <a:pt x="2709" y="144"/>
                    <a:pt x="2708" y="144"/>
                  </a:cubicBezTo>
                  <a:cubicBezTo>
                    <a:pt x="2707" y="144"/>
                    <a:pt x="2706" y="144"/>
                    <a:pt x="2705" y="145"/>
                  </a:cubicBezTo>
                  <a:cubicBezTo>
                    <a:pt x="2705" y="143"/>
                    <a:pt x="2705" y="143"/>
                    <a:pt x="2704" y="142"/>
                  </a:cubicBezTo>
                  <a:cubicBezTo>
                    <a:pt x="2704" y="142"/>
                    <a:pt x="2704" y="142"/>
                    <a:pt x="2704" y="141"/>
                  </a:cubicBezTo>
                  <a:cubicBezTo>
                    <a:pt x="2704" y="140"/>
                    <a:pt x="2703" y="139"/>
                    <a:pt x="2702" y="139"/>
                  </a:cubicBezTo>
                  <a:cubicBezTo>
                    <a:pt x="2700" y="139"/>
                    <a:pt x="2699" y="138"/>
                    <a:pt x="2698" y="138"/>
                  </a:cubicBezTo>
                  <a:cubicBezTo>
                    <a:pt x="2696" y="138"/>
                    <a:pt x="2695" y="138"/>
                    <a:pt x="2694" y="138"/>
                  </a:cubicBezTo>
                  <a:cubicBezTo>
                    <a:pt x="2693" y="137"/>
                    <a:pt x="2692" y="136"/>
                    <a:pt x="2692" y="134"/>
                  </a:cubicBezTo>
                  <a:cubicBezTo>
                    <a:pt x="2696" y="134"/>
                    <a:pt x="2699" y="134"/>
                    <a:pt x="2703" y="133"/>
                  </a:cubicBezTo>
                  <a:moveTo>
                    <a:pt x="2616" y="137"/>
                  </a:moveTo>
                  <a:cubicBezTo>
                    <a:pt x="2616" y="136"/>
                    <a:pt x="2616" y="135"/>
                    <a:pt x="2616" y="135"/>
                  </a:cubicBezTo>
                  <a:cubicBezTo>
                    <a:pt x="2616" y="134"/>
                    <a:pt x="2616" y="134"/>
                    <a:pt x="2617" y="133"/>
                  </a:cubicBezTo>
                  <a:cubicBezTo>
                    <a:pt x="2618" y="133"/>
                    <a:pt x="2618" y="134"/>
                    <a:pt x="2618" y="137"/>
                  </a:cubicBezTo>
                  <a:lnTo>
                    <a:pt x="2616" y="137"/>
                  </a:lnTo>
                  <a:close/>
                  <a:moveTo>
                    <a:pt x="2747" y="129"/>
                  </a:moveTo>
                  <a:cubicBezTo>
                    <a:pt x="2747" y="127"/>
                    <a:pt x="2747" y="126"/>
                    <a:pt x="2747" y="125"/>
                  </a:cubicBezTo>
                  <a:cubicBezTo>
                    <a:pt x="2749" y="125"/>
                    <a:pt x="2750" y="125"/>
                    <a:pt x="2750" y="126"/>
                  </a:cubicBezTo>
                  <a:cubicBezTo>
                    <a:pt x="2750" y="128"/>
                    <a:pt x="2750" y="129"/>
                    <a:pt x="2750" y="130"/>
                  </a:cubicBezTo>
                  <a:cubicBezTo>
                    <a:pt x="2748" y="131"/>
                    <a:pt x="2747" y="130"/>
                    <a:pt x="2747" y="129"/>
                  </a:cubicBezTo>
                  <a:moveTo>
                    <a:pt x="2691" y="127"/>
                  </a:moveTo>
                  <a:cubicBezTo>
                    <a:pt x="2692" y="126"/>
                    <a:pt x="2693" y="126"/>
                    <a:pt x="2693" y="127"/>
                  </a:cubicBezTo>
                  <a:cubicBezTo>
                    <a:pt x="2694" y="128"/>
                    <a:pt x="2694" y="128"/>
                    <a:pt x="2694" y="129"/>
                  </a:cubicBezTo>
                  <a:cubicBezTo>
                    <a:pt x="2694" y="130"/>
                    <a:pt x="2693" y="130"/>
                    <a:pt x="2693" y="131"/>
                  </a:cubicBezTo>
                  <a:cubicBezTo>
                    <a:pt x="2692" y="131"/>
                    <a:pt x="2691" y="131"/>
                    <a:pt x="2690" y="131"/>
                  </a:cubicBezTo>
                  <a:cubicBezTo>
                    <a:pt x="2690" y="129"/>
                    <a:pt x="2690" y="128"/>
                    <a:pt x="2691" y="127"/>
                  </a:cubicBezTo>
                  <a:moveTo>
                    <a:pt x="2620" y="129"/>
                  </a:moveTo>
                  <a:cubicBezTo>
                    <a:pt x="2620" y="129"/>
                    <a:pt x="2619" y="129"/>
                    <a:pt x="2619" y="129"/>
                  </a:cubicBezTo>
                  <a:cubicBezTo>
                    <a:pt x="2619" y="129"/>
                    <a:pt x="2620" y="129"/>
                    <a:pt x="2621" y="128"/>
                  </a:cubicBezTo>
                  <a:cubicBezTo>
                    <a:pt x="2621" y="129"/>
                    <a:pt x="2620" y="129"/>
                    <a:pt x="2620" y="129"/>
                  </a:cubicBezTo>
                  <a:moveTo>
                    <a:pt x="2713" y="122"/>
                  </a:moveTo>
                  <a:lnTo>
                    <a:pt x="2713" y="125"/>
                  </a:lnTo>
                  <a:cubicBezTo>
                    <a:pt x="2711" y="126"/>
                    <a:pt x="2710" y="125"/>
                    <a:pt x="2710" y="123"/>
                  </a:cubicBezTo>
                  <a:cubicBezTo>
                    <a:pt x="2710" y="122"/>
                    <a:pt x="2712" y="122"/>
                    <a:pt x="2713" y="122"/>
                  </a:cubicBezTo>
                  <a:moveTo>
                    <a:pt x="2748" y="121"/>
                  </a:moveTo>
                  <a:cubicBezTo>
                    <a:pt x="2747" y="119"/>
                    <a:pt x="2747" y="117"/>
                    <a:pt x="2748" y="116"/>
                  </a:cubicBezTo>
                  <a:cubicBezTo>
                    <a:pt x="2750" y="116"/>
                    <a:pt x="2751" y="117"/>
                    <a:pt x="2752" y="119"/>
                  </a:cubicBezTo>
                  <a:cubicBezTo>
                    <a:pt x="2753" y="121"/>
                    <a:pt x="2753" y="122"/>
                    <a:pt x="2752" y="124"/>
                  </a:cubicBezTo>
                  <a:cubicBezTo>
                    <a:pt x="2750" y="124"/>
                    <a:pt x="2748" y="123"/>
                    <a:pt x="2748" y="121"/>
                  </a:cubicBezTo>
                  <a:moveTo>
                    <a:pt x="2743" y="116"/>
                  </a:moveTo>
                  <a:cubicBezTo>
                    <a:pt x="2743" y="116"/>
                    <a:pt x="2743" y="116"/>
                    <a:pt x="2743" y="116"/>
                  </a:cubicBezTo>
                  <a:cubicBezTo>
                    <a:pt x="2744" y="116"/>
                    <a:pt x="2744" y="115"/>
                    <a:pt x="2745" y="115"/>
                  </a:cubicBezTo>
                  <a:cubicBezTo>
                    <a:pt x="2745" y="116"/>
                    <a:pt x="2744" y="116"/>
                    <a:pt x="2743" y="116"/>
                  </a:cubicBezTo>
                  <a:moveTo>
                    <a:pt x="2733" y="116"/>
                  </a:moveTo>
                  <a:cubicBezTo>
                    <a:pt x="2733" y="115"/>
                    <a:pt x="2734" y="115"/>
                    <a:pt x="2735" y="115"/>
                  </a:cubicBezTo>
                  <a:cubicBezTo>
                    <a:pt x="2736" y="115"/>
                    <a:pt x="2736" y="115"/>
                    <a:pt x="2737" y="115"/>
                  </a:cubicBezTo>
                  <a:cubicBezTo>
                    <a:pt x="2738" y="115"/>
                    <a:pt x="2739" y="115"/>
                    <a:pt x="2739" y="115"/>
                  </a:cubicBezTo>
                  <a:cubicBezTo>
                    <a:pt x="2740" y="116"/>
                    <a:pt x="2740" y="117"/>
                    <a:pt x="2741" y="117"/>
                  </a:cubicBezTo>
                  <a:cubicBezTo>
                    <a:pt x="2741" y="118"/>
                    <a:pt x="2742" y="118"/>
                    <a:pt x="2743" y="118"/>
                  </a:cubicBezTo>
                  <a:cubicBezTo>
                    <a:pt x="2743" y="119"/>
                    <a:pt x="2744" y="119"/>
                    <a:pt x="2745" y="120"/>
                  </a:cubicBezTo>
                  <a:cubicBezTo>
                    <a:pt x="2745" y="121"/>
                    <a:pt x="2745" y="122"/>
                    <a:pt x="2745" y="123"/>
                  </a:cubicBezTo>
                  <a:cubicBezTo>
                    <a:pt x="2744" y="124"/>
                    <a:pt x="2743" y="124"/>
                    <a:pt x="2742" y="123"/>
                  </a:cubicBezTo>
                  <a:cubicBezTo>
                    <a:pt x="2741" y="123"/>
                    <a:pt x="2741" y="123"/>
                    <a:pt x="2741" y="124"/>
                  </a:cubicBezTo>
                  <a:cubicBezTo>
                    <a:pt x="2740" y="123"/>
                    <a:pt x="2739" y="122"/>
                    <a:pt x="2739" y="120"/>
                  </a:cubicBezTo>
                  <a:cubicBezTo>
                    <a:pt x="2740" y="119"/>
                    <a:pt x="2739" y="118"/>
                    <a:pt x="2738" y="117"/>
                  </a:cubicBezTo>
                  <a:cubicBezTo>
                    <a:pt x="2736" y="117"/>
                    <a:pt x="2735" y="118"/>
                    <a:pt x="2734" y="118"/>
                  </a:cubicBezTo>
                  <a:cubicBezTo>
                    <a:pt x="2734" y="119"/>
                    <a:pt x="2733" y="119"/>
                    <a:pt x="2732" y="118"/>
                  </a:cubicBezTo>
                  <a:cubicBezTo>
                    <a:pt x="2732" y="117"/>
                    <a:pt x="2732" y="116"/>
                    <a:pt x="2733" y="116"/>
                  </a:cubicBezTo>
                  <a:moveTo>
                    <a:pt x="2756" y="121"/>
                  </a:moveTo>
                  <a:cubicBezTo>
                    <a:pt x="2756" y="120"/>
                    <a:pt x="2756" y="119"/>
                    <a:pt x="2755" y="118"/>
                  </a:cubicBezTo>
                  <a:cubicBezTo>
                    <a:pt x="2754" y="118"/>
                    <a:pt x="2754" y="117"/>
                    <a:pt x="2753" y="116"/>
                  </a:cubicBezTo>
                  <a:cubicBezTo>
                    <a:pt x="2753" y="115"/>
                    <a:pt x="2752" y="114"/>
                    <a:pt x="2752" y="113"/>
                  </a:cubicBezTo>
                  <a:cubicBezTo>
                    <a:pt x="2753" y="113"/>
                    <a:pt x="2754" y="114"/>
                    <a:pt x="2755" y="114"/>
                  </a:cubicBezTo>
                  <a:cubicBezTo>
                    <a:pt x="2756" y="114"/>
                    <a:pt x="2757" y="114"/>
                    <a:pt x="2758" y="114"/>
                  </a:cubicBezTo>
                  <a:cubicBezTo>
                    <a:pt x="2758" y="116"/>
                    <a:pt x="2758" y="117"/>
                    <a:pt x="2759" y="117"/>
                  </a:cubicBezTo>
                  <a:cubicBezTo>
                    <a:pt x="2760" y="118"/>
                    <a:pt x="2760" y="119"/>
                    <a:pt x="2760" y="121"/>
                  </a:cubicBezTo>
                  <a:cubicBezTo>
                    <a:pt x="2759" y="121"/>
                    <a:pt x="2758" y="122"/>
                    <a:pt x="2757" y="122"/>
                  </a:cubicBezTo>
                  <a:cubicBezTo>
                    <a:pt x="2757" y="123"/>
                    <a:pt x="2756" y="123"/>
                    <a:pt x="2754" y="123"/>
                  </a:cubicBezTo>
                  <a:cubicBezTo>
                    <a:pt x="2755" y="123"/>
                    <a:pt x="2756" y="122"/>
                    <a:pt x="2756" y="121"/>
                  </a:cubicBezTo>
                  <a:moveTo>
                    <a:pt x="2680" y="118"/>
                  </a:moveTo>
                  <a:cubicBezTo>
                    <a:pt x="2682" y="117"/>
                    <a:pt x="2683" y="116"/>
                    <a:pt x="2685" y="116"/>
                  </a:cubicBezTo>
                  <a:cubicBezTo>
                    <a:pt x="2686" y="118"/>
                    <a:pt x="2686" y="119"/>
                    <a:pt x="2684" y="119"/>
                  </a:cubicBezTo>
                  <a:cubicBezTo>
                    <a:pt x="2683" y="120"/>
                    <a:pt x="2682" y="120"/>
                    <a:pt x="2680" y="120"/>
                  </a:cubicBezTo>
                  <a:cubicBezTo>
                    <a:pt x="2680" y="122"/>
                    <a:pt x="2680" y="122"/>
                    <a:pt x="2681" y="123"/>
                  </a:cubicBezTo>
                  <a:cubicBezTo>
                    <a:pt x="2683" y="123"/>
                    <a:pt x="2683" y="123"/>
                    <a:pt x="2684" y="124"/>
                  </a:cubicBezTo>
                  <a:cubicBezTo>
                    <a:pt x="2684" y="124"/>
                    <a:pt x="2684" y="125"/>
                    <a:pt x="2684" y="125"/>
                  </a:cubicBezTo>
                  <a:cubicBezTo>
                    <a:pt x="2684" y="126"/>
                    <a:pt x="2684" y="127"/>
                    <a:pt x="2684" y="127"/>
                  </a:cubicBezTo>
                  <a:cubicBezTo>
                    <a:pt x="2684" y="128"/>
                    <a:pt x="2685" y="128"/>
                    <a:pt x="2686" y="129"/>
                  </a:cubicBezTo>
                  <a:cubicBezTo>
                    <a:pt x="2687" y="129"/>
                    <a:pt x="2687" y="130"/>
                    <a:pt x="2687" y="131"/>
                  </a:cubicBezTo>
                  <a:cubicBezTo>
                    <a:pt x="2686" y="132"/>
                    <a:pt x="2685" y="132"/>
                    <a:pt x="2684" y="132"/>
                  </a:cubicBezTo>
                  <a:cubicBezTo>
                    <a:pt x="2684" y="132"/>
                    <a:pt x="2683" y="133"/>
                    <a:pt x="2683" y="134"/>
                  </a:cubicBezTo>
                  <a:cubicBezTo>
                    <a:pt x="2683" y="135"/>
                    <a:pt x="2683" y="136"/>
                    <a:pt x="2684" y="136"/>
                  </a:cubicBezTo>
                  <a:cubicBezTo>
                    <a:pt x="2684" y="136"/>
                    <a:pt x="2685" y="136"/>
                    <a:pt x="2686" y="137"/>
                  </a:cubicBezTo>
                  <a:cubicBezTo>
                    <a:pt x="2686" y="137"/>
                    <a:pt x="2687" y="137"/>
                    <a:pt x="2688" y="138"/>
                  </a:cubicBezTo>
                  <a:cubicBezTo>
                    <a:pt x="2688" y="138"/>
                    <a:pt x="2688" y="139"/>
                    <a:pt x="2688" y="140"/>
                  </a:cubicBezTo>
                  <a:cubicBezTo>
                    <a:pt x="2687" y="140"/>
                    <a:pt x="2686" y="141"/>
                    <a:pt x="2686" y="141"/>
                  </a:cubicBezTo>
                  <a:cubicBezTo>
                    <a:pt x="2685" y="141"/>
                    <a:pt x="2684" y="141"/>
                    <a:pt x="2682" y="141"/>
                  </a:cubicBezTo>
                  <a:cubicBezTo>
                    <a:pt x="2682" y="140"/>
                    <a:pt x="2681" y="139"/>
                    <a:pt x="2680" y="139"/>
                  </a:cubicBezTo>
                  <a:cubicBezTo>
                    <a:pt x="2680" y="138"/>
                    <a:pt x="2679" y="137"/>
                    <a:pt x="2679" y="136"/>
                  </a:cubicBezTo>
                  <a:cubicBezTo>
                    <a:pt x="2678" y="135"/>
                    <a:pt x="2678" y="134"/>
                    <a:pt x="2677" y="134"/>
                  </a:cubicBezTo>
                  <a:cubicBezTo>
                    <a:pt x="2676" y="134"/>
                    <a:pt x="2675" y="132"/>
                    <a:pt x="2675" y="131"/>
                  </a:cubicBezTo>
                  <a:cubicBezTo>
                    <a:pt x="2675" y="129"/>
                    <a:pt x="2675" y="128"/>
                    <a:pt x="2676" y="128"/>
                  </a:cubicBezTo>
                  <a:cubicBezTo>
                    <a:pt x="2677" y="128"/>
                    <a:pt x="2678" y="128"/>
                    <a:pt x="2679" y="127"/>
                  </a:cubicBezTo>
                  <a:cubicBezTo>
                    <a:pt x="2677" y="126"/>
                    <a:pt x="2676" y="123"/>
                    <a:pt x="2677" y="120"/>
                  </a:cubicBezTo>
                  <a:cubicBezTo>
                    <a:pt x="2678" y="119"/>
                    <a:pt x="2679" y="118"/>
                    <a:pt x="2680" y="118"/>
                  </a:cubicBezTo>
                  <a:moveTo>
                    <a:pt x="2671" y="114"/>
                  </a:moveTo>
                  <a:cubicBezTo>
                    <a:pt x="2672" y="114"/>
                    <a:pt x="2672" y="114"/>
                    <a:pt x="2672" y="113"/>
                  </a:cubicBezTo>
                  <a:cubicBezTo>
                    <a:pt x="2673" y="113"/>
                    <a:pt x="2674" y="114"/>
                    <a:pt x="2673" y="115"/>
                  </a:cubicBezTo>
                  <a:cubicBezTo>
                    <a:pt x="2673" y="116"/>
                    <a:pt x="2673" y="117"/>
                    <a:pt x="2672" y="116"/>
                  </a:cubicBezTo>
                  <a:lnTo>
                    <a:pt x="2671" y="114"/>
                  </a:lnTo>
                  <a:close/>
                  <a:moveTo>
                    <a:pt x="2746" y="111"/>
                  </a:moveTo>
                  <a:cubicBezTo>
                    <a:pt x="2745" y="111"/>
                    <a:pt x="2745" y="111"/>
                    <a:pt x="2745" y="110"/>
                  </a:cubicBezTo>
                  <a:cubicBezTo>
                    <a:pt x="2745" y="110"/>
                    <a:pt x="2745" y="110"/>
                    <a:pt x="2745" y="109"/>
                  </a:cubicBezTo>
                  <a:cubicBezTo>
                    <a:pt x="2745" y="109"/>
                    <a:pt x="2746" y="109"/>
                    <a:pt x="2747" y="110"/>
                  </a:cubicBezTo>
                  <a:cubicBezTo>
                    <a:pt x="2746" y="111"/>
                    <a:pt x="2746" y="111"/>
                    <a:pt x="2746" y="111"/>
                  </a:cubicBezTo>
                  <a:moveTo>
                    <a:pt x="2737" y="109"/>
                  </a:moveTo>
                  <a:cubicBezTo>
                    <a:pt x="2739" y="108"/>
                    <a:pt x="2740" y="108"/>
                    <a:pt x="2741" y="109"/>
                  </a:cubicBezTo>
                  <a:cubicBezTo>
                    <a:pt x="2741" y="110"/>
                    <a:pt x="2741" y="111"/>
                    <a:pt x="2740" y="112"/>
                  </a:cubicBezTo>
                  <a:cubicBezTo>
                    <a:pt x="2740" y="112"/>
                    <a:pt x="2740" y="113"/>
                    <a:pt x="2739" y="114"/>
                  </a:cubicBezTo>
                  <a:cubicBezTo>
                    <a:pt x="2739" y="114"/>
                    <a:pt x="2738" y="114"/>
                    <a:pt x="2738" y="113"/>
                  </a:cubicBezTo>
                  <a:cubicBezTo>
                    <a:pt x="2737" y="113"/>
                    <a:pt x="2737" y="113"/>
                    <a:pt x="2736" y="113"/>
                  </a:cubicBezTo>
                  <a:cubicBezTo>
                    <a:pt x="2735" y="111"/>
                    <a:pt x="2736" y="110"/>
                    <a:pt x="2737" y="109"/>
                  </a:cubicBezTo>
                  <a:moveTo>
                    <a:pt x="2710" y="115"/>
                  </a:moveTo>
                  <a:cubicBezTo>
                    <a:pt x="2710" y="113"/>
                    <a:pt x="2711" y="111"/>
                    <a:pt x="2711" y="110"/>
                  </a:cubicBezTo>
                  <a:cubicBezTo>
                    <a:pt x="2711" y="110"/>
                    <a:pt x="2712" y="110"/>
                    <a:pt x="2712" y="111"/>
                  </a:cubicBezTo>
                  <a:cubicBezTo>
                    <a:pt x="2713" y="112"/>
                    <a:pt x="2713" y="112"/>
                    <a:pt x="2713" y="113"/>
                  </a:cubicBezTo>
                  <a:cubicBezTo>
                    <a:pt x="2713" y="114"/>
                    <a:pt x="2713" y="115"/>
                    <a:pt x="2713" y="116"/>
                  </a:cubicBezTo>
                  <a:cubicBezTo>
                    <a:pt x="2713" y="117"/>
                    <a:pt x="2712" y="117"/>
                    <a:pt x="2712" y="118"/>
                  </a:cubicBezTo>
                  <a:cubicBezTo>
                    <a:pt x="2710" y="117"/>
                    <a:pt x="2709" y="116"/>
                    <a:pt x="2710" y="115"/>
                  </a:cubicBezTo>
                  <a:moveTo>
                    <a:pt x="2756" y="106"/>
                  </a:moveTo>
                  <a:cubicBezTo>
                    <a:pt x="2757" y="106"/>
                    <a:pt x="2757" y="106"/>
                    <a:pt x="2758" y="106"/>
                  </a:cubicBezTo>
                  <a:cubicBezTo>
                    <a:pt x="2758" y="106"/>
                    <a:pt x="2758" y="107"/>
                    <a:pt x="2758" y="107"/>
                  </a:cubicBezTo>
                  <a:cubicBezTo>
                    <a:pt x="2758" y="108"/>
                    <a:pt x="2758" y="108"/>
                    <a:pt x="2758" y="109"/>
                  </a:cubicBezTo>
                  <a:cubicBezTo>
                    <a:pt x="2757" y="109"/>
                    <a:pt x="2757" y="109"/>
                    <a:pt x="2756" y="109"/>
                  </a:cubicBezTo>
                  <a:lnTo>
                    <a:pt x="2756" y="106"/>
                  </a:lnTo>
                  <a:close/>
                  <a:moveTo>
                    <a:pt x="2731" y="111"/>
                  </a:moveTo>
                  <a:cubicBezTo>
                    <a:pt x="2730" y="108"/>
                    <a:pt x="2731" y="107"/>
                    <a:pt x="2735" y="107"/>
                  </a:cubicBezTo>
                  <a:cubicBezTo>
                    <a:pt x="2735" y="109"/>
                    <a:pt x="2735" y="111"/>
                    <a:pt x="2734" y="111"/>
                  </a:cubicBezTo>
                  <a:lnTo>
                    <a:pt x="2731" y="111"/>
                  </a:lnTo>
                  <a:close/>
                  <a:moveTo>
                    <a:pt x="2541" y="117"/>
                  </a:moveTo>
                  <a:cubicBezTo>
                    <a:pt x="2543" y="117"/>
                    <a:pt x="2544" y="116"/>
                    <a:pt x="2546" y="116"/>
                  </a:cubicBezTo>
                  <a:cubicBezTo>
                    <a:pt x="2547" y="116"/>
                    <a:pt x="2549" y="116"/>
                    <a:pt x="2550" y="116"/>
                  </a:cubicBezTo>
                  <a:cubicBezTo>
                    <a:pt x="2551" y="117"/>
                    <a:pt x="2552" y="118"/>
                    <a:pt x="2552" y="119"/>
                  </a:cubicBezTo>
                  <a:cubicBezTo>
                    <a:pt x="2551" y="119"/>
                    <a:pt x="2549" y="119"/>
                    <a:pt x="2547" y="120"/>
                  </a:cubicBezTo>
                  <a:cubicBezTo>
                    <a:pt x="2545" y="120"/>
                    <a:pt x="2543" y="120"/>
                    <a:pt x="2542" y="119"/>
                  </a:cubicBezTo>
                  <a:cubicBezTo>
                    <a:pt x="2541" y="119"/>
                    <a:pt x="2540" y="120"/>
                    <a:pt x="2540" y="121"/>
                  </a:cubicBezTo>
                  <a:cubicBezTo>
                    <a:pt x="2539" y="122"/>
                    <a:pt x="2539" y="123"/>
                    <a:pt x="2538" y="123"/>
                  </a:cubicBezTo>
                  <a:cubicBezTo>
                    <a:pt x="2537" y="124"/>
                    <a:pt x="2537" y="125"/>
                    <a:pt x="2536" y="126"/>
                  </a:cubicBezTo>
                  <a:cubicBezTo>
                    <a:pt x="2535" y="126"/>
                    <a:pt x="2534" y="127"/>
                    <a:pt x="2532" y="127"/>
                  </a:cubicBezTo>
                  <a:cubicBezTo>
                    <a:pt x="2531" y="123"/>
                    <a:pt x="2532" y="121"/>
                    <a:pt x="2533" y="120"/>
                  </a:cubicBezTo>
                  <a:cubicBezTo>
                    <a:pt x="2535" y="119"/>
                    <a:pt x="2536" y="117"/>
                    <a:pt x="2538" y="116"/>
                  </a:cubicBezTo>
                  <a:cubicBezTo>
                    <a:pt x="2538" y="117"/>
                    <a:pt x="2540" y="117"/>
                    <a:pt x="2541" y="117"/>
                  </a:cubicBezTo>
                  <a:moveTo>
                    <a:pt x="2529" y="118"/>
                  </a:moveTo>
                  <a:cubicBezTo>
                    <a:pt x="2529" y="117"/>
                    <a:pt x="2529" y="117"/>
                    <a:pt x="2529" y="116"/>
                  </a:cubicBezTo>
                  <a:lnTo>
                    <a:pt x="2532" y="116"/>
                  </a:lnTo>
                  <a:cubicBezTo>
                    <a:pt x="2532" y="117"/>
                    <a:pt x="2532" y="118"/>
                    <a:pt x="2531" y="118"/>
                  </a:cubicBezTo>
                  <a:cubicBezTo>
                    <a:pt x="2531" y="118"/>
                    <a:pt x="2530" y="119"/>
                    <a:pt x="2530" y="119"/>
                  </a:cubicBezTo>
                  <a:cubicBezTo>
                    <a:pt x="2529" y="119"/>
                    <a:pt x="2529" y="119"/>
                    <a:pt x="2529" y="118"/>
                  </a:cubicBezTo>
                  <a:moveTo>
                    <a:pt x="2463" y="119"/>
                  </a:moveTo>
                  <a:cubicBezTo>
                    <a:pt x="2464" y="119"/>
                    <a:pt x="2465" y="119"/>
                    <a:pt x="2466" y="120"/>
                  </a:cubicBezTo>
                  <a:cubicBezTo>
                    <a:pt x="2465" y="121"/>
                    <a:pt x="2464" y="122"/>
                    <a:pt x="2462" y="121"/>
                  </a:cubicBezTo>
                  <a:cubicBezTo>
                    <a:pt x="2462" y="120"/>
                    <a:pt x="2463" y="119"/>
                    <a:pt x="2463" y="119"/>
                  </a:cubicBezTo>
                  <a:moveTo>
                    <a:pt x="2742" y="105"/>
                  </a:moveTo>
                  <a:cubicBezTo>
                    <a:pt x="2742" y="104"/>
                    <a:pt x="2743" y="104"/>
                    <a:pt x="2743" y="104"/>
                  </a:cubicBezTo>
                  <a:cubicBezTo>
                    <a:pt x="2743" y="104"/>
                    <a:pt x="2744" y="104"/>
                    <a:pt x="2744" y="104"/>
                  </a:cubicBezTo>
                  <a:cubicBezTo>
                    <a:pt x="2744" y="104"/>
                    <a:pt x="2744" y="105"/>
                    <a:pt x="2742" y="105"/>
                  </a:cubicBezTo>
                  <a:moveTo>
                    <a:pt x="2674" y="107"/>
                  </a:moveTo>
                  <a:cubicBezTo>
                    <a:pt x="2676" y="106"/>
                    <a:pt x="2677" y="106"/>
                    <a:pt x="2679" y="107"/>
                  </a:cubicBezTo>
                  <a:cubicBezTo>
                    <a:pt x="2679" y="108"/>
                    <a:pt x="2678" y="109"/>
                    <a:pt x="2678" y="110"/>
                  </a:cubicBezTo>
                  <a:cubicBezTo>
                    <a:pt x="2677" y="111"/>
                    <a:pt x="2677" y="112"/>
                    <a:pt x="2677" y="113"/>
                  </a:cubicBezTo>
                  <a:cubicBezTo>
                    <a:pt x="2676" y="113"/>
                    <a:pt x="2675" y="113"/>
                    <a:pt x="2675" y="113"/>
                  </a:cubicBezTo>
                  <a:cubicBezTo>
                    <a:pt x="2675" y="112"/>
                    <a:pt x="2674" y="112"/>
                    <a:pt x="2673" y="112"/>
                  </a:cubicBezTo>
                  <a:cubicBezTo>
                    <a:pt x="2672" y="110"/>
                    <a:pt x="2673" y="108"/>
                    <a:pt x="2674" y="107"/>
                  </a:cubicBezTo>
                  <a:moveTo>
                    <a:pt x="2535" y="112"/>
                  </a:moveTo>
                  <a:lnTo>
                    <a:pt x="2535" y="115"/>
                  </a:lnTo>
                  <a:cubicBezTo>
                    <a:pt x="2534" y="115"/>
                    <a:pt x="2533" y="115"/>
                    <a:pt x="2532" y="115"/>
                  </a:cubicBezTo>
                  <a:cubicBezTo>
                    <a:pt x="2531" y="115"/>
                    <a:pt x="2531" y="115"/>
                    <a:pt x="2531" y="113"/>
                  </a:cubicBezTo>
                  <a:cubicBezTo>
                    <a:pt x="2532" y="113"/>
                    <a:pt x="2533" y="112"/>
                    <a:pt x="2535" y="112"/>
                  </a:cubicBezTo>
                  <a:moveTo>
                    <a:pt x="2441" y="117"/>
                  </a:moveTo>
                  <a:cubicBezTo>
                    <a:pt x="2443" y="116"/>
                    <a:pt x="2445" y="116"/>
                    <a:pt x="2447" y="116"/>
                  </a:cubicBezTo>
                  <a:cubicBezTo>
                    <a:pt x="2447" y="119"/>
                    <a:pt x="2447" y="120"/>
                    <a:pt x="2445" y="121"/>
                  </a:cubicBezTo>
                  <a:cubicBezTo>
                    <a:pt x="2443" y="121"/>
                    <a:pt x="2442" y="121"/>
                    <a:pt x="2440" y="121"/>
                  </a:cubicBezTo>
                  <a:cubicBezTo>
                    <a:pt x="2440" y="119"/>
                    <a:pt x="2440" y="117"/>
                    <a:pt x="2441" y="117"/>
                  </a:cubicBezTo>
                  <a:moveTo>
                    <a:pt x="2512" y="112"/>
                  </a:moveTo>
                  <a:cubicBezTo>
                    <a:pt x="2512" y="114"/>
                    <a:pt x="2512" y="115"/>
                    <a:pt x="2511" y="116"/>
                  </a:cubicBezTo>
                  <a:cubicBezTo>
                    <a:pt x="2510" y="116"/>
                    <a:pt x="2508" y="116"/>
                    <a:pt x="2508" y="115"/>
                  </a:cubicBezTo>
                  <a:cubicBezTo>
                    <a:pt x="2508" y="114"/>
                    <a:pt x="2509" y="113"/>
                    <a:pt x="2512" y="112"/>
                  </a:cubicBezTo>
                  <a:moveTo>
                    <a:pt x="2467" y="115"/>
                  </a:moveTo>
                  <a:cubicBezTo>
                    <a:pt x="2467" y="115"/>
                    <a:pt x="2466" y="115"/>
                    <a:pt x="2465" y="115"/>
                  </a:cubicBezTo>
                  <a:cubicBezTo>
                    <a:pt x="2466" y="115"/>
                    <a:pt x="2466" y="114"/>
                    <a:pt x="2467" y="114"/>
                  </a:cubicBezTo>
                  <a:cubicBezTo>
                    <a:pt x="2467" y="114"/>
                    <a:pt x="2468" y="114"/>
                    <a:pt x="2468" y="114"/>
                  </a:cubicBezTo>
                  <a:cubicBezTo>
                    <a:pt x="2468" y="115"/>
                    <a:pt x="2468" y="115"/>
                    <a:pt x="2467" y="115"/>
                  </a:cubicBezTo>
                  <a:moveTo>
                    <a:pt x="2423" y="116"/>
                  </a:moveTo>
                  <a:lnTo>
                    <a:pt x="2425" y="116"/>
                  </a:lnTo>
                  <a:lnTo>
                    <a:pt x="2425" y="118"/>
                  </a:lnTo>
                  <a:lnTo>
                    <a:pt x="2423" y="118"/>
                  </a:lnTo>
                  <a:lnTo>
                    <a:pt x="2423" y="116"/>
                  </a:lnTo>
                  <a:close/>
                  <a:moveTo>
                    <a:pt x="2671" y="107"/>
                  </a:moveTo>
                  <a:cubicBezTo>
                    <a:pt x="2669" y="108"/>
                    <a:pt x="2668" y="107"/>
                    <a:pt x="2667" y="107"/>
                  </a:cubicBezTo>
                  <a:cubicBezTo>
                    <a:pt x="2666" y="106"/>
                    <a:pt x="2665" y="105"/>
                    <a:pt x="2664" y="105"/>
                  </a:cubicBezTo>
                  <a:cubicBezTo>
                    <a:pt x="2664" y="104"/>
                    <a:pt x="2666" y="104"/>
                    <a:pt x="2667" y="104"/>
                  </a:cubicBezTo>
                  <a:cubicBezTo>
                    <a:pt x="2668" y="105"/>
                    <a:pt x="2670" y="105"/>
                    <a:pt x="2671" y="104"/>
                  </a:cubicBezTo>
                  <a:lnTo>
                    <a:pt x="2671" y="107"/>
                  </a:lnTo>
                  <a:close/>
                  <a:moveTo>
                    <a:pt x="2431" y="113"/>
                  </a:moveTo>
                  <a:cubicBezTo>
                    <a:pt x="2432" y="113"/>
                    <a:pt x="2433" y="113"/>
                    <a:pt x="2434" y="113"/>
                  </a:cubicBezTo>
                  <a:cubicBezTo>
                    <a:pt x="2435" y="113"/>
                    <a:pt x="2435" y="114"/>
                    <a:pt x="2435" y="116"/>
                  </a:cubicBezTo>
                  <a:cubicBezTo>
                    <a:pt x="2432" y="116"/>
                    <a:pt x="2431" y="115"/>
                    <a:pt x="2431" y="113"/>
                  </a:cubicBezTo>
                  <a:moveTo>
                    <a:pt x="2675" y="101"/>
                  </a:moveTo>
                  <a:cubicBezTo>
                    <a:pt x="2676" y="101"/>
                    <a:pt x="2676" y="101"/>
                    <a:pt x="2676" y="101"/>
                  </a:cubicBezTo>
                  <a:cubicBezTo>
                    <a:pt x="2677" y="102"/>
                    <a:pt x="2677" y="102"/>
                    <a:pt x="2678" y="102"/>
                  </a:cubicBezTo>
                  <a:cubicBezTo>
                    <a:pt x="2677" y="102"/>
                    <a:pt x="2677" y="102"/>
                    <a:pt x="2677" y="103"/>
                  </a:cubicBezTo>
                  <a:cubicBezTo>
                    <a:pt x="2677" y="103"/>
                    <a:pt x="2677" y="103"/>
                    <a:pt x="2677" y="104"/>
                  </a:cubicBezTo>
                  <a:lnTo>
                    <a:pt x="2675" y="104"/>
                  </a:lnTo>
                  <a:lnTo>
                    <a:pt x="2675" y="101"/>
                  </a:lnTo>
                  <a:close/>
                  <a:moveTo>
                    <a:pt x="2748" y="96"/>
                  </a:moveTo>
                  <a:lnTo>
                    <a:pt x="2752" y="96"/>
                  </a:lnTo>
                  <a:cubicBezTo>
                    <a:pt x="2752" y="98"/>
                    <a:pt x="2752" y="99"/>
                    <a:pt x="2753" y="100"/>
                  </a:cubicBezTo>
                  <a:cubicBezTo>
                    <a:pt x="2753" y="101"/>
                    <a:pt x="2754" y="102"/>
                    <a:pt x="2754" y="104"/>
                  </a:cubicBezTo>
                  <a:cubicBezTo>
                    <a:pt x="2753" y="104"/>
                    <a:pt x="2753" y="104"/>
                    <a:pt x="2752" y="104"/>
                  </a:cubicBezTo>
                  <a:cubicBezTo>
                    <a:pt x="2752" y="103"/>
                    <a:pt x="2751" y="103"/>
                    <a:pt x="2751" y="102"/>
                  </a:cubicBezTo>
                  <a:cubicBezTo>
                    <a:pt x="2751" y="102"/>
                    <a:pt x="2750" y="101"/>
                    <a:pt x="2750" y="101"/>
                  </a:cubicBezTo>
                  <a:cubicBezTo>
                    <a:pt x="2750" y="100"/>
                    <a:pt x="2749" y="100"/>
                    <a:pt x="2748" y="100"/>
                  </a:cubicBezTo>
                  <a:lnTo>
                    <a:pt x="2748" y="96"/>
                  </a:lnTo>
                  <a:close/>
                  <a:moveTo>
                    <a:pt x="2482" y="108"/>
                  </a:moveTo>
                  <a:cubicBezTo>
                    <a:pt x="2482" y="108"/>
                    <a:pt x="2482" y="108"/>
                    <a:pt x="2482" y="108"/>
                  </a:cubicBezTo>
                  <a:lnTo>
                    <a:pt x="2484" y="107"/>
                  </a:lnTo>
                  <a:cubicBezTo>
                    <a:pt x="2484" y="108"/>
                    <a:pt x="2484" y="109"/>
                    <a:pt x="2483" y="109"/>
                  </a:cubicBezTo>
                  <a:cubicBezTo>
                    <a:pt x="2483" y="109"/>
                    <a:pt x="2482" y="109"/>
                    <a:pt x="2482" y="109"/>
                  </a:cubicBezTo>
                  <a:cubicBezTo>
                    <a:pt x="2482" y="109"/>
                    <a:pt x="2482" y="109"/>
                    <a:pt x="2482" y="108"/>
                  </a:cubicBezTo>
                  <a:moveTo>
                    <a:pt x="2741" y="95"/>
                  </a:moveTo>
                  <a:lnTo>
                    <a:pt x="2743" y="95"/>
                  </a:lnTo>
                  <a:lnTo>
                    <a:pt x="2743" y="97"/>
                  </a:lnTo>
                  <a:lnTo>
                    <a:pt x="2741" y="97"/>
                  </a:lnTo>
                  <a:lnTo>
                    <a:pt x="2741" y="95"/>
                  </a:lnTo>
                  <a:close/>
                  <a:moveTo>
                    <a:pt x="2734" y="97"/>
                  </a:moveTo>
                  <a:cubicBezTo>
                    <a:pt x="2733" y="96"/>
                    <a:pt x="2733" y="95"/>
                    <a:pt x="2733" y="93"/>
                  </a:cubicBezTo>
                  <a:cubicBezTo>
                    <a:pt x="2735" y="93"/>
                    <a:pt x="2736" y="94"/>
                    <a:pt x="2737" y="94"/>
                  </a:cubicBezTo>
                  <a:cubicBezTo>
                    <a:pt x="2738" y="94"/>
                    <a:pt x="2738" y="95"/>
                    <a:pt x="2738" y="97"/>
                  </a:cubicBezTo>
                  <a:cubicBezTo>
                    <a:pt x="2736" y="97"/>
                    <a:pt x="2735" y="97"/>
                    <a:pt x="2734" y="97"/>
                  </a:cubicBezTo>
                  <a:moveTo>
                    <a:pt x="2717" y="94"/>
                  </a:moveTo>
                  <a:cubicBezTo>
                    <a:pt x="2717" y="94"/>
                    <a:pt x="2717" y="94"/>
                    <a:pt x="2718" y="94"/>
                  </a:cubicBezTo>
                  <a:cubicBezTo>
                    <a:pt x="2718" y="94"/>
                    <a:pt x="2718" y="94"/>
                    <a:pt x="2719" y="94"/>
                  </a:cubicBezTo>
                  <a:cubicBezTo>
                    <a:pt x="2719" y="94"/>
                    <a:pt x="2718" y="94"/>
                    <a:pt x="2717" y="94"/>
                  </a:cubicBezTo>
                  <a:moveTo>
                    <a:pt x="2438" y="108"/>
                  </a:moveTo>
                  <a:cubicBezTo>
                    <a:pt x="2437" y="106"/>
                    <a:pt x="2438" y="105"/>
                    <a:pt x="2439" y="105"/>
                  </a:cubicBezTo>
                  <a:cubicBezTo>
                    <a:pt x="2440" y="105"/>
                    <a:pt x="2441" y="106"/>
                    <a:pt x="2442" y="106"/>
                  </a:cubicBezTo>
                  <a:cubicBezTo>
                    <a:pt x="2442" y="110"/>
                    <a:pt x="2441" y="112"/>
                    <a:pt x="2439" y="112"/>
                  </a:cubicBezTo>
                  <a:cubicBezTo>
                    <a:pt x="2438" y="111"/>
                    <a:pt x="2438" y="109"/>
                    <a:pt x="2438" y="108"/>
                  </a:cubicBezTo>
                  <a:moveTo>
                    <a:pt x="2738" y="93"/>
                  </a:moveTo>
                  <a:cubicBezTo>
                    <a:pt x="2738" y="92"/>
                    <a:pt x="2737" y="92"/>
                    <a:pt x="2737" y="92"/>
                  </a:cubicBezTo>
                  <a:cubicBezTo>
                    <a:pt x="2737" y="92"/>
                    <a:pt x="2737" y="91"/>
                    <a:pt x="2737" y="91"/>
                  </a:cubicBezTo>
                  <a:cubicBezTo>
                    <a:pt x="2737" y="91"/>
                    <a:pt x="2738" y="91"/>
                    <a:pt x="2738" y="91"/>
                  </a:cubicBezTo>
                  <a:cubicBezTo>
                    <a:pt x="2739" y="91"/>
                    <a:pt x="2739" y="91"/>
                    <a:pt x="2739" y="91"/>
                  </a:cubicBezTo>
                  <a:cubicBezTo>
                    <a:pt x="2740" y="92"/>
                    <a:pt x="2740" y="92"/>
                    <a:pt x="2739" y="93"/>
                  </a:cubicBezTo>
                  <a:lnTo>
                    <a:pt x="2738" y="93"/>
                  </a:lnTo>
                  <a:close/>
                  <a:moveTo>
                    <a:pt x="2676" y="95"/>
                  </a:moveTo>
                  <a:cubicBezTo>
                    <a:pt x="2676" y="94"/>
                    <a:pt x="2676" y="94"/>
                    <a:pt x="2677" y="94"/>
                  </a:cubicBezTo>
                  <a:cubicBezTo>
                    <a:pt x="2677" y="94"/>
                    <a:pt x="2677" y="94"/>
                    <a:pt x="2677" y="95"/>
                  </a:cubicBezTo>
                  <a:cubicBezTo>
                    <a:pt x="2676" y="95"/>
                    <a:pt x="2676" y="96"/>
                    <a:pt x="2676" y="95"/>
                  </a:cubicBezTo>
                  <a:moveTo>
                    <a:pt x="2646" y="100"/>
                  </a:moveTo>
                  <a:cubicBezTo>
                    <a:pt x="2645" y="99"/>
                    <a:pt x="2645" y="97"/>
                    <a:pt x="2645" y="95"/>
                  </a:cubicBezTo>
                  <a:cubicBezTo>
                    <a:pt x="2647" y="94"/>
                    <a:pt x="2648" y="95"/>
                    <a:pt x="2649" y="97"/>
                  </a:cubicBezTo>
                  <a:cubicBezTo>
                    <a:pt x="2650" y="99"/>
                    <a:pt x="2649" y="101"/>
                    <a:pt x="2649" y="102"/>
                  </a:cubicBezTo>
                  <a:cubicBezTo>
                    <a:pt x="2647" y="101"/>
                    <a:pt x="2647" y="101"/>
                    <a:pt x="2646" y="100"/>
                  </a:cubicBezTo>
                  <a:close/>
                  <a:moveTo>
                    <a:pt x="2499" y="101"/>
                  </a:moveTo>
                  <a:cubicBezTo>
                    <a:pt x="2501" y="101"/>
                    <a:pt x="2502" y="102"/>
                    <a:pt x="2502" y="103"/>
                  </a:cubicBezTo>
                  <a:lnTo>
                    <a:pt x="2499" y="103"/>
                  </a:lnTo>
                  <a:lnTo>
                    <a:pt x="2499" y="101"/>
                  </a:lnTo>
                  <a:close/>
                  <a:moveTo>
                    <a:pt x="2447" y="108"/>
                  </a:moveTo>
                  <a:cubicBezTo>
                    <a:pt x="2447" y="107"/>
                    <a:pt x="2447" y="106"/>
                    <a:pt x="2447" y="106"/>
                  </a:cubicBezTo>
                  <a:cubicBezTo>
                    <a:pt x="2448" y="105"/>
                    <a:pt x="2448" y="104"/>
                    <a:pt x="2450" y="103"/>
                  </a:cubicBezTo>
                  <a:cubicBezTo>
                    <a:pt x="2451" y="103"/>
                    <a:pt x="2452" y="103"/>
                    <a:pt x="2453" y="103"/>
                  </a:cubicBezTo>
                  <a:cubicBezTo>
                    <a:pt x="2453" y="105"/>
                    <a:pt x="2452" y="106"/>
                    <a:pt x="2452" y="107"/>
                  </a:cubicBezTo>
                  <a:cubicBezTo>
                    <a:pt x="2451" y="108"/>
                    <a:pt x="2451" y="109"/>
                    <a:pt x="2450" y="110"/>
                  </a:cubicBezTo>
                  <a:cubicBezTo>
                    <a:pt x="2448" y="110"/>
                    <a:pt x="2448" y="109"/>
                    <a:pt x="2447" y="108"/>
                  </a:cubicBezTo>
                  <a:moveTo>
                    <a:pt x="2659" y="94"/>
                  </a:moveTo>
                  <a:cubicBezTo>
                    <a:pt x="2661" y="94"/>
                    <a:pt x="2662" y="93"/>
                    <a:pt x="2664" y="93"/>
                  </a:cubicBezTo>
                  <a:cubicBezTo>
                    <a:pt x="2664" y="95"/>
                    <a:pt x="2663" y="96"/>
                    <a:pt x="2661" y="97"/>
                  </a:cubicBezTo>
                  <a:cubicBezTo>
                    <a:pt x="2660" y="99"/>
                    <a:pt x="2659" y="98"/>
                    <a:pt x="2658" y="96"/>
                  </a:cubicBezTo>
                  <a:cubicBezTo>
                    <a:pt x="2657" y="95"/>
                    <a:pt x="2658" y="94"/>
                    <a:pt x="2659" y="94"/>
                  </a:cubicBezTo>
                  <a:moveTo>
                    <a:pt x="2422" y="106"/>
                  </a:moveTo>
                  <a:cubicBezTo>
                    <a:pt x="2420" y="106"/>
                    <a:pt x="2419" y="105"/>
                    <a:pt x="2420" y="103"/>
                  </a:cubicBezTo>
                  <a:lnTo>
                    <a:pt x="2422" y="103"/>
                  </a:lnTo>
                  <a:lnTo>
                    <a:pt x="2422" y="106"/>
                  </a:lnTo>
                  <a:close/>
                  <a:moveTo>
                    <a:pt x="2457" y="104"/>
                  </a:moveTo>
                  <a:cubicBezTo>
                    <a:pt x="2456" y="104"/>
                    <a:pt x="2455" y="103"/>
                    <a:pt x="2455" y="101"/>
                  </a:cubicBezTo>
                  <a:cubicBezTo>
                    <a:pt x="2458" y="100"/>
                    <a:pt x="2460" y="100"/>
                    <a:pt x="2462" y="102"/>
                  </a:cubicBezTo>
                  <a:cubicBezTo>
                    <a:pt x="2464" y="103"/>
                    <a:pt x="2465" y="105"/>
                    <a:pt x="2464" y="107"/>
                  </a:cubicBezTo>
                  <a:cubicBezTo>
                    <a:pt x="2463" y="107"/>
                    <a:pt x="2462" y="107"/>
                    <a:pt x="2461" y="106"/>
                  </a:cubicBezTo>
                  <a:cubicBezTo>
                    <a:pt x="2461" y="105"/>
                    <a:pt x="2460" y="104"/>
                    <a:pt x="2460" y="103"/>
                  </a:cubicBezTo>
                  <a:cubicBezTo>
                    <a:pt x="2458" y="103"/>
                    <a:pt x="2457" y="104"/>
                    <a:pt x="2457" y="104"/>
                  </a:cubicBezTo>
                  <a:moveTo>
                    <a:pt x="2447" y="101"/>
                  </a:moveTo>
                  <a:cubicBezTo>
                    <a:pt x="2447" y="101"/>
                    <a:pt x="2447" y="100"/>
                    <a:pt x="2448" y="100"/>
                  </a:cubicBezTo>
                  <a:cubicBezTo>
                    <a:pt x="2448" y="100"/>
                    <a:pt x="2448" y="100"/>
                    <a:pt x="2449" y="100"/>
                  </a:cubicBezTo>
                  <a:cubicBezTo>
                    <a:pt x="2448" y="101"/>
                    <a:pt x="2448" y="101"/>
                    <a:pt x="2447" y="101"/>
                  </a:cubicBezTo>
                  <a:moveTo>
                    <a:pt x="2730" y="90"/>
                  </a:moveTo>
                  <a:cubicBezTo>
                    <a:pt x="2729" y="90"/>
                    <a:pt x="2728" y="88"/>
                    <a:pt x="2729" y="87"/>
                  </a:cubicBezTo>
                  <a:cubicBezTo>
                    <a:pt x="2731" y="87"/>
                    <a:pt x="2732" y="88"/>
                    <a:pt x="2732" y="90"/>
                  </a:cubicBezTo>
                  <a:cubicBezTo>
                    <a:pt x="2731" y="91"/>
                    <a:pt x="2731" y="91"/>
                    <a:pt x="2730" y="90"/>
                  </a:cubicBezTo>
                  <a:moveTo>
                    <a:pt x="2569" y="95"/>
                  </a:moveTo>
                  <a:cubicBezTo>
                    <a:pt x="2569" y="95"/>
                    <a:pt x="2569" y="95"/>
                    <a:pt x="2569" y="95"/>
                  </a:cubicBezTo>
                  <a:cubicBezTo>
                    <a:pt x="2568" y="95"/>
                    <a:pt x="2568" y="94"/>
                    <a:pt x="2569" y="94"/>
                  </a:cubicBezTo>
                  <a:cubicBezTo>
                    <a:pt x="2569" y="94"/>
                    <a:pt x="2569" y="94"/>
                    <a:pt x="2569" y="94"/>
                  </a:cubicBezTo>
                  <a:cubicBezTo>
                    <a:pt x="2570" y="94"/>
                    <a:pt x="2570" y="95"/>
                    <a:pt x="2569" y="95"/>
                  </a:cubicBezTo>
                  <a:moveTo>
                    <a:pt x="2517" y="99"/>
                  </a:moveTo>
                  <a:cubicBezTo>
                    <a:pt x="2517" y="97"/>
                    <a:pt x="2517" y="96"/>
                    <a:pt x="2519" y="96"/>
                  </a:cubicBezTo>
                  <a:cubicBezTo>
                    <a:pt x="2520" y="96"/>
                    <a:pt x="2521" y="97"/>
                    <a:pt x="2520" y="99"/>
                  </a:cubicBezTo>
                  <a:lnTo>
                    <a:pt x="2517" y="99"/>
                  </a:lnTo>
                  <a:close/>
                  <a:moveTo>
                    <a:pt x="2442" y="100"/>
                  </a:moveTo>
                  <a:cubicBezTo>
                    <a:pt x="2443" y="101"/>
                    <a:pt x="2442" y="102"/>
                    <a:pt x="2441" y="102"/>
                  </a:cubicBezTo>
                  <a:cubicBezTo>
                    <a:pt x="2439" y="102"/>
                    <a:pt x="2438" y="102"/>
                    <a:pt x="2437" y="101"/>
                  </a:cubicBezTo>
                  <a:cubicBezTo>
                    <a:pt x="2438" y="100"/>
                    <a:pt x="2440" y="99"/>
                    <a:pt x="2442" y="100"/>
                  </a:cubicBezTo>
                  <a:moveTo>
                    <a:pt x="2433" y="99"/>
                  </a:moveTo>
                  <a:cubicBezTo>
                    <a:pt x="2433" y="101"/>
                    <a:pt x="2433" y="102"/>
                    <a:pt x="2433" y="103"/>
                  </a:cubicBezTo>
                  <a:cubicBezTo>
                    <a:pt x="2433" y="103"/>
                    <a:pt x="2434" y="104"/>
                    <a:pt x="2435" y="105"/>
                  </a:cubicBezTo>
                  <a:lnTo>
                    <a:pt x="2435" y="108"/>
                  </a:lnTo>
                  <a:cubicBezTo>
                    <a:pt x="2434" y="109"/>
                    <a:pt x="2433" y="109"/>
                    <a:pt x="2431" y="109"/>
                  </a:cubicBezTo>
                  <a:cubicBezTo>
                    <a:pt x="2431" y="107"/>
                    <a:pt x="2431" y="106"/>
                    <a:pt x="2430" y="106"/>
                  </a:cubicBezTo>
                  <a:cubicBezTo>
                    <a:pt x="2429" y="105"/>
                    <a:pt x="2429" y="105"/>
                    <a:pt x="2428" y="104"/>
                  </a:cubicBezTo>
                  <a:cubicBezTo>
                    <a:pt x="2428" y="101"/>
                    <a:pt x="2430" y="100"/>
                    <a:pt x="2433" y="99"/>
                  </a:cubicBezTo>
                  <a:moveTo>
                    <a:pt x="2642" y="89"/>
                  </a:moveTo>
                  <a:cubicBezTo>
                    <a:pt x="2642" y="89"/>
                    <a:pt x="2641" y="89"/>
                    <a:pt x="2641" y="89"/>
                  </a:cubicBezTo>
                  <a:cubicBezTo>
                    <a:pt x="2641" y="89"/>
                    <a:pt x="2641" y="89"/>
                    <a:pt x="2641" y="88"/>
                  </a:cubicBezTo>
                  <a:cubicBezTo>
                    <a:pt x="2642" y="88"/>
                    <a:pt x="2642" y="88"/>
                    <a:pt x="2642" y="88"/>
                  </a:cubicBezTo>
                  <a:cubicBezTo>
                    <a:pt x="2642" y="88"/>
                    <a:pt x="2642" y="89"/>
                    <a:pt x="2642" y="89"/>
                  </a:cubicBezTo>
                  <a:moveTo>
                    <a:pt x="2550" y="97"/>
                  </a:moveTo>
                  <a:cubicBezTo>
                    <a:pt x="2551" y="96"/>
                    <a:pt x="2552" y="94"/>
                    <a:pt x="2552" y="91"/>
                  </a:cubicBezTo>
                  <a:cubicBezTo>
                    <a:pt x="2556" y="91"/>
                    <a:pt x="2558" y="92"/>
                    <a:pt x="2557" y="96"/>
                  </a:cubicBezTo>
                  <a:cubicBezTo>
                    <a:pt x="2556" y="97"/>
                    <a:pt x="2555" y="97"/>
                    <a:pt x="2554" y="97"/>
                  </a:cubicBezTo>
                  <a:cubicBezTo>
                    <a:pt x="2553" y="98"/>
                    <a:pt x="2552" y="98"/>
                    <a:pt x="2551" y="98"/>
                  </a:cubicBezTo>
                  <a:cubicBezTo>
                    <a:pt x="2550" y="98"/>
                    <a:pt x="2550" y="99"/>
                    <a:pt x="2550" y="100"/>
                  </a:cubicBezTo>
                  <a:cubicBezTo>
                    <a:pt x="2550" y="101"/>
                    <a:pt x="2549" y="102"/>
                    <a:pt x="2549" y="103"/>
                  </a:cubicBezTo>
                  <a:cubicBezTo>
                    <a:pt x="2549" y="104"/>
                    <a:pt x="2550" y="105"/>
                    <a:pt x="2551" y="104"/>
                  </a:cubicBezTo>
                  <a:cubicBezTo>
                    <a:pt x="2552" y="104"/>
                    <a:pt x="2553" y="105"/>
                    <a:pt x="2553" y="106"/>
                  </a:cubicBezTo>
                  <a:cubicBezTo>
                    <a:pt x="2553" y="106"/>
                    <a:pt x="2554" y="106"/>
                    <a:pt x="2554" y="105"/>
                  </a:cubicBezTo>
                  <a:cubicBezTo>
                    <a:pt x="2555" y="105"/>
                    <a:pt x="2555" y="105"/>
                    <a:pt x="2555" y="104"/>
                  </a:cubicBezTo>
                  <a:cubicBezTo>
                    <a:pt x="2556" y="104"/>
                    <a:pt x="2556" y="104"/>
                    <a:pt x="2557" y="103"/>
                  </a:cubicBezTo>
                  <a:cubicBezTo>
                    <a:pt x="2557" y="103"/>
                    <a:pt x="2558" y="103"/>
                    <a:pt x="2559" y="103"/>
                  </a:cubicBezTo>
                  <a:cubicBezTo>
                    <a:pt x="2559" y="104"/>
                    <a:pt x="2559" y="105"/>
                    <a:pt x="2559" y="105"/>
                  </a:cubicBezTo>
                  <a:cubicBezTo>
                    <a:pt x="2560" y="106"/>
                    <a:pt x="2560" y="106"/>
                    <a:pt x="2560" y="107"/>
                  </a:cubicBezTo>
                  <a:cubicBezTo>
                    <a:pt x="2557" y="108"/>
                    <a:pt x="2555" y="110"/>
                    <a:pt x="2554" y="112"/>
                  </a:cubicBezTo>
                  <a:cubicBezTo>
                    <a:pt x="2550" y="112"/>
                    <a:pt x="2548" y="111"/>
                    <a:pt x="2545" y="109"/>
                  </a:cubicBezTo>
                  <a:cubicBezTo>
                    <a:pt x="2544" y="110"/>
                    <a:pt x="2543" y="110"/>
                    <a:pt x="2542" y="111"/>
                  </a:cubicBezTo>
                  <a:cubicBezTo>
                    <a:pt x="2541" y="111"/>
                    <a:pt x="2539" y="112"/>
                    <a:pt x="2537" y="111"/>
                  </a:cubicBezTo>
                  <a:cubicBezTo>
                    <a:pt x="2538" y="110"/>
                    <a:pt x="2538" y="109"/>
                    <a:pt x="2537" y="108"/>
                  </a:cubicBezTo>
                  <a:cubicBezTo>
                    <a:pt x="2537" y="108"/>
                    <a:pt x="2537" y="107"/>
                    <a:pt x="2536" y="106"/>
                  </a:cubicBezTo>
                  <a:cubicBezTo>
                    <a:pt x="2534" y="106"/>
                    <a:pt x="2532" y="106"/>
                    <a:pt x="2531" y="108"/>
                  </a:cubicBezTo>
                  <a:cubicBezTo>
                    <a:pt x="2530" y="107"/>
                    <a:pt x="2529" y="107"/>
                    <a:pt x="2528" y="107"/>
                  </a:cubicBezTo>
                  <a:cubicBezTo>
                    <a:pt x="2527" y="107"/>
                    <a:pt x="2526" y="107"/>
                    <a:pt x="2524" y="107"/>
                  </a:cubicBezTo>
                  <a:cubicBezTo>
                    <a:pt x="2523" y="107"/>
                    <a:pt x="2522" y="106"/>
                    <a:pt x="2522" y="106"/>
                  </a:cubicBezTo>
                  <a:cubicBezTo>
                    <a:pt x="2521" y="105"/>
                    <a:pt x="2520" y="104"/>
                    <a:pt x="2520" y="102"/>
                  </a:cubicBezTo>
                  <a:cubicBezTo>
                    <a:pt x="2521" y="101"/>
                    <a:pt x="2523" y="100"/>
                    <a:pt x="2524" y="100"/>
                  </a:cubicBezTo>
                  <a:cubicBezTo>
                    <a:pt x="2526" y="99"/>
                    <a:pt x="2528" y="98"/>
                    <a:pt x="2529" y="97"/>
                  </a:cubicBezTo>
                  <a:cubicBezTo>
                    <a:pt x="2529" y="97"/>
                    <a:pt x="2528" y="96"/>
                    <a:pt x="2527" y="96"/>
                  </a:cubicBezTo>
                  <a:cubicBezTo>
                    <a:pt x="2526" y="96"/>
                    <a:pt x="2525" y="96"/>
                    <a:pt x="2524" y="96"/>
                  </a:cubicBezTo>
                  <a:cubicBezTo>
                    <a:pt x="2524" y="96"/>
                    <a:pt x="2523" y="95"/>
                    <a:pt x="2522" y="95"/>
                  </a:cubicBezTo>
                  <a:cubicBezTo>
                    <a:pt x="2521" y="95"/>
                    <a:pt x="2521" y="94"/>
                    <a:pt x="2521" y="93"/>
                  </a:cubicBezTo>
                  <a:cubicBezTo>
                    <a:pt x="2523" y="92"/>
                    <a:pt x="2525" y="93"/>
                    <a:pt x="2527" y="94"/>
                  </a:cubicBezTo>
                  <a:cubicBezTo>
                    <a:pt x="2528" y="94"/>
                    <a:pt x="2529" y="95"/>
                    <a:pt x="2531" y="95"/>
                  </a:cubicBezTo>
                  <a:cubicBezTo>
                    <a:pt x="2533" y="94"/>
                    <a:pt x="2534" y="94"/>
                    <a:pt x="2535" y="93"/>
                  </a:cubicBezTo>
                  <a:cubicBezTo>
                    <a:pt x="2536" y="93"/>
                    <a:pt x="2538" y="93"/>
                    <a:pt x="2539" y="94"/>
                  </a:cubicBezTo>
                  <a:cubicBezTo>
                    <a:pt x="2540" y="95"/>
                    <a:pt x="2539" y="95"/>
                    <a:pt x="2539" y="95"/>
                  </a:cubicBezTo>
                  <a:cubicBezTo>
                    <a:pt x="2538" y="96"/>
                    <a:pt x="2537" y="96"/>
                    <a:pt x="2537" y="96"/>
                  </a:cubicBezTo>
                  <a:cubicBezTo>
                    <a:pt x="2537" y="97"/>
                    <a:pt x="2537" y="97"/>
                    <a:pt x="2538" y="97"/>
                  </a:cubicBezTo>
                  <a:cubicBezTo>
                    <a:pt x="2539" y="97"/>
                    <a:pt x="2539" y="97"/>
                    <a:pt x="2540" y="97"/>
                  </a:cubicBezTo>
                  <a:cubicBezTo>
                    <a:pt x="2540" y="97"/>
                    <a:pt x="2541" y="97"/>
                    <a:pt x="2542" y="97"/>
                  </a:cubicBezTo>
                  <a:cubicBezTo>
                    <a:pt x="2542" y="98"/>
                    <a:pt x="2542" y="98"/>
                    <a:pt x="2542" y="99"/>
                  </a:cubicBezTo>
                  <a:cubicBezTo>
                    <a:pt x="2542" y="100"/>
                    <a:pt x="2542" y="101"/>
                    <a:pt x="2541" y="101"/>
                  </a:cubicBezTo>
                  <a:cubicBezTo>
                    <a:pt x="2539" y="101"/>
                    <a:pt x="2538" y="101"/>
                    <a:pt x="2536" y="102"/>
                  </a:cubicBezTo>
                  <a:cubicBezTo>
                    <a:pt x="2537" y="103"/>
                    <a:pt x="2537" y="104"/>
                    <a:pt x="2539" y="103"/>
                  </a:cubicBezTo>
                  <a:cubicBezTo>
                    <a:pt x="2540" y="103"/>
                    <a:pt x="2541" y="104"/>
                    <a:pt x="2542" y="104"/>
                  </a:cubicBezTo>
                  <a:cubicBezTo>
                    <a:pt x="2543" y="104"/>
                    <a:pt x="2544" y="105"/>
                    <a:pt x="2545" y="105"/>
                  </a:cubicBezTo>
                  <a:cubicBezTo>
                    <a:pt x="2546" y="106"/>
                    <a:pt x="2547" y="106"/>
                    <a:pt x="2548" y="106"/>
                  </a:cubicBezTo>
                  <a:cubicBezTo>
                    <a:pt x="2548" y="105"/>
                    <a:pt x="2548" y="104"/>
                    <a:pt x="2547" y="104"/>
                  </a:cubicBezTo>
                  <a:cubicBezTo>
                    <a:pt x="2546" y="103"/>
                    <a:pt x="2545" y="103"/>
                    <a:pt x="2544" y="103"/>
                  </a:cubicBezTo>
                  <a:cubicBezTo>
                    <a:pt x="2543" y="101"/>
                    <a:pt x="2544" y="100"/>
                    <a:pt x="2544" y="100"/>
                  </a:cubicBezTo>
                  <a:cubicBezTo>
                    <a:pt x="2545" y="99"/>
                    <a:pt x="2545" y="98"/>
                    <a:pt x="2545" y="96"/>
                  </a:cubicBezTo>
                  <a:cubicBezTo>
                    <a:pt x="2546" y="98"/>
                    <a:pt x="2548" y="98"/>
                    <a:pt x="2550" y="97"/>
                  </a:cubicBezTo>
                  <a:moveTo>
                    <a:pt x="2730" y="86"/>
                  </a:moveTo>
                  <a:cubicBezTo>
                    <a:pt x="2729" y="86"/>
                    <a:pt x="2728" y="86"/>
                    <a:pt x="2728" y="86"/>
                  </a:cubicBezTo>
                  <a:cubicBezTo>
                    <a:pt x="2727" y="86"/>
                    <a:pt x="2726" y="85"/>
                    <a:pt x="2726" y="85"/>
                  </a:cubicBezTo>
                  <a:cubicBezTo>
                    <a:pt x="2725" y="85"/>
                    <a:pt x="2724" y="84"/>
                    <a:pt x="2724" y="84"/>
                  </a:cubicBezTo>
                  <a:cubicBezTo>
                    <a:pt x="2724" y="83"/>
                    <a:pt x="2725" y="83"/>
                    <a:pt x="2726" y="83"/>
                  </a:cubicBezTo>
                  <a:cubicBezTo>
                    <a:pt x="2728" y="84"/>
                    <a:pt x="2729" y="84"/>
                    <a:pt x="2730" y="84"/>
                  </a:cubicBezTo>
                  <a:cubicBezTo>
                    <a:pt x="2730" y="85"/>
                    <a:pt x="2730" y="86"/>
                    <a:pt x="2730" y="86"/>
                  </a:cubicBezTo>
                  <a:moveTo>
                    <a:pt x="2689" y="85"/>
                  </a:moveTo>
                  <a:cubicBezTo>
                    <a:pt x="2689" y="85"/>
                    <a:pt x="2690" y="84"/>
                    <a:pt x="2692" y="84"/>
                  </a:cubicBezTo>
                  <a:cubicBezTo>
                    <a:pt x="2692" y="85"/>
                    <a:pt x="2693" y="86"/>
                    <a:pt x="2693" y="87"/>
                  </a:cubicBezTo>
                  <a:lnTo>
                    <a:pt x="2693" y="90"/>
                  </a:lnTo>
                  <a:cubicBezTo>
                    <a:pt x="2691" y="91"/>
                    <a:pt x="2690" y="92"/>
                    <a:pt x="2689" y="92"/>
                  </a:cubicBezTo>
                  <a:cubicBezTo>
                    <a:pt x="2688" y="92"/>
                    <a:pt x="2687" y="93"/>
                    <a:pt x="2685" y="93"/>
                  </a:cubicBezTo>
                  <a:cubicBezTo>
                    <a:pt x="2683" y="92"/>
                    <a:pt x="2683" y="90"/>
                    <a:pt x="2685" y="88"/>
                  </a:cubicBezTo>
                  <a:cubicBezTo>
                    <a:pt x="2683" y="88"/>
                    <a:pt x="2682" y="88"/>
                    <a:pt x="2682" y="89"/>
                  </a:cubicBezTo>
                  <a:cubicBezTo>
                    <a:pt x="2682" y="90"/>
                    <a:pt x="2681" y="91"/>
                    <a:pt x="2679" y="90"/>
                  </a:cubicBezTo>
                  <a:cubicBezTo>
                    <a:pt x="2678" y="89"/>
                    <a:pt x="2677" y="88"/>
                    <a:pt x="2677" y="87"/>
                  </a:cubicBezTo>
                  <a:cubicBezTo>
                    <a:pt x="2677" y="86"/>
                    <a:pt x="2678" y="85"/>
                    <a:pt x="2679" y="85"/>
                  </a:cubicBezTo>
                  <a:cubicBezTo>
                    <a:pt x="2680" y="84"/>
                    <a:pt x="2681" y="84"/>
                    <a:pt x="2682" y="84"/>
                  </a:cubicBezTo>
                  <a:cubicBezTo>
                    <a:pt x="2684" y="84"/>
                    <a:pt x="2685" y="84"/>
                    <a:pt x="2686" y="86"/>
                  </a:cubicBezTo>
                  <a:cubicBezTo>
                    <a:pt x="2687" y="86"/>
                    <a:pt x="2688" y="86"/>
                    <a:pt x="2689" y="85"/>
                  </a:cubicBezTo>
                  <a:moveTo>
                    <a:pt x="2506" y="91"/>
                  </a:moveTo>
                  <a:cubicBezTo>
                    <a:pt x="2505" y="92"/>
                    <a:pt x="2505" y="92"/>
                    <a:pt x="2505" y="91"/>
                  </a:cubicBezTo>
                  <a:cubicBezTo>
                    <a:pt x="2504" y="91"/>
                    <a:pt x="2504" y="91"/>
                    <a:pt x="2505" y="91"/>
                  </a:cubicBezTo>
                  <a:cubicBezTo>
                    <a:pt x="2505" y="90"/>
                    <a:pt x="2505" y="90"/>
                    <a:pt x="2506" y="91"/>
                  </a:cubicBezTo>
                  <a:cubicBezTo>
                    <a:pt x="2506" y="91"/>
                    <a:pt x="2506" y="91"/>
                    <a:pt x="2506" y="91"/>
                  </a:cubicBezTo>
                  <a:moveTo>
                    <a:pt x="2739" y="79"/>
                  </a:moveTo>
                  <a:cubicBezTo>
                    <a:pt x="2740" y="79"/>
                    <a:pt x="2741" y="79"/>
                    <a:pt x="2741" y="81"/>
                  </a:cubicBezTo>
                  <a:cubicBezTo>
                    <a:pt x="2740" y="82"/>
                    <a:pt x="2739" y="82"/>
                    <a:pt x="2737" y="82"/>
                  </a:cubicBezTo>
                  <a:cubicBezTo>
                    <a:pt x="2736" y="82"/>
                    <a:pt x="2735" y="81"/>
                    <a:pt x="2735" y="80"/>
                  </a:cubicBezTo>
                  <a:cubicBezTo>
                    <a:pt x="2736" y="79"/>
                    <a:pt x="2737" y="79"/>
                    <a:pt x="2739" y="79"/>
                  </a:cubicBezTo>
                  <a:moveTo>
                    <a:pt x="2562" y="86"/>
                  </a:moveTo>
                  <a:cubicBezTo>
                    <a:pt x="2562" y="87"/>
                    <a:pt x="2561" y="88"/>
                    <a:pt x="2560" y="89"/>
                  </a:cubicBezTo>
                  <a:cubicBezTo>
                    <a:pt x="2559" y="89"/>
                    <a:pt x="2558" y="89"/>
                    <a:pt x="2557" y="88"/>
                  </a:cubicBezTo>
                  <a:cubicBezTo>
                    <a:pt x="2558" y="87"/>
                    <a:pt x="2559" y="86"/>
                    <a:pt x="2562" y="86"/>
                  </a:cubicBezTo>
                  <a:moveTo>
                    <a:pt x="2525" y="87"/>
                  </a:moveTo>
                  <a:lnTo>
                    <a:pt x="2527" y="87"/>
                  </a:lnTo>
                  <a:lnTo>
                    <a:pt x="2527" y="89"/>
                  </a:lnTo>
                  <a:lnTo>
                    <a:pt x="2525" y="89"/>
                  </a:lnTo>
                  <a:lnTo>
                    <a:pt x="2525" y="87"/>
                  </a:lnTo>
                  <a:close/>
                  <a:moveTo>
                    <a:pt x="2663" y="80"/>
                  </a:moveTo>
                  <a:cubicBezTo>
                    <a:pt x="2664" y="80"/>
                    <a:pt x="2665" y="80"/>
                    <a:pt x="2665" y="80"/>
                  </a:cubicBezTo>
                  <a:cubicBezTo>
                    <a:pt x="2666" y="81"/>
                    <a:pt x="2666" y="81"/>
                    <a:pt x="2667" y="81"/>
                  </a:cubicBezTo>
                  <a:cubicBezTo>
                    <a:pt x="2666" y="83"/>
                    <a:pt x="2665" y="83"/>
                    <a:pt x="2663" y="83"/>
                  </a:cubicBezTo>
                  <a:lnTo>
                    <a:pt x="2663" y="80"/>
                  </a:lnTo>
                  <a:close/>
                  <a:moveTo>
                    <a:pt x="2629" y="83"/>
                  </a:moveTo>
                  <a:cubicBezTo>
                    <a:pt x="2629" y="83"/>
                    <a:pt x="2629" y="83"/>
                    <a:pt x="2629" y="83"/>
                  </a:cubicBezTo>
                  <a:cubicBezTo>
                    <a:pt x="2629" y="82"/>
                    <a:pt x="2629" y="82"/>
                    <a:pt x="2629" y="82"/>
                  </a:cubicBezTo>
                  <a:cubicBezTo>
                    <a:pt x="2630" y="82"/>
                    <a:pt x="2630" y="82"/>
                    <a:pt x="2630" y="83"/>
                  </a:cubicBezTo>
                  <a:cubicBezTo>
                    <a:pt x="2630" y="83"/>
                    <a:pt x="2630" y="83"/>
                    <a:pt x="2629" y="83"/>
                  </a:cubicBezTo>
                  <a:close/>
                  <a:moveTo>
                    <a:pt x="2492" y="103"/>
                  </a:moveTo>
                  <a:cubicBezTo>
                    <a:pt x="2492" y="103"/>
                    <a:pt x="2492" y="102"/>
                    <a:pt x="2493" y="103"/>
                  </a:cubicBezTo>
                  <a:cubicBezTo>
                    <a:pt x="2493" y="104"/>
                    <a:pt x="2493" y="105"/>
                    <a:pt x="2492" y="105"/>
                  </a:cubicBezTo>
                  <a:cubicBezTo>
                    <a:pt x="2491" y="106"/>
                    <a:pt x="2491" y="106"/>
                    <a:pt x="2491" y="108"/>
                  </a:cubicBezTo>
                  <a:cubicBezTo>
                    <a:pt x="2489" y="109"/>
                    <a:pt x="2488" y="108"/>
                    <a:pt x="2487" y="107"/>
                  </a:cubicBezTo>
                  <a:cubicBezTo>
                    <a:pt x="2487" y="106"/>
                    <a:pt x="2486" y="105"/>
                    <a:pt x="2485" y="105"/>
                  </a:cubicBezTo>
                  <a:cubicBezTo>
                    <a:pt x="2484" y="104"/>
                    <a:pt x="2483" y="104"/>
                    <a:pt x="2482" y="104"/>
                  </a:cubicBezTo>
                  <a:cubicBezTo>
                    <a:pt x="2481" y="104"/>
                    <a:pt x="2480" y="103"/>
                    <a:pt x="2479" y="101"/>
                  </a:cubicBezTo>
                  <a:cubicBezTo>
                    <a:pt x="2479" y="102"/>
                    <a:pt x="2478" y="102"/>
                    <a:pt x="2478" y="102"/>
                  </a:cubicBezTo>
                  <a:cubicBezTo>
                    <a:pt x="2477" y="103"/>
                    <a:pt x="2477" y="103"/>
                    <a:pt x="2476" y="103"/>
                  </a:cubicBezTo>
                  <a:cubicBezTo>
                    <a:pt x="2476" y="104"/>
                    <a:pt x="2477" y="105"/>
                    <a:pt x="2478" y="105"/>
                  </a:cubicBezTo>
                  <a:cubicBezTo>
                    <a:pt x="2479" y="106"/>
                    <a:pt x="2479" y="106"/>
                    <a:pt x="2479" y="108"/>
                  </a:cubicBezTo>
                  <a:cubicBezTo>
                    <a:pt x="2478" y="108"/>
                    <a:pt x="2477" y="108"/>
                    <a:pt x="2477" y="107"/>
                  </a:cubicBezTo>
                  <a:cubicBezTo>
                    <a:pt x="2477" y="107"/>
                    <a:pt x="2476" y="106"/>
                    <a:pt x="2475" y="106"/>
                  </a:cubicBezTo>
                  <a:cubicBezTo>
                    <a:pt x="2474" y="106"/>
                    <a:pt x="2474" y="107"/>
                    <a:pt x="2474" y="108"/>
                  </a:cubicBezTo>
                  <a:cubicBezTo>
                    <a:pt x="2474" y="109"/>
                    <a:pt x="2474" y="110"/>
                    <a:pt x="2473" y="110"/>
                  </a:cubicBezTo>
                  <a:cubicBezTo>
                    <a:pt x="2472" y="111"/>
                    <a:pt x="2471" y="111"/>
                    <a:pt x="2470" y="110"/>
                  </a:cubicBezTo>
                  <a:cubicBezTo>
                    <a:pt x="2469" y="110"/>
                    <a:pt x="2469" y="109"/>
                    <a:pt x="2468" y="109"/>
                  </a:cubicBezTo>
                  <a:cubicBezTo>
                    <a:pt x="2468" y="107"/>
                    <a:pt x="2468" y="106"/>
                    <a:pt x="2468" y="105"/>
                  </a:cubicBezTo>
                  <a:cubicBezTo>
                    <a:pt x="2468" y="104"/>
                    <a:pt x="2468" y="103"/>
                    <a:pt x="2467" y="101"/>
                  </a:cubicBezTo>
                  <a:cubicBezTo>
                    <a:pt x="2469" y="101"/>
                    <a:pt x="2470" y="101"/>
                    <a:pt x="2470" y="101"/>
                  </a:cubicBezTo>
                  <a:cubicBezTo>
                    <a:pt x="2471" y="102"/>
                    <a:pt x="2472" y="102"/>
                    <a:pt x="2474" y="102"/>
                  </a:cubicBezTo>
                  <a:cubicBezTo>
                    <a:pt x="2474" y="101"/>
                    <a:pt x="2475" y="100"/>
                    <a:pt x="2475" y="99"/>
                  </a:cubicBezTo>
                  <a:cubicBezTo>
                    <a:pt x="2476" y="98"/>
                    <a:pt x="2477" y="98"/>
                    <a:pt x="2479" y="98"/>
                  </a:cubicBezTo>
                  <a:cubicBezTo>
                    <a:pt x="2479" y="97"/>
                    <a:pt x="2479" y="96"/>
                    <a:pt x="2478" y="96"/>
                  </a:cubicBezTo>
                  <a:cubicBezTo>
                    <a:pt x="2477" y="96"/>
                    <a:pt x="2477" y="96"/>
                    <a:pt x="2477" y="95"/>
                  </a:cubicBezTo>
                  <a:cubicBezTo>
                    <a:pt x="2478" y="95"/>
                    <a:pt x="2479" y="94"/>
                    <a:pt x="2479" y="94"/>
                  </a:cubicBezTo>
                  <a:cubicBezTo>
                    <a:pt x="2479" y="94"/>
                    <a:pt x="2480" y="93"/>
                    <a:pt x="2480" y="93"/>
                  </a:cubicBezTo>
                  <a:cubicBezTo>
                    <a:pt x="2480" y="92"/>
                    <a:pt x="2479" y="92"/>
                    <a:pt x="2479" y="91"/>
                  </a:cubicBezTo>
                  <a:cubicBezTo>
                    <a:pt x="2479" y="91"/>
                    <a:pt x="2479" y="90"/>
                    <a:pt x="2480" y="90"/>
                  </a:cubicBezTo>
                  <a:cubicBezTo>
                    <a:pt x="2481" y="91"/>
                    <a:pt x="2482" y="91"/>
                    <a:pt x="2483" y="90"/>
                  </a:cubicBezTo>
                  <a:cubicBezTo>
                    <a:pt x="2484" y="90"/>
                    <a:pt x="2484" y="90"/>
                    <a:pt x="2485" y="89"/>
                  </a:cubicBezTo>
                  <a:cubicBezTo>
                    <a:pt x="2485" y="89"/>
                    <a:pt x="2486" y="88"/>
                    <a:pt x="2487" y="88"/>
                  </a:cubicBezTo>
                  <a:cubicBezTo>
                    <a:pt x="2487" y="88"/>
                    <a:pt x="2488" y="88"/>
                    <a:pt x="2490" y="88"/>
                  </a:cubicBezTo>
                  <a:cubicBezTo>
                    <a:pt x="2490" y="89"/>
                    <a:pt x="2491" y="90"/>
                    <a:pt x="2492" y="90"/>
                  </a:cubicBezTo>
                  <a:cubicBezTo>
                    <a:pt x="2492" y="91"/>
                    <a:pt x="2491" y="92"/>
                    <a:pt x="2490" y="93"/>
                  </a:cubicBezTo>
                  <a:cubicBezTo>
                    <a:pt x="2489" y="94"/>
                    <a:pt x="2488" y="94"/>
                    <a:pt x="2487" y="93"/>
                  </a:cubicBezTo>
                  <a:cubicBezTo>
                    <a:pt x="2485" y="94"/>
                    <a:pt x="2484" y="94"/>
                    <a:pt x="2484" y="95"/>
                  </a:cubicBezTo>
                  <a:cubicBezTo>
                    <a:pt x="2483" y="96"/>
                    <a:pt x="2482" y="97"/>
                    <a:pt x="2481" y="98"/>
                  </a:cubicBezTo>
                  <a:cubicBezTo>
                    <a:pt x="2481" y="99"/>
                    <a:pt x="2482" y="99"/>
                    <a:pt x="2482" y="99"/>
                  </a:cubicBezTo>
                  <a:cubicBezTo>
                    <a:pt x="2483" y="100"/>
                    <a:pt x="2484" y="100"/>
                    <a:pt x="2484" y="100"/>
                  </a:cubicBezTo>
                  <a:cubicBezTo>
                    <a:pt x="2485" y="100"/>
                    <a:pt x="2486" y="101"/>
                    <a:pt x="2486" y="101"/>
                  </a:cubicBezTo>
                  <a:cubicBezTo>
                    <a:pt x="2486" y="102"/>
                    <a:pt x="2487" y="103"/>
                    <a:pt x="2486" y="104"/>
                  </a:cubicBezTo>
                  <a:cubicBezTo>
                    <a:pt x="2488" y="103"/>
                    <a:pt x="2489" y="104"/>
                    <a:pt x="2491" y="104"/>
                  </a:cubicBezTo>
                  <a:cubicBezTo>
                    <a:pt x="2491" y="104"/>
                    <a:pt x="2492" y="103"/>
                    <a:pt x="2492" y="103"/>
                  </a:cubicBezTo>
                  <a:moveTo>
                    <a:pt x="2419" y="92"/>
                  </a:moveTo>
                  <a:cubicBezTo>
                    <a:pt x="2419" y="92"/>
                    <a:pt x="2418" y="91"/>
                    <a:pt x="2417" y="91"/>
                  </a:cubicBezTo>
                  <a:cubicBezTo>
                    <a:pt x="2418" y="90"/>
                    <a:pt x="2419" y="90"/>
                    <a:pt x="2420" y="90"/>
                  </a:cubicBezTo>
                  <a:cubicBezTo>
                    <a:pt x="2422" y="90"/>
                    <a:pt x="2422" y="91"/>
                    <a:pt x="2422" y="93"/>
                  </a:cubicBezTo>
                  <a:cubicBezTo>
                    <a:pt x="2420" y="93"/>
                    <a:pt x="2419" y="93"/>
                    <a:pt x="2419" y="92"/>
                  </a:cubicBezTo>
                  <a:moveTo>
                    <a:pt x="2541" y="84"/>
                  </a:moveTo>
                  <a:cubicBezTo>
                    <a:pt x="2544" y="83"/>
                    <a:pt x="2546" y="85"/>
                    <a:pt x="2546" y="88"/>
                  </a:cubicBezTo>
                  <a:cubicBezTo>
                    <a:pt x="2543" y="88"/>
                    <a:pt x="2541" y="87"/>
                    <a:pt x="2541" y="84"/>
                  </a:cubicBezTo>
                  <a:close/>
                  <a:moveTo>
                    <a:pt x="2711" y="81"/>
                  </a:moveTo>
                  <a:cubicBezTo>
                    <a:pt x="2710" y="81"/>
                    <a:pt x="2709" y="80"/>
                    <a:pt x="2709" y="80"/>
                  </a:cubicBezTo>
                  <a:cubicBezTo>
                    <a:pt x="2708" y="79"/>
                    <a:pt x="2707" y="78"/>
                    <a:pt x="2707" y="78"/>
                  </a:cubicBezTo>
                  <a:cubicBezTo>
                    <a:pt x="2707" y="77"/>
                    <a:pt x="2707" y="76"/>
                    <a:pt x="2708" y="75"/>
                  </a:cubicBezTo>
                  <a:cubicBezTo>
                    <a:pt x="2709" y="75"/>
                    <a:pt x="2710" y="76"/>
                    <a:pt x="2711" y="77"/>
                  </a:cubicBezTo>
                  <a:cubicBezTo>
                    <a:pt x="2711" y="78"/>
                    <a:pt x="2712" y="79"/>
                    <a:pt x="2712" y="81"/>
                  </a:cubicBezTo>
                  <a:cubicBezTo>
                    <a:pt x="2714" y="81"/>
                    <a:pt x="2714" y="81"/>
                    <a:pt x="2715" y="80"/>
                  </a:cubicBezTo>
                  <a:cubicBezTo>
                    <a:pt x="2715" y="78"/>
                    <a:pt x="2716" y="78"/>
                    <a:pt x="2717" y="78"/>
                  </a:cubicBezTo>
                  <a:cubicBezTo>
                    <a:pt x="2718" y="79"/>
                    <a:pt x="2719" y="80"/>
                    <a:pt x="2719" y="81"/>
                  </a:cubicBezTo>
                  <a:cubicBezTo>
                    <a:pt x="2718" y="83"/>
                    <a:pt x="2718" y="84"/>
                    <a:pt x="2718" y="86"/>
                  </a:cubicBezTo>
                  <a:cubicBezTo>
                    <a:pt x="2716" y="86"/>
                    <a:pt x="2715" y="86"/>
                    <a:pt x="2713" y="86"/>
                  </a:cubicBezTo>
                  <a:cubicBezTo>
                    <a:pt x="2712" y="86"/>
                    <a:pt x="2711" y="86"/>
                    <a:pt x="2710" y="87"/>
                  </a:cubicBezTo>
                  <a:cubicBezTo>
                    <a:pt x="2710" y="88"/>
                    <a:pt x="2710" y="88"/>
                    <a:pt x="2711" y="88"/>
                  </a:cubicBezTo>
                  <a:cubicBezTo>
                    <a:pt x="2711" y="88"/>
                    <a:pt x="2712" y="88"/>
                    <a:pt x="2713" y="88"/>
                  </a:cubicBezTo>
                  <a:cubicBezTo>
                    <a:pt x="2713" y="87"/>
                    <a:pt x="2714" y="87"/>
                    <a:pt x="2714" y="87"/>
                  </a:cubicBezTo>
                  <a:cubicBezTo>
                    <a:pt x="2715" y="88"/>
                    <a:pt x="2715" y="88"/>
                    <a:pt x="2715" y="88"/>
                  </a:cubicBezTo>
                  <a:cubicBezTo>
                    <a:pt x="2715" y="89"/>
                    <a:pt x="2715" y="89"/>
                    <a:pt x="2714" y="90"/>
                  </a:cubicBezTo>
                  <a:cubicBezTo>
                    <a:pt x="2714" y="90"/>
                    <a:pt x="2713" y="90"/>
                    <a:pt x="2712" y="91"/>
                  </a:cubicBezTo>
                  <a:cubicBezTo>
                    <a:pt x="2711" y="91"/>
                    <a:pt x="2710" y="91"/>
                    <a:pt x="2709" y="91"/>
                  </a:cubicBezTo>
                  <a:cubicBezTo>
                    <a:pt x="2708" y="91"/>
                    <a:pt x="2708" y="92"/>
                    <a:pt x="2708" y="92"/>
                  </a:cubicBezTo>
                  <a:cubicBezTo>
                    <a:pt x="2707" y="91"/>
                    <a:pt x="2706" y="91"/>
                    <a:pt x="2705" y="91"/>
                  </a:cubicBezTo>
                  <a:cubicBezTo>
                    <a:pt x="2704" y="91"/>
                    <a:pt x="2704" y="91"/>
                    <a:pt x="2704" y="90"/>
                  </a:cubicBezTo>
                  <a:cubicBezTo>
                    <a:pt x="2703" y="91"/>
                    <a:pt x="2702" y="92"/>
                    <a:pt x="2701" y="92"/>
                  </a:cubicBezTo>
                  <a:cubicBezTo>
                    <a:pt x="2700" y="92"/>
                    <a:pt x="2699" y="92"/>
                    <a:pt x="2698" y="92"/>
                  </a:cubicBezTo>
                  <a:cubicBezTo>
                    <a:pt x="2698" y="91"/>
                    <a:pt x="2697" y="90"/>
                    <a:pt x="2697" y="89"/>
                  </a:cubicBezTo>
                  <a:cubicBezTo>
                    <a:pt x="2696" y="88"/>
                    <a:pt x="2696" y="87"/>
                    <a:pt x="2697" y="85"/>
                  </a:cubicBezTo>
                  <a:cubicBezTo>
                    <a:pt x="2698" y="86"/>
                    <a:pt x="2699" y="86"/>
                    <a:pt x="2700" y="86"/>
                  </a:cubicBezTo>
                  <a:cubicBezTo>
                    <a:pt x="2701" y="86"/>
                    <a:pt x="2703" y="86"/>
                    <a:pt x="2704" y="87"/>
                  </a:cubicBezTo>
                  <a:cubicBezTo>
                    <a:pt x="2705" y="87"/>
                    <a:pt x="2705" y="87"/>
                    <a:pt x="2705" y="86"/>
                  </a:cubicBezTo>
                  <a:cubicBezTo>
                    <a:pt x="2705" y="85"/>
                    <a:pt x="2706" y="84"/>
                    <a:pt x="2706" y="83"/>
                  </a:cubicBezTo>
                  <a:cubicBezTo>
                    <a:pt x="2707" y="82"/>
                    <a:pt x="2709" y="83"/>
                    <a:pt x="2710" y="84"/>
                  </a:cubicBezTo>
                  <a:cubicBezTo>
                    <a:pt x="2711" y="84"/>
                    <a:pt x="2712" y="84"/>
                    <a:pt x="2713" y="83"/>
                  </a:cubicBezTo>
                  <a:cubicBezTo>
                    <a:pt x="2713" y="82"/>
                    <a:pt x="2712" y="82"/>
                    <a:pt x="2711" y="81"/>
                  </a:cubicBezTo>
                  <a:moveTo>
                    <a:pt x="2673" y="78"/>
                  </a:moveTo>
                  <a:cubicBezTo>
                    <a:pt x="2673" y="78"/>
                    <a:pt x="2673" y="78"/>
                    <a:pt x="2673" y="77"/>
                  </a:cubicBezTo>
                  <a:cubicBezTo>
                    <a:pt x="2673" y="76"/>
                    <a:pt x="2673" y="76"/>
                    <a:pt x="2673" y="77"/>
                  </a:cubicBezTo>
                  <a:cubicBezTo>
                    <a:pt x="2673" y="77"/>
                    <a:pt x="2674" y="77"/>
                    <a:pt x="2674" y="77"/>
                  </a:cubicBezTo>
                  <a:cubicBezTo>
                    <a:pt x="2674" y="78"/>
                    <a:pt x="2674" y="78"/>
                    <a:pt x="2673" y="78"/>
                  </a:cubicBezTo>
                  <a:moveTo>
                    <a:pt x="2490" y="81"/>
                  </a:moveTo>
                  <a:cubicBezTo>
                    <a:pt x="2490" y="82"/>
                    <a:pt x="2490" y="83"/>
                    <a:pt x="2489" y="83"/>
                  </a:cubicBezTo>
                  <a:cubicBezTo>
                    <a:pt x="2488" y="83"/>
                    <a:pt x="2487" y="83"/>
                    <a:pt x="2486" y="83"/>
                  </a:cubicBezTo>
                  <a:cubicBezTo>
                    <a:pt x="2486" y="81"/>
                    <a:pt x="2488" y="80"/>
                    <a:pt x="2490" y="81"/>
                  </a:cubicBezTo>
                  <a:moveTo>
                    <a:pt x="2423" y="86"/>
                  </a:moveTo>
                  <a:cubicBezTo>
                    <a:pt x="2424" y="85"/>
                    <a:pt x="2424" y="85"/>
                    <a:pt x="2425" y="84"/>
                  </a:cubicBezTo>
                  <a:cubicBezTo>
                    <a:pt x="2426" y="84"/>
                    <a:pt x="2427" y="85"/>
                    <a:pt x="2426" y="86"/>
                  </a:cubicBezTo>
                  <a:cubicBezTo>
                    <a:pt x="2425" y="87"/>
                    <a:pt x="2423" y="88"/>
                    <a:pt x="2422" y="88"/>
                  </a:cubicBezTo>
                  <a:cubicBezTo>
                    <a:pt x="2422" y="87"/>
                    <a:pt x="2422" y="86"/>
                    <a:pt x="2423" y="86"/>
                  </a:cubicBezTo>
                  <a:moveTo>
                    <a:pt x="2635" y="74"/>
                  </a:moveTo>
                  <a:cubicBezTo>
                    <a:pt x="2636" y="74"/>
                    <a:pt x="2637" y="75"/>
                    <a:pt x="2638" y="75"/>
                  </a:cubicBezTo>
                  <a:cubicBezTo>
                    <a:pt x="2638" y="76"/>
                    <a:pt x="2638" y="76"/>
                    <a:pt x="2637" y="76"/>
                  </a:cubicBezTo>
                  <a:cubicBezTo>
                    <a:pt x="2636" y="77"/>
                    <a:pt x="2636" y="77"/>
                    <a:pt x="2635" y="77"/>
                  </a:cubicBezTo>
                  <a:cubicBezTo>
                    <a:pt x="2634" y="77"/>
                    <a:pt x="2634" y="76"/>
                    <a:pt x="2633" y="76"/>
                  </a:cubicBezTo>
                  <a:cubicBezTo>
                    <a:pt x="2632" y="76"/>
                    <a:pt x="2632" y="75"/>
                    <a:pt x="2632" y="74"/>
                  </a:cubicBezTo>
                  <a:cubicBezTo>
                    <a:pt x="2633" y="74"/>
                    <a:pt x="2634" y="74"/>
                    <a:pt x="2635" y="74"/>
                  </a:cubicBezTo>
                  <a:moveTo>
                    <a:pt x="2553" y="78"/>
                  </a:moveTo>
                  <a:cubicBezTo>
                    <a:pt x="2554" y="78"/>
                    <a:pt x="2556" y="78"/>
                    <a:pt x="2558" y="78"/>
                  </a:cubicBezTo>
                  <a:cubicBezTo>
                    <a:pt x="2559" y="81"/>
                    <a:pt x="2558" y="83"/>
                    <a:pt x="2556" y="83"/>
                  </a:cubicBezTo>
                  <a:cubicBezTo>
                    <a:pt x="2554" y="84"/>
                    <a:pt x="2552" y="83"/>
                    <a:pt x="2550" y="83"/>
                  </a:cubicBezTo>
                  <a:cubicBezTo>
                    <a:pt x="2550" y="80"/>
                    <a:pt x="2551" y="79"/>
                    <a:pt x="2553" y="78"/>
                  </a:cubicBezTo>
                  <a:moveTo>
                    <a:pt x="2706" y="70"/>
                  </a:moveTo>
                  <a:cubicBezTo>
                    <a:pt x="2706" y="71"/>
                    <a:pt x="2706" y="71"/>
                    <a:pt x="2706" y="70"/>
                  </a:cubicBezTo>
                  <a:cubicBezTo>
                    <a:pt x="2705" y="70"/>
                    <a:pt x="2705" y="70"/>
                    <a:pt x="2706" y="70"/>
                  </a:cubicBezTo>
                  <a:cubicBezTo>
                    <a:pt x="2706" y="69"/>
                    <a:pt x="2706" y="69"/>
                    <a:pt x="2707" y="70"/>
                  </a:cubicBezTo>
                  <a:cubicBezTo>
                    <a:pt x="2707" y="70"/>
                    <a:pt x="2707" y="70"/>
                    <a:pt x="2706" y="70"/>
                  </a:cubicBezTo>
                  <a:moveTo>
                    <a:pt x="2430" y="83"/>
                  </a:moveTo>
                  <a:cubicBezTo>
                    <a:pt x="2429" y="83"/>
                    <a:pt x="2429" y="82"/>
                    <a:pt x="2429" y="81"/>
                  </a:cubicBezTo>
                  <a:cubicBezTo>
                    <a:pt x="2431" y="81"/>
                    <a:pt x="2432" y="81"/>
                    <a:pt x="2432" y="83"/>
                  </a:cubicBezTo>
                  <a:cubicBezTo>
                    <a:pt x="2431" y="83"/>
                    <a:pt x="2430" y="83"/>
                    <a:pt x="2430" y="83"/>
                  </a:cubicBezTo>
                  <a:moveTo>
                    <a:pt x="2641" y="70"/>
                  </a:moveTo>
                  <a:cubicBezTo>
                    <a:pt x="2642" y="69"/>
                    <a:pt x="2643" y="69"/>
                    <a:pt x="2645" y="69"/>
                  </a:cubicBezTo>
                  <a:cubicBezTo>
                    <a:pt x="2645" y="70"/>
                    <a:pt x="2645" y="71"/>
                    <a:pt x="2644" y="72"/>
                  </a:cubicBezTo>
                  <a:cubicBezTo>
                    <a:pt x="2643" y="72"/>
                    <a:pt x="2642" y="73"/>
                    <a:pt x="2641" y="72"/>
                  </a:cubicBezTo>
                  <a:lnTo>
                    <a:pt x="2641" y="70"/>
                  </a:lnTo>
                  <a:close/>
                  <a:moveTo>
                    <a:pt x="2543" y="73"/>
                  </a:moveTo>
                  <a:cubicBezTo>
                    <a:pt x="2544" y="73"/>
                    <a:pt x="2544" y="73"/>
                    <a:pt x="2545" y="74"/>
                  </a:cubicBezTo>
                  <a:cubicBezTo>
                    <a:pt x="2545" y="76"/>
                    <a:pt x="2544" y="76"/>
                    <a:pt x="2543" y="76"/>
                  </a:cubicBezTo>
                  <a:lnTo>
                    <a:pt x="2543" y="73"/>
                  </a:lnTo>
                  <a:close/>
                  <a:moveTo>
                    <a:pt x="2518" y="77"/>
                  </a:moveTo>
                  <a:cubicBezTo>
                    <a:pt x="2517" y="76"/>
                    <a:pt x="2517" y="75"/>
                    <a:pt x="2517" y="73"/>
                  </a:cubicBezTo>
                  <a:lnTo>
                    <a:pt x="2519" y="73"/>
                  </a:lnTo>
                  <a:cubicBezTo>
                    <a:pt x="2520" y="73"/>
                    <a:pt x="2522" y="74"/>
                    <a:pt x="2522" y="75"/>
                  </a:cubicBezTo>
                  <a:cubicBezTo>
                    <a:pt x="2523" y="76"/>
                    <a:pt x="2524" y="77"/>
                    <a:pt x="2525" y="77"/>
                  </a:cubicBezTo>
                  <a:cubicBezTo>
                    <a:pt x="2529" y="77"/>
                    <a:pt x="2531" y="78"/>
                    <a:pt x="2532" y="81"/>
                  </a:cubicBezTo>
                  <a:cubicBezTo>
                    <a:pt x="2530" y="81"/>
                    <a:pt x="2528" y="81"/>
                    <a:pt x="2525" y="81"/>
                  </a:cubicBezTo>
                  <a:cubicBezTo>
                    <a:pt x="2523" y="81"/>
                    <a:pt x="2521" y="81"/>
                    <a:pt x="2520" y="80"/>
                  </a:cubicBezTo>
                  <a:cubicBezTo>
                    <a:pt x="2520" y="79"/>
                    <a:pt x="2519" y="77"/>
                    <a:pt x="2518" y="77"/>
                  </a:cubicBezTo>
                  <a:moveTo>
                    <a:pt x="2462" y="77"/>
                  </a:moveTo>
                  <a:cubicBezTo>
                    <a:pt x="2462" y="76"/>
                    <a:pt x="2462" y="76"/>
                    <a:pt x="2461" y="76"/>
                  </a:cubicBezTo>
                  <a:cubicBezTo>
                    <a:pt x="2461" y="75"/>
                    <a:pt x="2462" y="75"/>
                    <a:pt x="2463" y="75"/>
                  </a:cubicBezTo>
                  <a:cubicBezTo>
                    <a:pt x="2464" y="75"/>
                    <a:pt x="2464" y="76"/>
                    <a:pt x="2464" y="77"/>
                  </a:cubicBezTo>
                  <a:lnTo>
                    <a:pt x="2462" y="77"/>
                  </a:lnTo>
                  <a:close/>
                  <a:moveTo>
                    <a:pt x="2449" y="79"/>
                  </a:moveTo>
                  <a:cubicBezTo>
                    <a:pt x="2447" y="79"/>
                    <a:pt x="2446" y="78"/>
                    <a:pt x="2446" y="76"/>
                  </a:cubicBezTo>
                  <a:cubicBezTo>
                    <a:pt x="2448" y="76"/>
                    <a:pt x="2450" y="76"/>
                    <a:pt x="2452" y="76"/>
                  </a:cubicBezTo>
                  <a:cubicBezTo>
                    <a:pt x="2454" y="76"/>
                    <a:pt x="2455" y="77"/>
                    <a:pt x="2455" y="80"/>
                  </a:cubicBezTo>
                  <a:cubicBezTo>
                    <a:pt x="2453" y="80"/>
                    <a:pt x="2451" y="79"/>
                    <a:pt x="2449" y="79"/>
                  </a:cubicBezTo>
                  <a:moveTo>
                    <a:pt x="2631" y="67"/>
                  </a:moveTo>
                  <a:cubicBezTo>
                    <a:pt x="2632" y="66"/>
                    <a:pt x="2633" y="67"/>
                    <a:pt x="2633" y="67"/>
                  </a:cubicBezTo>
                  <a:cubicBezTo>
                    <a:pt x="2634" y="68"/>
                    <a:pt x="2634" y="69"/>
                    <a:pt x="2633" y="69"/>
                  </a:cubicBezTo>
                  <a:cubicBezTo>
                    <a:pt x="2633" y="69"/>
                    <a:pt x="2633" y="69"/>
                    <a:pt x="2632" y="69"/>
                  </a:cubicBezTo>
                  <a:cubicBezTo>
                    <a:pt x="2632" y="70"/>
                    <a:pt x="2631" y="69"/>
                    <a:pt x="2630" y="69"/>
                  </a:cubicBezTo>
                  <a:cubicBezTo>
                    <a:pt x="2630" y="69"/>
                    <a:pt x="2629" y="69"/>
                    <a:pt x="2629" y="68"/>
                  </a:cubicBezTo>
                  <a:cubicBezTo>
                    <a:pt x="2629" y="68"/>
                    <a:pt x="2629" y="67"/>
                    <a:pt x="2631" y="67"/>
                  </a:cubicBezTo>
                  <a:moveTo>
                    <a:pt x="2551" y="71"/>
                  </a:moveTo>
                  <a:cubicBezTo>
                    <a:pt x="2552" y="70"/>
                    <a:pt x="2552" y="70"/>
                    <a:pt x="2554" y="70"/>
                  </a:cubicBezTo>
                  <a:cubicBezTo>
                    <a:pt x="2555" y="70"/>
                    <a:pt x="2556" y="70"/>
                    <a:pt x="2556" y="71"/>
                  </a:cubicBezTo>
                  <a:cubicBezTo>
                    <a:pt x="2556" y="73"/>
                    <a:pt x="2554" y="75"/>
                    <a:pt x="2551" y="75"/>
                  </a:cubicBezTo>
                  <a:lnTo>
                    <a:pt x="2551" y="71"/>
                  </a:lnTo>
                  <a:close/>
                  <a:moveTo>
                    <a:pt x="2527" y="70"/>
                  </a:moveTo>
                  <a:lnTo>
                    <a:pt x="2527" y="72"/>
                  </a:lnTo>
                  <a:cubicBezTo>
                    <a:pt x="2526" y="72"/>
                    <a:pt x="2526" y="72"/>
                    <a:pt x="2525" y="72"/>
                  </a:cubicBezTo>
                  <a:cubicBezTo>
                    <a:pt x="2525" y="72"/>
                    <a:pt x="2524" y="72"/>
                    <a:pt x="2524" y="71"/>
                  </a:cubicBezTo>
                  <a:cubicBezTo>
                    <a:pt x="2524" y="70"/>
                    <a:pt x="2525" y="70"/>
                    <a:pt x="2527" y="70"/>
                  </a:cubicBezTo>
                  <a:moveTo>
                    <a:pt x="2562" y="68"/>
                  </a:moveTo>
                  <a:cubicBezTo>
                    <a:pt x="2562" y="68"/>
                    <a:pt x="2562" y="67"/>
                    <a:pt x="2563" y="67"/>
                  </a:cubicBezTo>
                  <a:cubicBezTo>
                    <a:pt x="2563" y="67"/>
                    <a:pt x="2563" y="67"/>
                    <a:pt x="2564" y="67"/>
                  </a:cubicBezTo>
                  <a:cubicBezTo>
                    <a:pt x="2564" y="67"/>
                    <a:pt x="2563" y="68"/>
                    <a:pt x="2562" y="68"/>
                  </a:cubicBezTo>
                  <a:moveTo>
                    <a:pt x="2540" y="69"/>
                  </a:moveTo>
                  <a:cubicBezTo>
                    <a:pt x="2542" y="70"/>
                    <a:pt x="2543" y="69"/>
                    <a:pt x="2543" y="67"/>
                  </a:cubicBezTo>
                  <a:cubicBezTo>
                    <a:pt x="2544" y="67"/>
                    <a:pt x="2544" y="67"/>
                    <a:pt x="2544" y="68"/>
                  </a:cubicBezTo>
                  <a:cubicBezTo>
                    <a:pt x="2544" y="69"/>
                    <a:pt x="2544" y="69"/>
                    <a:pt x="2544" y="70"/>
                  </a:cubicBezTo>
                  <a:cubicBezTo>
                    <a:pt x="2541" y="70"/>
                    <a:pt x="2539" y="72"/>
                    <a:pt x="2538" y="75"/>
                  </a:cubicBezTo>
                  <a:lnTo>
                    <a:pt x="2535" y="75"/>
                  </a:lnTo>
                  <a:cubicBezTo>
                    <a:pt x="2534" y="74"/>
                    <a:pt x="2534" y="73"/>
                    <a:pt x="2535" y="73"/>
                  </a:cubicBezTo>
                  <a:cubicBezTo>
                    <a:pt x="2536" y="72"/>
                    <a:pt x="2536" y="71"/>
                    <a:pt x="2536" y="69"/>
                  </a:cubicBezTo>
                  <a:cubicBezTo>
                    <a:pt x="2538" y="69"/>
                    <a:pt x="2539" y="69"/>
                    <a:pt x="2540" y="69"/>
                  </a:cubicBezTo>
                  <a:moveTo>
                    <a:pt x="2623" y="65"/>
                  </a:moveTo>
                  <a:cubicBezTo>
                    <a:pt x="2623" y="65"/>
                    <a:pt x="2623" y="64"/>
                    <a:pt x="2623" y="63"/>
                  </a:cubicBezTo>
                  <a:cubicBezTo>
                    <a:pt x="2623" y="63"/>
                    <a:pt x="2624" y="62"/>
                    <a:pt x="2624" y="62"/>
                  </a:cubicBezTo>
                  <a:cubicBezTo>
                    <a:pt x="2625" y="62"/>
                    <a:pt x="2625" y="63"/>
                    <a:pt x="2626" y="65"/>
                  </a:cubicBezTo>
                  <a:lnTo>
                    <a:pt x="2623" y="65"/>
                  </a:lnTo>
                  <a:close/>
                  <a:moveTo>
                    <a:pt x="2451" y="70"/>
                  </a:moveTo>
                  <a:cubicBezTo>
                    <a:pt x="2451" y="69"/>
                    <a:pt x="2452" y="69"/>
                    <a:pt x="2453" y="70"/>
                  </a:cubicBezTo>
                  <a:cubicBezTo>
                    <a:pt x="2453" y="71"/>
                    <a:pt x="2452" y="72"/>
                    <a:pt x="2452" y="72"/>
                  </a:cubicBezTo>
                  <a:cubicBezTo>
                    <a:pt x="2451" y="72"/>
                    <a:pt x="2450" y="73"/>
                    <a:pt x="2449" y="73"/>
                  </a:cubicBezTo>
                  <a:cubicBezTo>
                    <a:pt x="2449" y="72"/>
                    <a:pt x="2450" y="71"/>
                    <a:pt x="2451" y="70"/>
                  </a:cubicBezTo>
                  <a:moveTo>
                    <a:pt x="2526" y="68"/>
                  </a:moveTo>
                  <a:cubicBezTo>
                    <a:pt x="2525" y="68"/>
                    <a:pt x="2524" y="68"/>
                    <a:pt x="2524" y="68"/>
                  </a:cubicBezTo>
                  <a:cubicBezTo>
                    <a:pt x="2524" y="67"/>
                    <a:pt x="2524" y="67"/>
                    <a:pt x="2524" y="66"/>
                  </a:cubicBezTo>
                  <a:cubicBezTo>
                    <a:pt x="2524" y="66"/>
                    <a:pt x="2524" y="66"/>
                    <a:pt x="2525" y="65"/>
                  </a:cubicBezTo>
                  <a:cubicBezTo>
                    <a:pt x="2525" y="65"/>
                    <a:pt x="2526" y="66"/>
                    <a:pt x="2526" y="66"/>
                  </a:cubicBezTo>
                  <a:lnTo>
                    <a:pt x="2526" y="68"/>
                  </a:lnTo>
                  <a:close/>
                  <a:moveTo>
                    <a:pt x="2427" y="67"/>
                  </a:moveTo>
                  <a:lnTo>
                    <a:pt x="2430" y="67"/>
                  </a:lnTo>
                  <a:cubicBezTo>
                    <a:pt x="2430" y="68"/>
                    <a:pt x="2430" y="69"/>
                    <a:pt x="2429" y="70"/>
                  </a:cubicBezTo>
                  <a:cubicBezTo>
                    <a:pt x="2429" y="71"/>
                    <a:pt x="2428" y="71"/>
                    <a:pt x="2427" y="71"/>
                  </a:cubicBezTo>
                  <a:cubicBezTo>
                    <a:pt x="2426" y="69"/>
                    <a:pt x="2427" y="68"/>
                    <a:pt x="2427" y="67"/>
                  </a:cubicBezTo>
                  <a:moveTo>
                    <a:pt x="2436" y="76"/>
                  </a:moveTo>
                  <a:cubicBezTo>
                    <a:pt x="2435" y="74"/>
                    <a:pt x="2434" y="73"/>
                    <a:pt x="2434" y="71"/>
                  </a:cubicBezTo>
                  <a:cubicBezTo>
                    <a:pt x="2433" y="70"/>
                    <a:pt x="2433" y="69"/>
                    <a:pt x="2434" y="67"/>
                  </a:cubicBezTo>
                  <a:cubicBezTo>
                    <a:pt x="2435" y="66"/>
                    <a:pt x="2436" y="65"/>
                    <a:pt x="2439" y="65"/>
                  </a:cubicBezTo>
                  <a:cubicBezTo>
                    <a:pt x="2439" y="67"/>
                    <a:pt x="2439" y="68"/>
                    <a:pt x="2438" y="69"/>
                  </a:cubicBezTo>
                  <a:cubicBezTo>
                    <a:pt x="2438" y="70"/>
                    <a:pt x="2437" y="71"/>
                    <a:pt x="2437" y="72"/>
                  </a:cubicBezTo>
                  <a:cubicBezTo>
                    <a:pt x="2438" y="72"/>
                    <a:pt x="2438" y="72"/>
                    <a:pt x="2439" y="72"/>
                  </a:cubicBezTo>
                  <a:cubicBezTo>
                    <a:pt x="2440" y="72"/>
                    <a:pt x="2441" y="72"/>
                    <a:pt x="2441" y="71"/>
                  </a:cubicBezTo>
                  <a:cubicBezTo>
                    <a:pt x="2442" y="69"/>
                    <a:pt x="2442" y="68"/>
                    <a:pt x="2442" y="67"/>
                  </a:cubicBezTo>
                  <a:cubicBezTo>
                    <a:pt x="2445" y="67"/>
                    <a:pt x="2446" y="67"/>
                    <a:pt x="2446" y="68"/>
                  </a:cubicBezTo>
                  <a:cubicBezTo>
                    <a:pt x="2447" y="69"/>
                    <a:pt x="2447" y="70"/>
                    <a:pt x="2448" y="72"/>
                  </a:cubicBezTo>
                  <a:cubicBezTo>
                    <a:pt x="2447" y="72"/>
                    <a:pt x="2446" y="73"/>
                    <a:pt x="2445" y="73"/>
                  </a:cubicBezTo>
                  <a:cubicBezTo>
                    <a:pt x="2445" y="74"/>
                    <a:pt x="2444" y="74"/>
                    <a:pt x="2443" y="74"/>
                  </a:cubicBezTo>
                  <a:cubicBezTo>
                    <a:pt x="2442" y="75"/>
                    <a:pt x="2441" y="75"/>
                    <a:pt x="2442" y="76"/>
                  </a:cubicBezTo>
                  <a:cubicBezTo>
                    <a:pt x="2442" y="77"/>
                    <a:pt x="2441" y="78"/>
                    <a:pt x="2440" y="78"/>
                  </a:cubicBezTo>
                  <a:cubicBezTo>
                    <a:pt x="2438" y="77"/>
                    <a:pt x="2437" y="77"/>
                    <a:pt x="2436" y="76"/>
                  </a:cubicBezTo>
                  <a:moveTo>
                    <a:pt x="2495" y="89"/>
                  </a:moveTo>
                  <a:cubicBezTo>
                    <a:pt x="2495" y="87"/>
                    <a:pt x="2494" y="85"/>
                    <a:pt x="2493" y="84"/>
                  </a:cubicBezTo>
                  <a:cubicBezTo>
                    <a:pt x="2493" y="83"/>
                    <a:pt x="2494" y="81"/>
                    <a:pt x="2495" y="80"/>
                  </a:cubicBezTo>
                  <a:cubicBezTo>
                    <a:pt x="2496" y="79"/>
                    <a:pt x="2497" y="77"/>
                    <a:pt x="2498" y="76"/>
                  </a:cubicBezTo>
                  <a:cubicBezTo>
                    <a:pt x="2499" y="76"/>
                    <a:pt x="2499" y="76"/>
                    <a:pt x="2500" y="77"/>
                  </a:cubicBezTo>
                  <a:cubicBezTo>
                    <a:pt x="2500" y="78"/>
                    <a:pt x="2500" y="79"/>
                    <a:pt x="2501" y="79"/>
                  </a:cubicBezTo>
                  <a:cubicBezTo>
                    <a:pt x="2502" y="79"/>
                    <a:pt x="2503" y="78"/>
                    <a:pt x="2503" y="77"/>
                  </a:cubicBezTo>
                  <a:cubicBezTo>
                    <a:pt x="2504" y="77"/>
                    <a:pt x="2504" y="76"/>
                    <a:pt x="2505" y="75"/>
                  </a:cubicBezTo>
                  <a:cubicBezTo>
                    <a:pt x="2505" y="75"/>
                    <a:pt x="2506" y="74"/>
                    <a:pt x="2506" y="74"/>
                  </a:cubicBezTo>
                  <a:cubicBezTo>
                    <a:pt x="2507" y="73"/>
                    <a:pt x="2508" y="73"/>
                    <a:pt x="2510" y="74"/>
                  </a:cubicBezTo>
                  <a:cubicBezTo>
                    <a:pt x="2511" y="74"/>
                    <a:pt x="2511" y="73"/>
                    <a:pt x="2510" y="72"/>
                  </a:cubicBezTo>
                  <a:cubicBezTo>
                    <a:pt x="2509" y="72"/>
                    <a:pt x="2509" y="71"/>
                    <a:pt x="2510" y="70"/>
                  </a:cubicBezTo>
                  <a:cubicBezTo>
                    <a:pt x="2511" y="69"/>
                    <a:pt x="2512" y="68"/>
                    <a:pt x="2513" y="67"/>
                  </a:cubicBezTo>
                  <a:cubicBezTo>
                    <a:pt x="2514" y="66"/>
                    <a:pt x="2514" y="65"/>
                    <a:pt x="2515" y="63"/>
                  </a:cubicBezTo>
                  <a:cubicBezTo>
                    <a:pt x="2516" y="62"/>
                    <a:pt x="2516" y="61"/>
                    <a:pt x="2517" y="60"/>
                  </a:cubicBezTo>
                  <a:cubicBezTo>
                    <a:pt x="2518" y="59"/>
                    <a:pt x="2519" y="58"/>
                    <a:pt x="2520" y="57"/>
                  </a:cubicBezTo>
                  <a:cubicBezTo>
                    <a:pt x="2521" y="58"/>
                    <a:pt x="2521" y="58"/>
                    <a:pt x="2522" y="58"/>
                  </a:cubicBezTo>
                  <a:cubicBezTo>
                    <a:pt x="2522" y="58"/>
                    <a:pt x="2523" y="58"/>
                    <a:pt x="2523" y="58"/>
                  </a:cubicBezTo>
                  <a:cubicBezTo>
                    <a:pt x="2523" y="60"/>
                    <a:pt x="2523" y="62"/>
                    <a:pt x="2522" y="63"/>
                  </a:cubicBezTo>
                  <a:cubicBezTo>
                    <a:pt x="2521" y="64"/>
                    <a:pt x="2520" y="65"/>
                    <a:pt x="2519" y="66"/>
                  </a:cubicBezTo>
                  <a:cubicBezTo>
                    <a:pt x="2518" y="67"/>
                    <a:pt x="2517" y="68"/>
                    <a:pt x="2516" y="69"/>
                  </a:cubicBezTo>
                  <a:cubicBezTo>
                    <a:pt x="2515" y="70"/>
                    <a:pt x="2515" y="72"/>
                    <a:pt x="2516" y="73"/>
                  </a:cubicBezTo>
                  <a:cubicBezTo>
                    <a:pt x="2511" y="75"/>
                    <a:pt x="2507" y="79"/>
                    <a:pt x="2505" y="84"/>
                  </a:cubicBezTo>
                  <a:cubicBezTo>
                    <a:pt x="2504" y="84"/>
                    <a:pt x="2503" y="84"/>
                    <a:pt x="2503" y="83"/>
                  </a:cubicBezTo>
                  <a:cubicBezTo>
                    <a:pt x="2502" y="83"/>
                    <a:pt x="2501" y="83"/>
                    <a:pt x="2500" y="83"/>
                  </a:cubicBezTo>
                  <a:cubicBezTo>
                    <a:pt x="2500" y="83"/>
                    <a:pt x="2499" y="83"/>
                    <a:pt x="2499" y="84"/>
                  </a:cubicBezTo>
                  <a:cubicBezTo>
                    <a:pt x="2499" y="84"/>
                    <a:pt x="2499" y="85"/>
                    <a:pt x="2498" y="85"/>
                  </a:cubicBezTo>
                  <a:cubicBezTo>
                    <a:pt x="2499" y="85"/>
                    <a:pt x="2499" y="86"/>
                    <a:pt x="2499" y="87"/>
                  </a:cubicBezTo>
                  <a:cubicBezTo>
                    <a:pt x="2499" y="88"/>
                    <a:pt x="2499" y="89"/>
                    <a:pt x="2499" y="90"/>
                  </a:cubicBezTo>
                  <a:cubicBezTo>
                    <a:pt x="2499" y="91"/>
                    <a:pt x="2500" y="92"/>
                    <a:pt x="2500" y="92"/>
                  </a:cubicBezTo>
                  <a:cubicBezTo>
                    <a:pt x="2500" y="93"/>
                    <a:pt x="2501" y="93"/>
                    <a:pt x="2502" y="94"/>
                  </a:cubicBezTo>
                  <a:cubicBezTo>
                    <a:pt x="2501" y="95"/>
                    <a:pt x="2501" y="96"/>
                    <a:pt x="2500" y="97"/>
                  </a:cubicBezTo>
                  <a:cubicBezTo>
                    <a:pt x="2500" y="97"/>
                    <a:pt x="2500" y="98"/>
                    <a:pt x="2503" y="98"/>
                  </a:cubicBezTo>
                  <a:cubicBezTo>
                    <a:pt x="2503" y="99"/>
                    <a:pt x="2502" y="99"/>
                    <a:pt x="2501" y="99"/>
                  </a:cubicBezTo>
                  <a:cubicBezTo>
                    <a:pt x="2500" y="99"/>
                    <a:pt x="2499" y="98"/>
                    <a:pt x="2500" y="97"/>
                  </a:cubicBezTo>
                  <a:cubicBezTo>
                    <a:pt x="2499" y="97"/>
                    <a:pt x="2498" y="97"/>
                    <a:pt x="2497" y="97"/>
                  </a:cubicBezTo>
                  <a:cubicBezTo>
                    <a:pt x="2497" y="96"/>
                    <a:pt x="2497" y="96"/>
                    <a:pt x="2496" y="96"/>
                  </a:cubicBezTo>
                  <a:cubicBezTo>
                    <a:pt x="2495" y="93"/>
                    <a:pt x="2495" y="91"/>
                    <a:pt x="2495" y="89"/>
                  </a:cubicBezTo>
                  <a:moveTo>
                    <a:pt x="2696" y="53"/>
                  </a:moveTo>
                  <a:cubicBezTo>
                    <a:pt x="2696" y="51"/>
                    <a:pt x="2696" y="50"/>
                    <a:pt x="2697" y="49"/>
                  </a:cubicBezTo>
                  <a:lnTo>
                    <a:pt x="2700" y="49"/>
                  </a:lnTo>
                  <a:lnTo>
                    <a:pt x="2700" y="53"/>
                  </a:lnTo>
                  <a:lnTo>
                    <a:pt x="2696" y="53"/>
                  </a:lnTo>
                  <a:close/>
                  <a:moveTo>
                    <a:pt x="2418" y="68"/>
                  </a:moveTo>
                  <a:cubicBezTo>
                    <a:pt x="2418" y="67"/>
                    <a:pt x="2419" y="67"/>
                    <a:pt x="2420" y="68"/>
                  </a:cubicBezTo>
                  <a:cubicBezTo>
                    <a:pt x="2421" y="69"/>
                    <a:pt x="2421" y="70"/>
                    <a:pt x="2421" y="70"/>
                  </a:cubicBezTo>
                  <a:cubicBezTo>
                    <a:pt x="2422" y="71"/>
                    <a:pt x="2422" y="72"/>
                    <a:pt x="2421" y="73"/>
                  </a:cubicBezTo>
                  <a:cubicBezTo>
                    <a:pt x="2418" y="73"/>
                    <a:pt x="2416" y="72"/>
                    <a:pt x="2416" y="69"/>
                  </a:cubicBezTo>
                  <a:cubicBezTo>
                    <a:pt x="2417" y="69"/>
                    <a:pt x="2418" y="69"/>
                    <a:pt x="2418" y="68"/>
                  </a:cubicBezTo>
                  <a:moveTo>
                    <a:pt x="2423" y="78"/>
                  </a:moveTo>
                  <a:cubicBezTo>
                    <a:pt x="2424" y="78"/>
                    <a:pt x="2425" y="77"/>
                    <a:pt x="2425" y="77"/>
                  </a:cubicBezTo>
                  <a:cubicBezTo>
                    <a:pt x="2426" y="76"/>
                    <a:pt x="2426" y="76"/>
                    <a:pt x="2427" y="76"/>
                  </a:cubicBezTo>
                  <a:cubicBezTo>
                    <a:pt x="2428" y="75"/>
                    <a:pt x="2429" y="76"/>
                    <a:pt x="2429" y="76"/>
                  </a:cubicBezTo>
                  <a:cubicBezTo>
                    <a:pt x="2430" y="77"/>
                    <a:pt x="2430" y="78"/>
                    <a:pt x="2429" y="79"/>
                  </a:cubicBezTo>
                  <a:cubicBezTo>
                    <a:pt x="2428" y="79"/>
                    <a:pt x="2428" y="79"/>
                    <a:pt x="2427" y="79"/>
                  </a:cubicBezTo>
                  <a:cubicBezTo>
                    <a:pt x="2426" y="79"/>
                    <a:pt x="2426" y="80"/>
                    <a:pt x="2425" y="80"/>
                  </a:cubicBezTo>
                  <a:cubicBezTo>
                    <a:pt x="2425" y="81"/>
                    <a:pt x="2425" y="81"/>
                    <a:pt x="2425" y="83"/>
                  </a:cubicBezTo>
                  <a:cubicBezTo>
                    <a:pt x="2424" y="83"/>
                    <a:pt x="2422" y="83"/>
                    <a:pt x="2421" y="82"/>
                  </a:cubicBezTo>
                  <a:cubicBezTo>
                    <a:pt x="2420" y="81"/>
                    <a:pt x="2420" y="80"/>
                    <a:pt x="2421" y="79"/>
                  </a:cubicBezTo>
                  <a:cubicBezTo>
                    <a:pt x="2422" y="79"/>
                    <a:pt x="2422" y="79"/>
                    <a:pt x="2423" y="78"/>
                  </a:cubicBezTo>
                  <a:moveTo>
                    <a:pt x="2764" y="114"/>
                  </a:moveTo>
                  <a:cubicBezTo>
                    <a:pt x="2765" y="115"/>
                    <a:pt x="2765" y="116"/>
                    <a:pt x="2765" y="117"/>
                  </a:cubicBezTo>
                  <a:cubicBezTo>
                    <a:pt x="2765" y="117"/>
                    <a:pt x="2764" y="118"/>
                    <a:pt x="2764" y="118"/>
                  </a:cubicBezTo>
                  <a:cubicBezTo>
                    <a:pt x="2764" y="118"/>
                    <a:pt x="2763" y="118"/>
                    <a:pt x="2763" y="118"/>
                  </a:cubicBezTo>
                  <a:cubicBezTo>
                    <a:pt x="2762" y="117"/>
                    <a:pt x="2762" y="116"/>
                    <a:pt x="2762" y="114"/>
                  </a:cubicBezTo>
                  <a:cubicBezTo>
                    <a:pt x="2763" y="113"/>
                    <a:pt x="2764" y="113"/>
                    <a:pt x="2764" y="114"/>
                  </a:cubicBezTo>
                  <a:moveTo>
                    <a:pt x="2619" y="85"/>
                  </a:moveTo>
                  <a:cubicBezTo>
                    <a:pt x="2619" y="84"/>
                    <a:pt x="2620" y="84"/>
                    <a:pt x="2621" y="84"/>
                  </a:cubicBezTo>
                  <a:cubicBezTo>
                    <a:pt x="2621" y="84"/>
                    <a:pt x="2622" y="84"/>
                    <a:pt x="2622" y="84"/>
                  </a:cubicBezTo>
                  <a:cubicBezTo>
                    <a:pt x="2623" y="85"/>
                    <a:pt x="2623" y="85"/>
                    <a:pt x="2623" y="86"/>
                  </a:cubicBezTo>
                  <a:cubicBezTo>
                    <a:pt x="2622" y="87"/>
                    <a:pt x="2621" y="87"/>
                    <a:pt x="2621" y="87"/>
                  </a:cubicBezTo>
                  <a:cubicBezTo>
                    <a:pt x="2620" y="88"/>
                    <a:pt x="2620" y="87"/>
                    <a:pt x="2619" y="87"/>
                  </a:cubicBezTo>
                  <a:cubicBezTo>
                    <a:pt x="2619" y="86"/>
                    <a:pt x="2619" y="85"/>
                    <a:pt x="2619" y="85"/>
                  </a:cubicBezTo>
                  <a:moveTo>
                    <a:pt x="2533" y="54"/>
                  </a:moveTo>
                  <a:cubicBezTo>
                    <a:pt x="2534" y="53"/>
                    <a:pt x="2535" y="54"/>
                    <a:pt x="2537" y="55"/>
                  </a:cubicBezTo>
                  <a:cubicBezTo>
                    <a:pt x="2538" y="54"/>
                    <a:pt x="2539" y="54"/>
                    <a:pt x="2540" y="54"/>
                  </a:cubicBezTo>
                  <a:cubicBezTo>
                    <a:pt x="2542" y="54"/>
                    <a:pt x="2543" y="53"/>
                    <a:pt x="2544" y="53"/>
                  </a:cubicBezTo>
                  <a:cubicBezTo>
                    <a:pt x="2542" y="53"/>
                    <a:pt x="2541" y="52"/>
                    <a:pt x="2542" y="50"/>
                  </a:cubicBezTo>
                  <a:cubicBezTo>
                    <a:pt x="2543" y="49"/>
                    <a:pt x="2544" y="48"/>
                    <a:pt x="2546" y="48"/>
                  </a:cubicBezTo>
                  <a:cubicBezTo>
                    <a:pt x="2547" y="50"/>
                    <a:pt x="2547" y="52"/>
                    <a:pt x="2547" y="53"/>
                  </a:cubicBezTo>
                  <a:cubicBezTo>
                    <a:pt x="2546" y="54"/>
                    <a:pt x="2546" y="56"/>
                    <a:pt x="2545" y="58"/>
                  </a:cubicBezTo>
                  <a:cubicBezTo>
                    <a:pt x="2547" y="60"/>
                    <a:pt x="2549" y="60"/>
                    <a:pt x="2551" y="58"/>
                  </a:cubicBezTo>
                  <a:cubicBezTo>
                    <a:pt x="2553" y="57"/>
                    <a:pt x="2555" y="57"/>
                    <a:pt x="2557" y="57"/>
                  </a:cubicBezTo>
                  <a:cubicBezTo>
                    <a:pt x="2558" y="58"/>
                    <a:pt x="2560" y="58"/>
                    <a:pt x="2561" y="59"/>
                  </a:cubicBezTo>
                  <a:cubicBezTo>
                    <a:pt x="2563" y="59"/>
                    <a:pt x="2565" y="59"/>
                    <a:pt x="2568" y="59"/>
                  </a:cubicBezTo>
                  <a:cubicBezTo>
                    <a:pt x="2568" y="57"/>
                    <a:pt x="2567" y="55"/>
                    <a:pt x="2566" y="53"/>
                  </a:cubicBezTo>
                  <a:cubicBezTo>
                    <a:pt x="2565" y="52"/>
                    <a:pt x="2565" y="50"/>
                    <a:pt x="2566" y="47"/>
                  </a:cubicBezTo>
                  <a:cubicBezTo>
                    <a:pt x="2564" y="46"/>
                    <a:pt x="2563" y="47"/>
                    <a:pt x="2563" y="47"/>
                  </a:cubicBezTo>
                  <a:cubicBezTo>
                    <a:pt x="2562" y="47"/>
                    <a:pt x="2561" y="48"/>
                    <a:pt x="2560" y="48"/>
                  </a:cubicBezTo>
                  <a:cubicBezTo>
                    <a:pt x="2559" y="47"/>
                    <a:pt x="2559" y="47"/>
                    <a:pt x="2558" y="46"/>
                  </a:cubicBezTo>
                  <a:cubicBezTo>
                    <a:pt x="2558" y="45"/>
                    <a:pt x="2557" y="45"/>
                    <a:pt x="2555" y="46"/>
                  </a:cubicBezTo>
                  <a:cubicBezTo>
                    <a:pt x="2554" y="46"/>
                    <a:pt x="2553" y="46"/>
                    <a:pt x="2553" y="47"/>
                  </a:cubicBezTo>
                  <a:cubicBezTo>
                    <a:pt x="2552" y="48"/>
                    <a:pt x="2551" y="48"/>
                    <a:pt x="2550" y="48"/>
                  </a:cubicBezTo>
                  <a:cubicBezTo>
                    <a:pt x="2549" y="48"/>
                    <a:pt x="2549" y="48"/>
                    <a:pt x="2549" y="47"/>
                  </a:cubicBezTo>
                  <a:cubicBezTo>
                    <a:pt x="2549" y="46"/>
                    <a:pt x="2548" y="45"/>
                    <a:pt x="2547" y="46"/>
                  </a:cubicBezTo>
                  <a:cubicBezTo>
                    <a:pt x="2546" y="46"/>
                    <a:pt x="2544" y="46"/>
                    <a:pt x="2543" y="46"/>
                  </a:cubicBezTo>
                  <a:cubicBezTo>
                    <a:pt x="2542" y="46"/>
                    <a:pt x="2541" y="46"/>
                    <a:pt x="2540" y="46"/>
                  </a:cubicBezTo>
                  <a:cubicBezTo>
                    <a:pt x="2539" y="47"/>
                    <a:pt x="2538" y="47"/>
                    <a:pt x="2537" y="47"/>
                  </a:cubicBezTo>
                  <a:cubicBezTo>
                    <a:pt x="2536" y="47"/>
                    <a:pt x="2535" y="47"/>
                    <a:pt x="2535" y="48"/>
                  </a:cubicBezTo>
                  <a:cubicBezTo>
                    <a:pt x="2537" y="48"/>
                    <a:pt x="2538" y="48"/>
                    <a:pt x="2539" y="50"/>
                  </a:cubicBezTo>
                  <a:cubicBezTo>
                    <a:pt x="2538" y="50"/>
                    <a:pt x="2537" y="51"/>
                    <a:pt x="2536" y="51"/>
                  </a:cubicBezTo>
                  <a:cubicBezTo>
                    <a:pt x="2536" y="51"/>
                    <a:pt x="2535" y="50"/>
                    <a:pt x="2534" y="50"/>
                  </a:cubicBezTo>
                  <a:cubicBezTo>
                    <a:pt x="2533" y="50"/>
                    <a:pt x="2532" y="49"/>
                    <a:pt x="2532" y="49"/>
                  </a:cubicBezTo>
                  <a:cubicBezTo>
                    <a:pt x="2531" y="48"/>
                    <a:pt x="2530" y="48"/>
                    <a:pt x="2529" y="47"/>
                  </a:cubicBezTo>
                  <a:cubicBezTo>
                    <a:pt x="2528" y="47"/>
                    <a:pt x="2527" y="47"/>
                    <a:pt x="2526" y="47"/>
                  </a:cubicBezTo>
                  <a:cubicBezTo>
                    <a:pt x="2525" y="47"/>
                    <a:pt x="2524" y="47"/>
                    <a:pt x="2523" y="47"/>
                  </a:cubicBezTo>
                  <a:cubicBezTo>
                    <a:pt x="2522" y="48"/>
                    <a:pt x="2522" y="49"/>
                    <a:pt x="2523" y="49"/>
                  </a:cubicBezTo>
                  <a:cubicBezTo>
                    <a:pt x="2524" y="50"/>
                    <a:pt x="2524" y="51"/>
                    <a:pt x="2525" y="52"/>
                  </a:cubicBezTo>
                  <a:cubicBezTo>
                    <a:pt x="2523" y="53"/>
                    <a:pt x="2522" y="54"/>
                    <a:pt x="2521" y="55"/>
                  </a:cubicBezTo>
                  <a:cubicBezTo>
                    <a:pt x="2520" y="56"/>
                    <a:pt x="2518" y="56"/>
                    <a:pt x="2516" y="55"/>
                  </a:cubicBezTo>
                  <a:cubicBezTo>
                    <a:pt x="2515" y="56"/>
                    <a:pt x="2515" y="57"/>
                    <a:pt x="2514" y="57"/>
                  </a:cubicBezTo>
                  <a:cubicBezTo>
                    <a:pt x="2514" y="58"/>
                    <a:pt x="2513" y="59"/>
                    <a:pt x="2511" y="59"/>
                  </a:cubicBezTo>
                  <a:cubicBezTo>
                    <a:pt x="2510" y="59"/>
                    <a:pt x="2509" y="59"/>
                    <a:pt x="2508" y="59"/>
                  </a:cubicBezTo>
                  <a:cubicBezTo>
                    <a:pt x="2507" y="58"/>
                    <a:pt x="2506" y="58"/>
                    <a:pt x="2505" y="57"/>
                  </a:cubicBezTo>
                  <a:cubicBezTo>
                    <a:pt x="2504" y="57"/>
                    <a:pt x="2503" y="57"/>
                    <a:pt x="2503" y="58"/>
                  </a:cubicBezTo>
                  <a:cubicBezTo>
                    <a:pt x="2503" y="58"/>
                    <a:pt x="2502" y="59"/>
                    <a:pt x="2502" y="58"/>
                  </a:cubicBezTo>
                  <a:cubicBezTo>
                    <a:pt x="2500" y="58"/>
                    <a:pt x="2498" y="58"/>
                    <a:pt x="2496" y="58"/>
                  </a:cubicBezTo>
                  <a:cubicBezTo>
                    <a:pt x="2494" y="58"/>
                    <a:pt x="2493" y="58"/>
                    <a:pt x="2492" y="56"/>
                  </a:cubicBezTo>
                  <a:cubicBezTo>
                    <a:pt x="2493" y="54"/>
                    <a:pt x="2494" y="53"/>
                    <a:pt x="2495" y="53"/>
                  </a:cubicBezTo>
                  <a:cubicBezTo>
                    <a:pt x="2497" y="52"/>
                    <a:pt x="2498" y="51"/>
                    <a:pt x="2499" y="50"/>
                  </a:cubicBezTo>
                  <a:cubicBezTo>
                    <a:pt x="2498" y="49"/>
                    <a:pt x="2497" y="49"/>
                    <a:pt x="2496" y="48"/>
                  </a:cubicBezTo>
                  <a:cubicBezTo>
                    <a:pt x="2495" y="48"/>
                    <a:pt x="2494" y="48"/>
                    <a:pt x="2493" y="48"/>
                  </a:cubicBezTo>
                  <a:cubicBezTo>
                    <a:pt x="2492" y="48"/>
                    <a:pt x="2492" y="48"/>
                    <a:pt x="2491" y="49"/>
                  </a:cubicBezTo>
                  <a:cubicBezTo>
                    <a:pt x="2491" y="49"/>
                    <a:pt x="2491" y="50"/>
                    <a:pt x="2491" y="50"/>
                  </a:cubicBezTo>
                  <a:cubicBezTo>
                    <a:pt x="2491" y="51"/>
                    <a:pt x="2490" y="51"/>
                    <a:pt x="2490" y="52"/>
                  </a:cubicBezTo>
                  <a:cubicBezTo>
                    <a:pt x="2490" y="52"/>
                    <a:pt x="2489" y="52"/>
                    <a:pt x="2488" y="52"/>
                  </a:cubicBezTo>
                  <a:cubicBezTo>
                    <a:pt x="2487" y="52"/>
                    <a:pt x="2486" y="52"/>
                    <a:pt x="2485" y="51"/>
                  </a:cubicBezTo>
                  <a:cubicBezTo>
                    <a:pt x="2484" y="51"/>
                    <a:pt x="2483" y="51"/>
                    <a:pt x="2482" y="51"/>
                  </a:cubicBezTo>
                  <a:cubicBezTo>
                    <a:pt x="2481" y="52"/>
                    <a:pt x="2481" y="52"/>
                    <a:pt x="2481" y="52"/>
                  </a:cubicBezTo>
                  <a:cubicBezTo>
                    <a:pt x="2482" y="52"/>
                    <a:pt x="2482" y="53"/>
                    <a:pt x="2482" y="53"/>
                  </a:cubicBezTo>
                  <a:cubicBezTo>
                    <a:pt x="2483" y="54"/>
                    <a:pt x="2483" y="54"/>
                    <a:pt x="2484" y="54"/>
                  </a:cubicBezTo>
                  <a:cubicBezTo>
                    <a:pt x="2484" y="55"/>
                    <a:pt x="2485" y="56"/>
                    <a:pt x="2484" y="56"/>
                  </a:cubicBezTo>
                  <a:cubicBezTo>
                    <a:pt x="2483" y="57"/>
                    <a:pt x="2483" y="58"/>
                    <a:pt x="2481" y="60"/>
                  </a:cubicBezTo>
                  <a:cubicBezTo>
                    <a:pt x="2480" y="62"/>
                    <a:pt x="2481" y="64"/>
                    <a:pt x="2482" y="65"/>
                  </a:cubicBezTo>
                  <a:cubicBezTo>
                    <a:pt x="2483" y="64"/>
                    <a:pt x="2484" y="63"/>
                    <a:pt x="2486" y="63"/>
                  </a:cubicBezTo>
                  <a:cubicBezTo>
                    <a:pt x="2487" y="64"/>
                    <a:pt x="2487" y="64"/>
                    <a:pt x="2487" y="65"/>
                  </a:cubicBezTo>
                  <a:cubicBezTo>
                    <a:pt x="2488" y="66"/>
                    <a:pt x="2488" y="66"/>
                    <a:pt x="2488" y="67"/>
                  </a:cubicBezTo>
                  <a:cubicBezTo>
                    <a:pt x="2488" y="68"/>
                    <a:pt x="2489" y="68"/>
                    <a:pt x="2489" y="68"/>
                  </a:cubicBezTo>
                  <a:cubicBezTo>
                    <a:pt x="2490" y="69"/>
                    <a:pt x="2491" y="69"/>
                    <a:pt x="2492" y="68"/>
                  </a:cubicBezTo>
                  <a:cubicBezTo>
                    <a:pt x="2492" y="68"/>
                    <a:pt x="2493" y="68"/>
                    <a:pt x="2493" y="68"/>
                  </a:cubicBezTo>
                  <a:cubicBezTo>
                    <a:pt x="2492" y="67"/>
                    <a:pt x="2492" y="67"/>
                    <a:pt x="2492" y="66"/>
                  </a:cubicBezTo>
                  <a:cubicBezTo>
                    <a:pt x="2492" y="65"/>
                    <a:pt x="2491" y="65"/>
                    <a:pt x="2491" y="64"/>
                  </a:cubicBezTo>
                  <a:cubicBezTo>
                    <a:pt x="2491" y="64"/>
                    <a:pt x="2492" y="63"/>
                    <a:pt x="2492" y="63"/>
                  </a:cubicBezTo>
                  <a:cubicBezTo>
                    <a:pt x="2495" y="63"/>
                    <a:pt x="2497" y="63"/>
                    <a:pt x="2499" y="62"/>
                  </a:cubicBezTo>
                  <a:cubicBezTo>
                    <a:pt x="2501" y="62"/>
                    <a:pt x="2502" y="61"/>
                    <a:pt x="2503" y="60"/>
                  </a:cubicBezTo>
                  <a:cubicBezTo>
                    <a:pt x="2503" y="61"/>
                    <a:pt x="2504" y="61"/>
                    <a:pt x="2504" y="61"/>
                  </a:cubicBezTo>
                  <a:cubicBezTo>
                    <a:pt x="2505" y="62"/>
                    <a:pt x="2506" y="62"/>
                    <a:pt x="2506" y="62"/>
                  </a:cubicBezTo>
                  <a:cubicBezTo>
                    <a:pt x="2507" y="62"/>
                    <a:pt x="2508" y="62"/>
                    <a:pt x="2509" y="62"/>
                  </a:cubicBezTo>
                  <a:cubicBezTo>
                    <a:pt x="2509" y="62"/>
                    <a:pt x="2510" y="62"/>
                    <a:pt x="2510" y="63"/>
                  </a:cubicBezTo>
                  <a:cubicBezTo>
                    <a:pt x="2510" y="63"/>
                    <a:pt x="2510" y="63"/>
                    <a:pt x="2511" y="63"/>
                  </a:cubicBezTo>
                  <a:cubicBezTo>
                    <a:pt x="2511" y="63"/>
                    <a:pt x="2511" y="64"/>
                    <a:pt x="2511" y="64"/>
                  </a:cubicBezTo>
                  <a:cubicBezTo>
                    <a:pt x="2511" y="65"/>
                    <a:pt x="2510" y="66"/>
                    <a:pt x="2510" y="67"/>
                  </a:cubicBezTo>
                  <a:cubicBezTo>
                    <a:pt x="2510" y="68"/>
                    <a:pt x="2509" y="69"/>
                    <a:pt x="2508" y="69"/>
                  </a:cubicBezTo>
                  <a:cubicBezTo>
                    <a:pt x="2508" y="70"/>
                    <a:pt x="2507" y="70"/>
                    <a:pt x="2507" y="70"/>
                  </a:cubicBezTo>
                  <a:cubicBezTo>
                    <a:pt x="2506" y="70"/>
                    <a:pt x="2506" y="70"/>
                    <a:pt x="2506" y="70"/>
                  </a:cubicBezTo>
                  <a:cubicBezTo>
                    <a:pt x="2504" y="70"/>
                    <a:pt x="2503" y="71"/>
                    <a:pt x="2502" y="72"/>
                  </a:cubicBezTo>
                  <a:cubicBezTo>
                    <a:pt x="2501" y="73"/>
                    <a:pt x="2500" y="73"/>
                    <a:pt x="2499" y="73"/>
                  </a:cubicBezTo>
                  <a:cubicBezTo>
                    <a:pt x="2498" y="73"/>
                    <a:pt x="2498" y="72"/>
                    <a:pt x="2498" y="72"/>
                  </a:cubicBezTo>
                  <a:cubicBezTo>
                    <a:pt x="2498" y="72"/>
                    <a:pt x="2499" y="71"/>
                    <a:pt x="2499" y="71"/>
                  </a:cubicBezTo>
                  <a:cubicBezTo>
                    <a:pt x="2499" y="71"/>
                    <a:pt x="2500" y="70"/>
                    <a:pt x="2500" y="70"/>
                  </a:cubicBezTo>
                  <a:cubicBezTo>
                    <a:pt x="2500" y="69"/>
                    <a:pt x="2501" y="69"/>
                    <a:pt x="2501" y="68"/>
                  </a:cubicBezTo>
                  <a:cubicBezTo>
                    <a:pt x="2498" y="68"/>
                    <a:pt x="2497" y="68"/>
                    <a:pt x="2496" y="69"/>
                  </a:cubicBezTo>
                  <a:cubicBezTo>
                    <a:pt x="2496" y="70"/>
                    <a:pt x="2495" y="71"/>
                    <a:pt x="2495" y="72"/>
                  </a:cubicBezTo>
                  <a:cubicBezTo>
                    <a:pt x="2495" y="73"/>
                    <a:pt x="2495" y="74"/>
                    <a:pt x="2495" y="75"/>
                  </a:cubicBezTo>
                  <a:cubicBezTo>
                    <a:pt x="2494" y="76"/>
                    <a:pt x="2494" y="77"/>
                    <a:pt x="2492" y="77"/>
                  </a:cubicBezTo>
                  <a:cubicBezTo>
                    <a:pt x="2491" y="77"/>
                    <a:pt x="2490" y="77"/>
                    <a:pt x="2490" y="77"/>
                  </a:cubicBezTo>
                  <a:cubicBezTo>
                    <a:pt x="2489" y="77"/>
                    <a:pt x="2488" y="77"/>
                    <a:pt x="2487" y="77"/>
                  </a:cubicBezTo>
                  <a:cubicBezTo>
                    <a:pt x="2486" y="77"/>
                    <a:pt x="2486" y="78"/>
                    <a:pt x="2486" y="78"/>
                  </a:cubicBezTo>
                  <a:cubicBezTo>
                    <a:pt x="2486" y="79"/>
                    <a:pt x="2486" y="79"/>
                    <a:pt x="2485" y="80"/>
                  </a:cubicBezTo>
                  <a:cubicBezTo>
                    <a:pt x="2485" y="80"/>
                    <a:pt x="2485" y="81"/>
                    <a:pt x="2485" y="81"/>
                  </a:cubicBezTo>
                  <a:cubicBezTo>
                    <a:pt x="2484" y="81"/>
                    <a:pt x="2484" y="81"/>
                    <a:pt x="2483" y="81"/>
                  </a:cubicBezTo>
                  <a:cubicBezTo>
                    <a:pt x="2483" y="79"/>
                    <a:pt x="2482" y="77"/>
                    <a:pt x="2481" y="75"/>
                  </a:cubicBezTo>
                  <a:cubicBezTo>
                    <a:pt x="2479" y="73"/>
                    <a:pt x="2478" y="73"/>
                    <a:pt x="2476" y="73"/>
                  </a:cubicBezTo>
                  <a:cubicBezTo>
                    <a:pt x="2478" y="74"/>
                    <a:pt x="2478" y="74"/>
                    <a:pt x="2478" y="76"/>
                  </a:cubicBezTo>
                  <a:cubicBezTo>
                    <a:pt x="2477" y="77"/>
                    <a:pt x="2477" y="77"/>
                    <a:pt x="2476" y="77"/>
                  </a:cubicBezTo>
                  <a:cubicBezTo>
                    <a:pt x="2475" y="77"/>
                    <a:pt x="2474" y="76"/>
                    <a:pt x="2473" y="76"/>
                  </a:cubicBezTo>
                  <a:cubicBezTo>
                    <a:pt x="2473" y="75"/>
                    <a:pt x="2472" y="75"/>
                    <a:pt x="2471" y="75"/>
                  </a:cubicBezTo>
                  <a:cubicBezTo>
                    <a:pt x="2472" y="77"/>
                    <a:pt x="2471" y="78"/>
                    <a:pt x="2469" y="77"/>
                  </a:cubicBezTo>
                  <a:cubicBezTo>
                    <a:pt x="2467" y="76"/>
                    <a:pt x="2465" y="74"/>
                    <a:pt x="2465" y="73"/>
                  </a:cubicBezTo>
                  <a:cubicBezTo>
                    <a:pt x="2464" y="73"/>
                    <a:pt x="2463" y="73"/>
                    <a:pt x="2462" y="72"/>
                  </a:cubicBezTo>
                  <a:cubicBezTo>
                    <a:pt x="2461" y="72"/>
                    <a:pt x="2460" y="71"/>
                    <a:pt x="2459" y="71"/>
                  </a:cubicBezTo>
                  <a:cubicBezTo>
                    <a:pt x="2460" y="69"/>
                    <a:pt x="2460" y="68"/>
                    <a:pt x="2460" y="66"/>
                  </a:cubicBezTo>
                  <a:cubicBezTo>
                    <a:pt x="2460" y="65"/>
                    <a:pt x="2461" y="64"/>
                    <a:pt x="2463" y="64"/>
                  </a:cubicBezTo>
                  <a:cubicBezTo>
                    <a:pt x="2463" y="63"/>
                    <a:pt x="2462" y="61"/>
                    <a:pt x="2461" y="60"/>
                  </a:cubicBezTo>
                  <a:cubicBezTo>
                    <a:pt x="2461" y="59"/>
                    <a:pt x="2459" y="58"/>
                    <a:pt x="2458" y="58"/>
                  </a:cubicBezTo>
                  <a:cubicBezTo>
                    <a:pt x="2457" y="58"/>
                    <a:pt x="2456" y="58"/>
                    <a:pt x="2456" y="58"/>
                  </a:cubicBezTo>
                  <a:cubicBezTo>
                    <a:pt x="2456" y="59"/>
                    <a:pt x="2455" y="60"/>
                    <a:pt x="2455" y="60"/>
                  </a:cubicBezTo>
                  <a:cubicBezTo>
                    <a:pt x="2455" y="61"/>
                    <a:pt x="2455" y="62"/>
                    <a:pt x="2454" y="62"/>
                  </a:cubicBezTo>
                  <a:cubicBezTo>
                    <a:pt x="2454" y="63"/>
                    <a:pt x="2453" y="63"/>
                    <a:pt x="2452" y="63"/>
                  </a:cubicBezTo>
                  <a:cubicBezTo>
                    <a:pt x="2452" y="62"/>
                    <a:pt x="2451" y="61"/>
                    <a:pt x="2452" y="60"/>
                  </a:cubicBezTo>
                  <a:cubicBezTo>
                    <a:pt x="2452" y="58"/>
                    <a:pt x="2452" y="57"/>
                    <a:pt x="2452" y="56"/>
                  </a:cubicBezTo>
                  <a:cubicBezTo>
                    <a:pt x="2452" y="55"/>
                    <a:pt x="2452" y="54"/>
                    <a:pt x="2451" y="53"/>
                  </a:cubicBezTo>
                  <a:cubicBezTo>
                    <a:pt x="2451" y="52"/>
                    <a:pt x="2450" y="51"/>
                    <a:pt x="2448" y="51"/>
                  </a:cubicBezTo>
                  <a:cubicBezTo>
                    <a:pt x="2448" y="51"/>
                    <a:pt x="2447" y="51"/>
                    <a:pt x="2447" y="51"/>
                  </a:cubicBezTo>
                  <a:cubicBezTo>
                    <a:pt x="2447" y="52"/>
                    <a:pt x="2447" y="52"/>
                    <a:pt x="2447" y="53"/>
                  </a:cubicBezTo>
                  <a:cubicBezTo>
                    <a:pt x="2447" y="54"/>
                    <a:pt x="2448" y="54"/>
                    <a:pt x="2448" y="55"/>
                  </a:cubicBezTo>
                  <a:cubicBezTo>
                    <a:pt x="2448" y="55"/>
                    <a:pt x="2447" y="55"/>
                    <a:pt x="2447" y="55"/>
                  </a:cubicBezTo>
                  <a:cubicBezTo>
                    <a:pt x="2447" y="56"/>
                    <a:pt x="2447" y="57"/>
                    <a:pt x="2447" y="57"/>
                  </a:cubicBezTo>
                  <a:lnTo>
                    <a:pt x="2448" y="58"/>
                  </a:lnTo>
                  <a:cubicBezTo>
                    <a:pt x="2449" y="59"/>
                    <a:pt x="2449" y="59"/>
                    <a:pt x="2449" y="59"/>
                  </a:cubicBezTo>
                  <a:cubicBezTo>
                    <a:pt x="2449" y="60"/>
                    <a:pt x="2449" y="60"/>
                    <a:pt x="2449" y="61"/>
                  </a:cubicBezTo>
                  <a:cubicBezTo>
                    <a:pt x="2447" y="61"/>
                    <a:pt x="2446" y="61"/>
                    <a:pt x="2446" y="61"/>
                  </a:cubicBezTo>
                  <a:cubicBezTo>
                    <a:pt x="2445" y="61"/>
                    <a:pt x="2444" y="62"/>
                    <a:pt x="2444" y="62"/>
                  </a:cubicBezTo>
                  <a:cubicBezTo>
                    <a:pt x="2443" y="63"/>
                    <a:pt x="2443" y="63"/>
                    <a:pt x="2442" y="63"/>
                  </a:cubicBezTo>
                  <a:cubicBezTo>
                    <a:pt x="2442" y="64"/>
                    <a:pt x="2441" y="64"/>
                    <a:pt x="2440" y="64"/>
                  </a:cubicBezTo>
                  <a:cubicBezTo>
                    <a:pt x="2440" y="63"/>
                    <a:pt x="2439" y="63"/>
                    <a:pt x="2438" y="62"/>
                  </a:cubicBezTo>
                  <a:cubicBezTo>
                    <a:pt x="2437" y="62"/>
                    <a:pt x="2436" y="62"/>
                    <a:pt x="2435" y="62"/>
                  </a:cubicBezTo>
                  <a:cubicBezTo>
                    <a:pt x="2434" y="63"/>
                    <a:pt x="2433" y="63"/>
                    <a:pt x="2432" y="63"/>
                  </a:cubicBezTo>
                  <a:cubicBezTo>
                    <a:pt x="2431" y="64"/>
                    <a:pt x="2430" y="64"/>
                    <a:pt x="2429" y="64"/>
                  </a:cubicBezTo>
                  <a:cubicBezTo>
                    <a:pt x="2428" y="63"/>
                    <a:pt x="2427" y="62"/>
                    <a:pt x="2426" y="62"/>
                  </a:cubicBezTo>
                  <a:cubicBezTo>
                    <a:pt x="2424" y="61"/>
                    <a:pt x="2424" y="59"/>
                    <a:pt x="2424" y="57"/>
                  </a:cubicBezTo>
                  <a:cubicBezTo>
                    <a:pt x="2425" y="56"/>
                    <a:pt x="2427" y="56"/>
                    <a:pt x="2429" y="56"/>
                  </a:cubicBezTo>
                  <a:cubicBezTo>
                    <a:pt x="2432" y="57"/>
                    <a:pt x="2433" y="56"/>
                    <a:pt x="2434" y="55"/>
                  </a:cubicBezTo>
                  <a:cubicBezTo>
                    <a:pt x="2436" y="55"/>
                    <a:pt x="2437" y="56"/>
                    <a:pt x="2437" y="57"/>
                  </a:cubicBezTo>
                  <a:cubicBezTo>
                    <a:pt x="2438" y="58"/>
                    <a:pt x="2439" y="59"/>
                    <a:pt x="2441" y="58"/>
                  </a:cubicBezTo>
                  <a:cubicBezTo>
                    <a:pt x="2441" y="55"/>
                    <a:pt x="2438" y="53"/>
                    <a:pt x="2434" y="52"/>
                  </a:cubicBezTo>
                  <a:cubicBezTo>
                    <a:pt x="2434" y="51"/>
                    <a:pt x="2432" y="51"/>
                    <a:pt x="2431" y="51"/>
                  </a:cubicBezTo>
                  <a:cubicBezTo>
                    <a:pt x="2430" y="52"/>
                    <a:pt x="2429" y="52"/>
                    <a:pt x="2428" y="52"/>
                  </a:cubicBezTo>
                  <a:cubicBezTo>
                    <a:pt x="2425" y="52"/>
                    <a:pt x="2422" y="52"/>
                    <a:pt x="2419" y="52"/>
                  </a:cubicBezTo>
                  <a:cubicBezTo>
                    <a:pt x="2416" y="52"/>
                    <a:pt x="2415" y="53"/>
                    <a:pt x="2414" y="55"/>
                  </a:cubicBezTo>
                  <a:cubicBezTo>
                    <a:pt x="2415" y="56"/>
                    <a:pt x="2415" y="56"/>
                    <a:pt x="2416" y="56"/>
                  </a:cubicBezTo>
                  <a:cubicBezTo>
                    <a:pt x="2417" y="56"/>
                    <a:pt x="2417" y="56"/>
                    <a:pt x="2418" y="55"/>
                  </a:cubicBezTo>
                  <a:cubicBezTo>
                    <a:pt x="2419" y="55"/>
                    <a:pt x="2419" y="55"/>
                    <a:pt x="2420" y="55"/>
                  </a:cubicBezTo>
                  <a:cubicBezTo>
                    <a:pt x="2421" y="54"/>
                    <a:pt x="2421" y="55"/>
                    <a:pt x="2422" y="56"/>
                  </a:cubicBezTo>
                  <a:cubicBezTo>
                    <a:pt x="2422" y="57"/>
                    <a:pt x="2422" y="58"/>
                    <a:pt x="2421" y="59"/>
                  </a:cubicBezTo>
                  <a:cubicBezTo>
                    <a:pt x="2421" y="59"/>
                    <a:pt x="2420" y="60"/>
                    <a:pt x="2419" y="60"/>
                  </a:cubicBezTo>
                  <a:cubicBezTo>
                    <a:pt x="2419" y="61"/>
                    <a:pt x="2419" y="61"/>
                    <a:pt x="2418" y="61"/>
                  </a:cubicBezTo>
                  <a:cubicBezTo>
                    <a:pt x="2417" y="61"/>
                    <a:pt x="2417" y="60"/>
                    <a:pt x="2416" y="60"/>
                  </a:cubicBezTo>
                  <a:cubicBezTo>
                    <a:pt x="2415" y="60"/>
                    <a:pt x="2415" y="60"/>
                    <a:pt x="2414" y="61"/>
                  </a:cubicBezTo>
                  <a:cubicBezTo>
                    <a:pt x="2414" y="61"/>
                    <a:pt x="2414" y="62"/>
                    <a:pt x="2414" y="63"/>
                  </a:cubicBezTo>
                  <a:cubicBezTo>
                    <a:pt x="2415" y="64"/>
                    <a:pt x="2415" y="64"/>
                    <a:pt x="2415" y="64"/>
                  </a:cubicBezTo>
                  <a:cubicBezTo>
                    <a:pt x="2415" y="64"/>
                    <a:pt x="2416" y="64"/>
                    <a:pt x="2416" y="63"/>
                  </a:cubicBezTo>
                  <a:cubicBezTo>
                    <a:pt x="2416" y="63"/>
                    <a:pt x="2417" y="62"/>
                    <a:pt x="2417" y="62"/>
                  </a:cubicBezTo>
                  <a:cubicBezTo>
                    <a:pt x="2418" y="62"/>
                    <a:pt x="2418" y="62"/>
                    <a:pt x="2419" y="62"/>
                  </a:cubicBezTo>
                  <a:cubicBezTo>
                    <a:pt x="2419" y="63"/>
                    <a:pt x="2420" y="64"/>
                    <a:pt x="2422" y="65"/>
                  </a:cubicBezTo>
                  <a:cubicBezTo>
                    <a:pt x="2423" y="66"/>
                    <a:pt x="2424" y="67"/>
                    <a:pt x="2423" y="68"/>
                  </a:cubicBezTo>
                  <a:cubicBezTo>
                    <a:pt x="2422" y="68"/>
                    <a:pt x="2421" y="68"/>
                    <a:pt x="2421" y="68"/>
                  </a:cubicBezTo>
                  <a:cubicBezTo>
                    <a:pt x="2420" y="68"/>
                    <a:pt x="2420" y="67"/>
                    <a:pt x="2419" y="67"/>
                  </a:cubicBezTo>
                  <a:cubicBezTo>
                    <a:pt x="2419" y="67"/>
                    <a:pt x="2418" y="66"/>
                    <a:pt x="2418" y="66"/>
                  </a:cubicBezTo>
                  <a:cubicBezTo>
                    <a:pt x="2417" y="66"/>
                    <a:pt x="2417" y="66"/>
                    <a:pt x="2415" y="66"/>
                  </a:cubicBezTo>
                  <a:cubicBezTo>
                    <a:pt x="2415" y="68"/>
                    <a:pt x="2415" y="70"/>
                    <a:pt x="2415" y="71"/>
                  </a:cubicBezTo>
                  <a:cubicBezTo>
                    <a:pt x="2416" y="73"/>
                    <a:pt x="2416" y="74"/>
                    <a:pt x="2415" y="76"/>
                  </a:cubicBezTo>
                  <a:cubicBezTo>
                    <a:pt x="2415" y="77"/>
                    <a:pt x="2416" y="77"/>
                    <a:pt x="2416" y="77"/>
                  </a:cubicBezTo>
                  <a:cubicBezTo>
                    <a:pt x="2417" y="77"/>
                    <a:pt x="2418" y="77"/>
                    <a:pt x="2418" y="77"/>
                  </a:cubicBezTo>
                  <a:cubicBezTo>
                    <a:pt x="2419" y="77"/>
                    <a:pt x="2420" y="77"/>
                    <a:pt x="2420" y="77"/>
                  </a:cubicBezTo>
                  <a:cubicBezTo>
                    <a:pt x="2421" y="77"/>
                    <a:pt x="2422" y="77"/>
                    <a:pt x="2422" y="78"/>
                  </a:cubicBezTo>
                  <a:cubicBezTo>
                    <a:pt x="2421" y="79"/>
                    <a:pt x="2420" y="79"/>
                    <a:pt x="2419" y="80"/>
                  </a:cubicBezTo>
                  <a:cubicBezTo>
                    <a:pt x="2418" y="81"/>
                    <a:pt x="2418" y="82"/>
                    <a:pt x="2419" y="85"/>
                  </a:cubicBezTo>
                  <a:cubicBezTo>
                    <a:pt x="2417" y="85"/>
                    <a:pt x="2416" y="85"/>
                    <a:pt x="2415" y="86"/>
                  </a:cubicBezTo>
                  <a:cubicBezTo>
                    <a:pt x="2416" y="87"/>
                    <a:pt x="2416" y="88"/>
                    <a:pt x="2416" y="89"/>
                  </a:cubicBezTo>
                  <a:cubicBezTo>
                    <a:pt x="2416" y="90"/>
                    <a:pt x="2416" y="92"/>
                    <a:pt x="2416" y="93"/>
                  </a:cubicBezTo>
                  <a:cubicBezTo>
                    <a:pt x="2416" y="94"/>
                    <a:pt x="2416" y="95"/>
                    <a:pt x="2416" y="97"/>
                  </a:cubicBezTo>
                  <a:cubicBezTo>
                    <a:pt x="2416" y="98"/>
                    <a:pt x="2416" y="99"/>
                    <a:pt x="2417" y="100"/>
                  </a:cubicBezTo>
                  <a:cubicBezTo>
                    <a:pt x="2417" y="98"/>
                    <a:pt x="2418" y="97"/>
                    <a:pt x="2420" y="96"/>
                  </a:cubicBezTo>
                  <a:cubicBezTo>
                    <a:pt x="2421" y="95"/>
                    <a:pt x="2423" y="95"/>
                    <a:pt x="2424" y="96"/>
                  </a:cubicBezTo>
                  <a:cubicBezTo>
                    <a:pt x="2424" y="98"/>
                    <a:pt x="2423" y="99"/>
                    <a:pt x="2421" y="100"/>
                  </a:cubicBezTo>
                  <a:cubicBezTo>
                    <a:pt x="2420" y="102"/>
                    <a:pt x="2418" y="102"/>
                    <a:pt x="2416" y="101"/>
                  </a:cubicBezTo>
                  <a:cubicBezTo>
                    <a:pt x="2417" y="103"/>
                    <a:pt x="2418" y="106"/>
                    <a:pt x="2418" y="108"/>
                  </a:cubicBezTo>
                  <a:cubicBezTo>
                    <a:pt x="2418" y="110"/>
                    <a:pt x="2420" y="111"/>
                    <a:pt x="2423" y="112"/>
                  </a:cubicBezTo>
                  <a:cubicBezTo>
                    <a:pt x="2424" y="111"/>
                    <a:pt x="2424" y="111"/>
                    <a:pt x="2424" y="110"/>
                  </a:cubicBezTo>
                  <a:cubicBezTo>
                    <a:pt x="2424" y="109"/>
                    <a:pt x="2424" y="109"/>
                    <a:pt x="2424" y="108"/>
                  </a:cubicBezTo>
                  <a:cubicBezTo>
                    <a:pt x="2424" y="108"/>
                    <a:pt x="2424" y="107"/>
                    <a:pt x="2425" y="107"/>
                  </a:cubicBezTo>
                  <a:cubicBezTo>
                    <a:pt x="2425" y="106"/>
                    <a:pt x="2426" y="106"/>
                    <a:pt x="2427" y="106"/>
                  </a:cubicBezTo>
                  <a:cubicBezTo>
                    <a:pt x="2427" y="108"/>
                    <a:pt x="2426" y="109"/>
                    <a:pt x="2426" y="111"/>
                  </a:cubicBezTo>
                  <a:cubicBezTo>
                    <a:pt x="2426" y="113"/>
                    <a:pt x="2425" y="114"/>
                    <a:pt x="2423" y="115"/>
                  </a:cubicBezTo>
                  <a:cubicBezTo>
                    <a:pt x="2422" y="114"/>
                    <a:pt x="2421" y="114"/>
                    <a:pt x="2420" y="113"/>
                  </a:cubicBezTo>
                  <a:cubicBezTo>
                    <a:pt x="2420" y="112"/>
                    <a:pt x="2419" y="112"/>
                    <a:pt x="2417" y="113"/>
                  </a:cubicBezTo>
                  <a:cubicBezTo>
                    <a:pt x="2419" y="173"/>
                    <a:pt x="2421" y="234"/>
                    <a:pt x="2424" y="294"/>
                  </a:cubicBezTo>
                  <a:cubicBezTo>
                    <a:pt x="2427" y="355"/>
                    <a:pt x="2430" y="415"/>
                    <a:pt x="2432" y="476"/>
                  </a:cubicBezTo>
                  <a:cubicBezTo>
                    <a:pt x="2433" y="477"/>
                    <a:pt x="2433" y="477"/>
                    <a:pt x="2433" y="477"/>
                  </a:cubicBezTo>
                  <a:cubicBezTo>
                    <a:pt x="2434" y="477"/>
                    <a:pt x="2434" y="477"/>
                    <a:pt x="2435" y="477"/>
                  </a:cubicBezTo>
                  <a:cubicBezTo>
                    <a:pt x="2435" y="477"/>
                    <a:pt x="2435" y="477"/>
                    <a:pt x="2436" y="477"/>
                  </a:cubicBezTo>
                  <a:cubicBezTo>
                    <a:pt x="2436" y="478"/>
                    <a:pt x="2436" y="478"/>
                    <a:pt x="2436" y="479"/>
                  </a:cubicBezTo>
                  <a:cubicBezTo>
                    <a:pt x="2436" y="480"/>
                    <a:pt x="2435" y="481"/>
                    <a:pt x="2434" y="481"/>
                  </a:cubicBezTo>
                  <a:cubicBezTo>
                    <a:pt x="2433" y="481"/>
                    <a:pt x="2433" y="482"/>
                    <a:pt x="2433" y="483"/>
                  </a:cubicBezTo>
                  <a:cubicBezTo>
                    <a:pt x="2433" y="486"/>
                    <a:pt x="2433" y="488"/>
                    <a:pt x="2433" y="490"/>
                  </a:cubicBezTo>
                  <a:cubicBezTo>
                    <a:pt x="2434" y="492"/>
                    <a:pt x="2434" y="493"/>
                    <a:pt x="2433" y="496"/>
                  </a:cubicBezTo>
                  <a:cubicBezTo>
                    <a:pt x="2434" y="496"/>
                    <a:pt x="2435" y="497"/>
                    <a:pt x="2437" y="497"/>
                  </a:cubicBezTo>
                  <a:cubicBezTo>
                    <a:pt x="2438" y="497"/>
                    <a:pt x="2439" y="497"/>
                    <a:pt x="2440" y="498"/>
                  </a:cubicBezTo>
                  <a:cubicBezTo>
                    <a:pt x="2440" y="497"/>
                    <a:pt x="2440" y="496"/>
                    <a:pt x="2440" y="495"/>
                  </a:cubicBezTo>
                  <a:cubicBezTo>
                    <a:pt x="2440" y="493"/>
                    <a:pt x="2440" y="493"/>
                    <a:pt x="2441" y="493"/>
                  </a:cubicBezTo>
                  <a:cubicBezTo>
                    <a:pt x="2442" y="494"/>
                    <a:pt x="2443" y="495"/>
                    <a:pt x="2444" y="495"/>
                  </a:cubicBezTo>
                  <a:cubicBezTo>
                    <a:pt x="2446" y="495"/>
                    <a:pt x="2448" y="495"/>
                    <a:pt x="2450" y="495"/>
                  </a:cubicBezTo>
                  <a:lnTo>
                    <a:pt x="2450" y="490"/>
                  </a:lnTo>
                  <a:cubicBezTo>
                    <a:pt x="2449" y="490"/>
                    <a:pt x="2449" y="490"/>
                    <a:pt x="2449" y="490"/>
                  </a:cubicBezTo>
                  <a:cubicBezTo>
                    <a:pt x="2448" y="490"/>
                    <a:pt x="2448" y="491"/>
                    <a:pt x="2448" y="491"/>
                  </a:cubicBezTo>
                  <a:cubicBezTo>
                    <a:pt x="2448" y="491"/>
                    <a:pt x="2448" y="492"/>
                    <a:pt x="2447" y="492"/>
                  </a:cubicBezTo>
                  <a:cubicBezTo>
                    <a:pt x="2447" y="492"/>
                    <a:pt x="2447" y="493"/>
                    <a:pt x="2446" y="492"/>
                  </a:cubicBezTo>
                  <a:cubicBezTo>
                    <a:pt x="2445" y="492"/>
                    <a:pt x="2444" y="491"/>
                    <a:pt x="2443" y="491"/>
                  </a:cubicBezTo>
                  <a:cubicBezTo>
                    <a:pt x="2442" y="490"/>
                    <a:pt x="2441" y="490"/>
                    <a:pt x="2440" y="488"/>
                  </a:cubicBezTo>
                  <a:cubicBezTo>
                    <a:pt x="2441" y="488"/>
                    <a:pt x="2442" y="487"/>
                    <a:pt x="2443" y="487"/>
                  </a:cubicBezTo>
                  <a:cubicBezTo>
                    <a:pt x="2444" y="487"/>
                    <a:pt x="2445" y="487"/>
                    <a:pt x="2447" y="487"/>
                  </a:cubicBezTo>
                  <a:lnTo>
                    <a:pt x="2449" y="479"/>
                  </a:lnTo>
                  <a:cubicBezTo>
                    <a:pt x="2448" y="479"/>
                    <a:pt x="2447" y="479"/>
                    <a:pt x="2447" y="480"/>
                  </a:cubicBezTo>
                  <a:cubicBezTo>
                    <a:pt x="2446" y="480"/>
                    <a:pt x="2446" y="481"/>
                    <a:pt x="2446" y="481"/>
                  </a:cubicBezTo>
                  <a:cubicBezTo>
                    <a:pt x="2445" y="482"/>
                    <a:pt x="2445" y="482"/>
                    <a:pt x="2444" y="483"/>
                  </a:cubicBezTo>
                  <a:cubicBezTo>
                    <a:pt x="2444" y="483"/>
                    <a:pt x="2443" y="483"/>
                    <a:pt x="2442" y="483"/>
                  </a:cubicBezTo>
                  <a:cubicBezTo>
                    <a:pt x="2441" y="481"/>
                    <a:pt x="2440" y="480"/>
                    <a:pt x="2442" y="478"/>
                  </a:cubicBezTo>
                  <a:cubicBezTo>
                    <a:pt x="2443" y="477"/>
                    <a:pt x="2444" y="476"/>
                    <a:pt x="2445" y="475"/>
                  </a:cubicBezTo>
                  <a:cubicBezTo>
                    <a:pt x="2449" y="475"/>
                    <a:pt x="2451" y="474"/>
                    <a:pt x="2452" y="470"/>
                  </a:cubicBezTo>
                  <a:cubicBezTo>
                    <a:pt x="2451" y="470"/>
                    <a:pt x="2451" y="469"/>
                    <a:pt x="2451" y="469"/>
                  </a:cubicBezTo>
                  <a:cubicBezTo>
                    <a:pt x="2450" y="469"/>
                    <a:pt x="2449" y="469"/>
                    <a:pt x="2449" y="469"/>
                  </a:cubicBezTo>
                  <a:cubicBezTo>
                    <a:pt x="2448" y="469"/>
                    <a:pt x="2448" y="469"/>
                    <a:pt x="2447" y="469"/>
                  </a:cubicBezTo>
                  <a:cubicBezTo>
                    <a:pt x="2447" y="469"/>
                    <a:pt x="2446" y="469"/>
                    <a:pt x="2447" y="468"/>
                  </a:cubicBezTo>
                  <a:cubicBezTo>
                    <a:pt x="2448" y="467"/>
                    <a:pt x="2450" y="466"/>
                    <a:pt x="2452" y="467"/>
                  </a:cubicBezTo>
                  <a:cubicBezTo>
                    <a:pt x="2454" y="467"/>
                    <a:pt x="2456" y="468"/>
                    <a:pt x="2456" y="470"/>
                  </a:cubicBezTo>
                  <a:cubicBezTo>
                    <a:pt x="2455" y="471"/>
                    <a:pt x="2454" y="471"/>
                    <a:pt x="2454" y="472"/>
                  </a:cubicBezTo>
                  <a:cubicBezTo>
                    <a:pt x="2455" y="472"/>
                    <a:pt x="2455" y="472"/>
                    <a:pt x="2456" y="473"/>
                  </a:cubicBezTo>
                  <a:cubicBezTo>
                    <a:pt x="2457" y="474"/>
                    <a:pt x="2457" y="475"/>
                    <a:pt x="2458" y="476"/>
                  </a:cubicBezTo>
                  <a:cubicBezTo>
                    <a:pt x="2458" y="477"/>
                    <a:pt x="2459" y="478"/>
                    <a:pt x="2459" y="478"/>
                  </a:cubicBezTo>
                  <a:cubicBezTo>
                    <a:pt x="2460" y="479"/>
                    <a:pt x="2461" y="479"/>
                    <a:pt x="2462" y="479"/>
                  </a:cubicBezTo>
                  <a:cubicBezTo>
                    <a:pt x="2461" y="479"/>
                    <a:pt x="2460" y="478"/>
                    <a:pt x="2460" y="476"/>
                  </a:cubicBezTo>
                  <a:cubicBezTo>
                    <a:pt x="2460" y="475"/>
                    <a:pt x="2461" y="474"/>
                    <a:pt x="2461" y="474"/>
                  </a:cubicBezTo>
                  <a:cubicBezTo>
                    <a:pt x="2463" y="474"/>
                    <a:pt x="2464" y="474"/>
                    <a:pt x="2465" y="474"/>
                  </a:cubicBezTo>
                  <a:cubicBezTo>
                    <a:pt x="2465" y="474"/>
                    <a:pt x="2466" y="473"/>
                    <a:pt x="2466" y="473"/>
                  </a:cubicBezTo>
                  <a:cubicBezTo>
                    <a:pt x="2467" y="473"/>
                    <a:pt x="2467" y="472"/>
                    <a:pt x="2468" y="472"/>
                  </a:cubicBezTo>
                  <a:cubicBezTo>
                    <a:pt x="2468" y="471"/>
                    <a:pt x="2469" y="471"/>
                    <a:pt x="2471" y="471"/>
                  </a:cubicBezTo>
                  <a:cubicBezTo>
                    <a:pt x="2472" y="476"/>
                    <a:pt x="2473" y="480"/>
                    <a:pt x="2474" y="483"/>
                  </a:cubicBezTo>
                  <a:cubicBezTo>
                    <a:pt x="2474" y="484"/>
                    <a:pt x="2474" y="485"/>
                    <a:pt x="2473" y="486"/>
                  </a:cubicBezTo>
                  <a:cubicBezTo>
                    <a:pt x="2472" y="486"/>
                    <a:pt x="2472" y="487"/>
                    <a:pt x="2471" y="488"/>
                  </a:cubicBezTo>
                  <a:cubicBezTo>
                    <a:pt x="2473" y="487"/>
                    <a:pt x="2474" y="487"/>
                    <a:pt x="2475" y="488"/>
                  </a:cubicBezTo>
                  <a:cubicBezTo>
                    <a:pt x="2475" y="489"/>
                    <a:pt x="2475" y="490"/>
                    <a:pt x="2475" y="492"/>
                  </a:cubicBezTo>
                  <a:cubicBezTo>
                    <a:pt x="2476" y="492"/>
                    <a:pt x="2478" y="492"/>
                    <a:pt x="2479" y="492"/>
                  </a:cubicBezTo>
                  <a:cubicBezTo>
                    <a:pt x="2480" y="492"/>
                    <a:pt x="2481" y="492"/>
                    <a:pt x="2483" y="491"/>
                  </a:cubicBezTo>
                  <a:cubicBezTo>
                    <a:pt x="2484" y="491"/>
                    <a:pt x="2485" y="490"/>
                    <a:pt x="2486" y="490"/>
                  </a:cubicBezTo>
                  <a:cubicBezTo>
                    <a:pt x="2487" y="490"/>
                    <a:pt x="2489" y="490"/>
                    <a:pt x="2490" y="490"/>
                  </a:cubicBezTo>
                  <a:cubicBezTo>
                    <a:pt x="2490" y="489"/>
                    <a:pt x="2490" y="488"/>
                    <a:pt x="2489" y="487"/>
                  </a:cubicBezTo>
                  <a:cubicBezTo>
                    <a:pt x="2489" y="486"/>
                    <a:pt x="2488" y="485"/>
                    <a:pt x="2487" y="484"/>
                  </a:cubicBezTo>
                  <a:cubicBezTo>
                    <a:pt x="2487" y="484"/>
                    <a:pt x="2487" y="483"/>
                    <a:pt x="2486" y="482"/>
                  </a:cubicBezTo>
                  <a:cubicBezTo>
                    <a:pt x="2486" y="482"/>
                    <a:pt x="2487" y="481"/>
                    <a:pt x="2488" y="480"/>
                  </a:cubicBezTo>
                  <a:cubicBezTo>
                    <a:pt x="2489" y="480"/>
                    <a:pt x="2489" y="481"/>
                    <a:pt x="2489" y="481"/>
                  </a:cubicBezTo>
                  <a:cubicBezTo>
                    <a:pt x="2489" y="482"/>
                    <a:pt x="2490" y="482"/>
                    <a:pt x="2491" y="482"/>
                  </a:cubicBezTo>
                  <a:cubicBezTo>
                    <a:pt x="2490" y="480"/>
                    <a:pt x="2491" y="478"/>
                    <a:pt x="2492" y="477"/>
                  </a:cubicBezTo>
                  <a:cubicBezTo>
                    <a:pt x="2493" y="476"/>
                    <a:pt x="2494" y="476"/>
                    <a:pt x="2496" y="477"/>
                  </a:cubicBezTo>
                  <a:cubicBezTo>
                    <a:pt x="2496" y="476"/>
                    <a:pt x="2496" y="475"/>
                    <a:pt x="2496" y="473"/>
                  </a:cubicBezTo>
                  <a:cubicBezTo>
                    <a:pt x="2495" y="472"/>
                    <a:pt x="2496" y="471"/>
                    <a:pt x="2497" y="471"/>
                  </a:cubicBezTo>
                  <a:cubicBezTo>
                    <a:pt x="2498" y="471"/>
                    <a:pt x="2498" y="471"/>
                    <a:pt x="2498" y="471"/>
                  </a:cubicBezTo>
                  <a:cubicBezTo>
                    <a:pt x="2499" y="472"/>
                    <a:pt x="2499" y="472"/>
                    <a:pt x="2499" y="473"/>
                  </a:cubicBezTo>
                  <a:cubicBezTo>
                    <a:pt x="2500" y="473"/>
                    <a:pt x="2500" y="474"/>
                    <a:pt x="2500" y="474"/>
                  </a:cubicBezTo>
                  <a:cubicBezTo>
                    <a:pt x="2501" y="475"/>
                    <a:pt x="2502" y="474"/>
                    <a:pt x="2503" y="474"/>
                  </a:cubicBezTo>
                  <a:cubicBezTo>
                    <a:pt x="2505" y="474"/>
                    <a:pt x="2506" y="473"/>
                    <a:pt x="2507" y="472"/>
                  </a:cubicBezTo>
                  <a:cubicBezTo>
                    <a:pt x="2507" y="470"/>
                    <a:pt x="2509" y="469"/>
                    <a:pt x="2510" y="468"/>
                  </a:cubicBezTo>
                  <a:cubicBezTo>
                    <a:pt x="2511" y="472"/>
                    <a:pt x="2513" y="473"/>
                    <a:pt x="2516" y="472"/>
                  </a:cubicBezTo>
                  <a:cubicBezTo>
                    <a:pt x="2516" y="471"/>
                    <a:pt x="2516" y="470"/>
                    <a:pt x="2516" y="469"/>
                  </a:cubicBezTo>
                  <a:cubicBezTo>
                    <a:pt x="2515" y="469"/>
                    <a:pt x="2515" y="468"/>
                    <a:pt x="2515" y="468"/>
                  </a:cubicBezTo>
                  <a:cubicBezTo>
                    <a:pt x="2514" y="467"/>
                    <a:pt x="2514" y="467"/>
                    <a:pt x="2514" y="466"/>
                  </a:cubicBezTo>
                  <a:cubicBezTo>
                    <a:pt x="2513" y="466"/>
                    <a:pt x="2514" y="465"/>
                    <a:pt x="2514" y="464"/>
                  </a:cubicBezTo>
                  <a:cubicBezTo>
                    <a:pt x="2516" y="465"/>
                    <a:pt x="2517" y="465"/>
                    <a:pt x="2518" y="464"/>
                  </a:cubicBezTo>
                  <a:cubicBezTo>
                    <a:pt x="2520" y="464"/>
                    <a:pt x="2521" y="463"/>
                    <a:pt x="2522" y="462"/>
                  </a:cubicBezTo>
                  <a:cubicBezTo>
                    <a:pt x="2522" y="461"/>
                    <a:pt x="2522" y="460"/>
                    <a:pt x="2522" y="460"/>
                  </a:cubicBezTo>
                  <a:cubicBezTo>
                    <a:pt x="2521" y="460"/>
                    <a:pt x="2521" y="459"/>
                    <a:pt x="2521" y="459"/>
                  </a:cubicBezTo>
                  <a:cubicBezTo>
                    <a:pt x="2520" y="459"/>
                    <a:pt x="2520" y="459"/>
                    <a:pt x="2520" y="458"/>
                  </a:cubicBezTo>
                  <a:cubicBezTo>
                    <a:pt x="2519" y="458"/>
                    <a:pt x="2519" y="458"/>
                    <a:pt x="2519" y="457"/>
                  </a:cubicBezTo>
                  <a:cubicBezTo>
                    <a:pt x="2521" y="456"/>
                    <a:pt x="2522" y="456"/>
                    <a:pt x="2523" y="455"/>
                  </a:cubicBezTo>
                  <a:cubicBezTo>
                    <a:pt x="2525" y="455"/>
                    <a:pt x="2526" y="454"/>
                    <a:pt x="2527" y="454"/>
                  </a:cubicBezTo>
                  <a:cubicBezTo>
                    <a:pt x="2528" y="453"/>
                    <a:pt x="2529" y="454"/>
                    <a:pt x="2529" y="454"/>
                  </a:cubicBezTo>
                  <a:cubicBezTo>
                    <a:pt x="2530" y="454"/>
                    <a:pt x="2530" y="455"/>
                    <a:pt x="2531" y="456"/>
                  </a:cubicBezTo>
                  <a:cubicBezTo>
                    <a:pt x="2531" y="456"/>
                    <a:pt x="2532" y="456"/>
                    <a:pt x="2532" y="457"/>
                  </a:cubicBezTo>
                  <a:cubicBezTo>
                    <a:pt x="2533" y="457"/>
                    <a:pt x="2533" y="457"/>
                    <a:pt x="2534" y="456"/>
                  </a:cubicBezTo>
                  <a:lnTo>
                    <a:pt x="2524" y="244"/>
                  </a:lnTo>
                  <a:cubicBezTo>
                    <a:pt x="2524" y="237"/>
                    <a:pt x="2524" y="231"/>
                    <a:pt x="2523" y="224"/>
                  </a:cubicBezTo>
                  <a:cubicBezTo>
                    <a:pt x="2523" y="217"/>
                    <a:pt x="2523" y="212"/>
                    <a:pt x="2524" y="208"/>
                  </a:cubicBezTo>
                  <a:cubicBezTo>
                    <a:pt x="2525" y="211"/>
                    <a:pt x="2525" y="215"/>
                    <a:pt x="2526" y="218"/>
                  </a:cubicBezTo>
                  <a:cubicBezTo>
                    <a:pt x="2527" y="222"/>
                    <a:pt x="2527" y="225"/>
                    <a:pt x="2528" y="228"/>
                  </a:cubicBezTo>
                  <a:cubicBezTo>
                    <a:pt x="2528" y="228"/>
                    <a:pt x="2528" y="229"/>
                    <a:pt x="2528" y="230"/>
                  </a:cubicBezTo>
                  <a:cubicBezTo>
                    <a:pt x="2528" y="231"/>
                    <a:pt x="2528" y="231"/>
                    <a:pt x="2528" y="232"/>
                  </a:cubicBezTo>
                  <a:cubicBezTo>
                    <a:pt x="2529" y="238"/>
                    <a:pt x="2531" y="245"/>
                    <a:pt x="2532" y="251"/>
                  </a:cubicBezTo>
                  <a:cubicBezTo>
                    <a:pt x="2533" y="257"/>
                    <a:pt x="2535" y="263"/>
                    <a:pt x="2536" y="269"/>
                  </a:cubicBezTo>
                  <a:cubicBezTo>
                    <a:pt x="2536" y="271"/>
                    <a:pt x="2537" y="274"/>
                    <a:pt x="2537" y="275"/>
                  </a:cubicBezTo>
                  <a:cubicBezTo>
                    <a:pt x="2537" y="277"/>
                    <a:pt x="2537" y="278"/>
                    <a:pt x="2538" y="280"/>
                  </a:cubicBezTo>
                  <a:cubicBezTo>
                    <a:pt x="2538" y="281"/>
                    <a:pt x="2538" y="282"/>
                    <a:pt x="2538" y="283"/>
                  </a:cubicBezTo>
                  <a:cubicBezTo>
                    <a:pt x="2538" y="283"/>
                    <a:pt x="2538" y="284"/>
                    <a:pt x="2538" y="285"/>
                  </a:cubicBezTo>
                  <a:cubicBezTo>
                    <a:pt x="2538" y="286"/>
                    <a:pt x="2539" y="287"/>
                    <a:pt x="2539" y="288"/>
                  </a:cubicBezTo>
                  <a:cubicBezTo>
                    <a:pt x="2540" y="289"/>
                    <a:pt x="2540" y="290"/>
                    <a:pt x="2540" y="292"/>
                  </a:cubicBezTo>
                  <a:cubicBezTo>
                    <a:pt x="2541" y="295"/>
                    <a:pt x="2541" y="298"/>
                    <a:pt x="2541" y="301"/>
                  </a:cubicBezTo>
                  <a:cubicBezTo>
                    <a:pt x="2542" y="304"/>
                    <a:pt x="2542" y="308"/>
                    <a:pt x="2543" y="311"/>
                  </a:cubicBezTo>
                  <a:cubicBezTo>
                    <a:pt x="2543" y="312"/>
                    <a:pt x="2543" y="313"/>
                    <a:pt x="2544" y="314"/>
                  </a:cubicBezTo>
                  <a:cubicBezTo>
                    <a:pt x="2544" y="315"/>
                    <a:pt x="2544" y="316"/>
                    <a:pt x="2545" y="317"/>
                  </a:cubicBezTo>
                  <a:cubicBezTo>
                    <a:pt x="2545" y="320"/>
                    <a:pt x="2546" y="322"/>
                    <a:pt x="2546" y="325"/>
                  </a:cubicBezTo>
                  <a:cubicBezTo>
                    <a:pt x="2546" y="328"/>
                    <a:pt x="2547" y="331"/>
                    <a:pt x="2547" y="333"/>
                  </a:cubicBezTo>
                  <a:cubicBezTo>
                    <a:pt x="2548" y="339"/>
                    <a:pt x="2550" y="345"/>
                    <a:pt x="2551" y="351"/>
                  </a:cubicBezTo>
                  <a:cubicBezTo>
                    <a:pt x="2552" y="357"/>
                    <a:pt x="2554" y="363"/>
                    <a:pt x="2555" y="369"/>
                  </a:cubicBezTo>
                  <a:cubicBezTo>
                    <a:pt x="2555" y="372"/>
                    <a:pt x="2556" y="374"/>
                    <a:pt x="2556" y="375"/>
                  </a:cubicBezTo>
                  <a:cubicBezTo>
                    <a:pt x="2556" y="377"/>
                    <a:pt x="2557" y="379"/>
                    <a:pt x="2557" y="380"/>
                  </a:cubicBezTo>
                  <a:cubicBezTo>
                    <a:pt x="2557" y="381"/>
                    <a:pt x="2557" y="382"/>
                    <a:pt x="2557" y="383"/>
                  </a:cubicBezTo>
                  <a:cubicBezTo>
                    <a:pt x="2557" y="384"/>
                    <a:pt x="2557" y="385"/>
                    <a:pt x="2557" y="386"/>
                  </a:cubicBezTo>
                  <a:cubicBezTo>
                    <a:pt x="2558" y="389"/>
                    <a:pt x="2559" y="392"/>
                    <a:pt x="2559" y="396"/>
                  </a:cubicBezTo>
                  <a:cubicBezTo>
                    <a:pt x="2560" y="399"/>
                    <a:pt x="2561" y="402"/>
                    <a:pt x="2562" y="405"/>
                  </a:cubicBezTo>
                  <a:cubicBezTo>
                    <a:pt x="2562" y="406"/>
                    <a:pt x="2562" y="407"/>
                    <a:pt x="2562" y="408"/>
                  </a:cubicBezTo>
                  <a:cubicBezTo>
                    <a:pt x="2561" y="409"/>
                    <a:pt x="2562" y="409"/>
                    <a:pt x="2562" y="410"/>
                  </a:cubicBezTo>
                  <a:cubicBezTo>
                    <a:pt x="2562" y="414"/>
                    <a:pt x="2563" y="418"/>
                    <a:pt x="2564" y="422"/>
                  </a:cubicBezTo>
                  <a:cubicBezTo>
                    <a:pt x="2565" y="426"/>
                    <a:pt x="2566" y="430"/>
                    <a:pt x="2567" y="435"/>
                  </a:cubicBezTo>
                  <a:cubicBezTo>
                    <a:pt x="2567" y="437"/>
                    <a:pt x="2568" y="439"/>
                    <a:pt x="2568" y="441"/>
                  </a:cubicBezTo>
                  <a:cubicBezTo>
                    <a:pt x="2569" y="442"/>
                    <a:pt x="2569" y="444"/>
                    <a:pt x="2569" y="446"/>
                  </a:cubicBezTo>
                  <a:cubicBezTo>
                    <a:pt x="2569" y="447"/>
                    <a:pt x="2569" y="448"/>
                    <a:pt x="2569" y="449"/>
                  </a:cubicBezTo>
                  <a:cubicBezTo>
                    <a:pt x="2569" y="449"/>
                    <a:pt x="2569" y="450"/>
                    <a:pt x="2569" y="451"/>
                  </a:cubicBezTo>
                  <a:cubicBezTo>
                    <a:pt x="2570" y="452"/>
                    <a:pt x="2570" y="453"/>
                    <a:pt x="2570" y="453"/>
                  </a:cubicBezTo>
                  <a:cubicBezTo>
                    <a:pt x="2571" y="454"/>
                    <a:pt x="2571" y="455"/>
                    <a:pt x="2572" y="456"/>
                  </a:cubicBezTo>
                  <a:cubicBezTo>
                    <a:pt x="2572" y="459"/>
                    <a:pt x="2572" y="462"/>
                    <a:pt x="2573" y="465"/>
                  </a:cubicBezTo>
                  <a:cubicBezTo>
                    <a:pt x="2573" y="468"/>
                    <a:pt x="2573" y="472"/>
                    <a:pt x="2574" y="475"/>
                  </a:cubicBezTo>
                  <a:cubicBezTo>
                    <a:pt x="2574" y="476"/>
                    <a:pt x="2575" y="477"/>
                    <a:pt x="2575" y="477"/>
                  </a:cubicBezTo>
                  <a:cubicBezTo>
                    <a:pt x="2575" y="478"/>
                    <a:pt x="2576" y="479"/>
                    <a:pt x="2576" y="480"/>
                  </a:cubicBezTo>
                  <a:cubicBezTo>
                    <a:pt x="2576" y="481"/>
                    <a:pt x="2577" y="483"/>
                    <a:pt x="2576" y="484"/>
                  </a:cubicBezTo>
                  <a:cubicBezTo>
                    <a:pt x="2576" y="485"/>
                    <a:pt x="2577" y="487"/>
                    <a:pt x="2578" y="488"/>
                  </a:cubicBezTo>
                  <a:cubicBezTo>
                    <a:pt x="2579" y="488"/>
                    <a:pt x="2579" y="488"/>
                    <a:pt x="2579" y="488"/>
                  </a:cubicBezTo>
                  <a:cubicBezTo>
                    <a:pt x="2579" y="487"/>
                    <a:pt x="2580" y="487"/>
                    <a:pt x="2580" y="486"/>
                  </a:cubicBezTo>
                  <a:cubicBezTo>
                    <a:pt x="2580" y="486"/>
                    <a:pt x="2580" y="486"/>
                    <a:pt x="2580" y="485"/>
                  </a:cubicBezTo>
                  <a:cubicBezTo>
                    <a:pt x="2580" y="485"/>
                    <a:pt x="2580" y="485"/>
                    <a:pt x="2581" y="485"/>
                  </a:cubicBezTo>
                  <a:cubicBezTo>
                    <a:pt x="2581" y="486"/>
                    <a:pt x="2582" y="486"/>
                    <a:pt x="2582" y="486"/>
                  </a:cubicBezTo>
                  <a:cubicBezTo>
                    <a:pt x="2583" y="486"/>
                    <a:pt x="2583" y="486"/>
                    <a:pt x="2583" y="487"/>
                  </a:cubicBezTo>
                  <a:cubicBezTo>
                    <a:pt x="2583" y="488"/>
                    <a:pt x="2583" y="489"/>
                    <a:pt x="2583" y="490"/>
                  </a:cubicBezTo>
                  <a:cubicBezTo>
                    <a:pt x="2582" y="490"/>
                    <a:pt x="2582" y="491"/>
                    <a:pt x="2581" y="491"/>
                  </a:cubicBezTo>
                  <a:cubicBezTo>
                    <a:pt x="2580" y="492"/>
                    <a:pt x="2580" y="492"/>
                    <a:pt x="2579" y="492"/>
                  </a:cubicBezTo>
                  <a:cubicBezTo>
                    <a:pt x="2579" y="493"/>
                    <a:pt x="2578" y="494"/>
                    <a:pt x="2578" y="494"/>
                  </a:cubicBezTo>
                  <a:cubicBezTo>
                    <a:pt x="2580" y="495"/>
                    <a:pt x="2580" y="495"/>
                    <a:pt x="2581" y="494"/>
                  </a:cubicBezTo>
                  <a:cubicBezTo>
                    <a:pt x="2582" y="494"/>
                    <a:pt x="2582" y="493"/>
                    <a:pt x="2582" y="493"/>
                  </a:cubicBezTo>
                  <a:cubicBezTo>
                    <a:pt x="2583" y="492"/>
                    <a:pt x="2583" y="492"/>
                    <a:pt x="2584" y="491"/>
                  </a:cubicBezTo>
                  <a:cubicBezTo>
                    <a:pt x="2584" y="491"/>
                    <a:pt x="2585" y="491"/>
                    <a:pt x="2586" y="491"/>
                  </a:cubicBezTo>
                  <a:cubicBezTo>
                    <a:pt x="2586" y="492"/>
                    <a:pt x="2586" y="493"/>
                    <a:pt x="2586" y="493"/>
                  </a:cubicBezTo>
                  <a:cubicBezTo>
                    <a:pt x="2585" y="493"/>
                    <a:pt x="2585" y="493"/>
                    <a:pt x="2584" y="494"/>
                  </a:cubicBezTo>
                  <a:cubicBezTo>
                    <a:pt x="2586" y="495"/>
                    <a:pt x="2587" y="495"/>
                    <a:pt x="2587" y="494"/>
                  </a:cubicBezTo>
                  <a:cubicBezTo>
                    <a:pt x="2588" y="494"/>
                    <a:pt x="2589" y="493"/>
                    <a:pt x="2589" y="493"/>
                  </a:cubicBezTo>
                  <a:cubicBezTo>
                    <a:pt x="2590" y="492"/>
                    <a:pt x="2591" y="492"/>
                    <a:pt x="2591" y="492"/>
                  </a:cubicBezTo>
                  <a:cubicBezTo>
                    <a:pt x="2592" y="491"/>
                    <a:pt x="2593" y="491"/>
                    <a:pt x="2594" y="491"/>
                  </a:cubicBezTo>
                  <a:cubicBezTo>
                    <a:pt x="2594" y="492"/>
                    <a:pt x="2594" y="492"/>
                    <a:pt x="2593" y="493"/>
                  </a:cubicBezTo>
                  <a:cubicBezTo>
                    <a:pt x="2593" y="494"/>
                    <a:pt x="2594" y="494"/>
                    <a:pt x="2595" y="494"/>
                  </a:cubicBezTo>
                  <a:cubicBezTo>
                    <a:pt x="2596" y="492"/>
                    <a:pt x="2598" y="491"/>
                    <a:pt x="2600" y="492"/>
                  </a:cubicBezTo>
                  <a:cubicBezTo>
                    <a:pt x="2601" y="491"/>
                    <a:pt x="2601" y="490"/>
                    <a:pt x="2601" y="488"/>
                  </a:cubicBezTo>
                  <a:cubicBezTo>
                    <a:pt x="2601" y="487"/>
                    <a:pt x="2602" y="486"/>
                    <a:pt x="2604" y="486"/>
                  </a:cubicBezTo>
                  <a:cubicBezTo>
                    <a:pt x="2605" y="487"/>
                    <a:pt x="2605" y="487"/>
                    <a:pt x="2606" y="488"/>
                  </a:cubicBezTo>
                  <a:cubicBezTo>
                    <a:pt x="2606" y="488"/>
                    <a:pt x="2606" y="489"/>
                    <a:pt x="2606" y="489"/>
                  </a:cubicBezTo>
                  <a:cubicBezTo>
                    <a:pt x="2606" y="490"/>
                    <a:pt x="2606" y="491"/>
                    <a:pt x="2606" y="491"/>
                  </a:cubicBezTo>
                  <a:cubicBezTo>
                    <a:pt x="2606" y="492"/>
                    <a:pt x="2607" y="493"/>
                    <a:pt x="2607" y="493"/>
                  </a:cubicBezTo>
                  <a:cubicBezTo>
                    <a:pt x="2616" y="493"/>
                    <a:pt x="2624" y="492"/>
                    <a:pt x="2631" y="492"/>
                  </a:cubicBezTo>
                  <a:cubicBezTo>
                    <a:pt x="2638" y="492"/>
                    <a:pt x="2644" y="492"/>
                    <a:pt x="2650" y="492"/>
                  </a:cubicBezTo>
                  <a:cubicBezTo>
                    <a:pt x="2651" y="489"/>
                    <a:pt x="2652" y="486"/>
                    <a:pt x="2652" y="482"/>
                  </a:cubicBezTo>
                  <a:cubicBezTo>
                    <a:pt x="2651" y="479"/>
                    <a:pt x="2652" y="476"/>
                    <a:pt x="2652" y="472"/>
                  </a:cubicBezTo>
                  <a:cubicBezTo>
                    <a:pt x="2652" y="471"/>
                    <a:pt x="2652" y="470"/>
                    <a:pt x="2653" y="469"/>
                  </a:cubicBezTo>
                  <a:cubicBezTo>
                    <a:pt x="2653" y="468"/>
                    <a:pt x="2653" y="467"/>
                    <a:pt x="2653" y="466"/>
                  </a:cubicBezTo>
                  <a:cubicBezTo>
                    <a:pt x="2654" y="465"/>
                    <a:pt x="2653" y="463"/>
                    <a:pt x="2653" y="462"/>
                  </a:cubicBezTo>
                  <a:cubicBezTo>
                    <a:pt x="2653" y="461"/>
                    <a:pt x="2653" y="460"/>
                    <a:pt x="2653" y="459"/>
                  </a:cubicBezTo>
                  <a:cubicBezTo>
                    <a:pt x="2653" y="458"/>
                    <a:pt x="2653" y="457"/>
                    <a:pt x="2654" y="456"/>
                  </a:cubicBezTo>
                  <a:cubicBezTo>
                    <a:pt x="2654" y="455"/>
                    <a:pt x="2654" y="454"/>
                    <a:pt x="2654" y="453"/>
                  </a:cubicBezTo>
                  <a:cubicBezTo>
                    <a:pt x="2655" y="452"/>
                    <a:pt x="2655" y="451"/>
                    <a:pt x="2654" y="450"/>
                  </a:cubicBezTo>
                  <a:cubicBezTo>
                    <a:pt x="2654" y="449"/>
                    <a:pt x="2654" y="448"/>
                    <a:pt x="2654" y="447"/>
                  </a:cubicBezTo>
                  <a:cubicBezTo>
                    <a:pt x="2655" y="441"/>
                    <a:pt x="2656" y="434"/>
                    <a:pt x="2656" y="428"/>
                  </a:cubicBezTo>
                  <a:cubicBezTo>
                    <a:pt x="2657" y="421"/>
                    <a:pt x="2658" y="414"/>
                    <a:pt x="2659" y="408"/>
                  </a:cubicBezTo>
                  <a:cubicBezTo>
                    <a:pt x="2659" y="405"/>
                    <a:pt x="2659" y="403"/>
                    <a:pt x="2659" y="401"/>
                  </a:cubicBezTo>
                  <a:cubicBezTo>
                    <a:pt x="2660" y="399"/>
                    <a:pt x="2660" y="397"/>
                    <a:pt x="2660" y="395"/>
                  </a:cubicBezTo>
                  <a:cubicBezTo>
                    <a:pt x="2660" y="394"/>
                    <a:pt x="2660" y="393"/>
                    <a:pt x="2660" y="392"/>
                  </a:cubicBezTo>
                  <a:cubicBezTo>
                    <a:pt x="2659" y="391"/>
                    <a:pt x="2659" y="390"/>
                    <a:pt x="2659" y="389"/>
                  </a:cubicBezTo>
                  <a:cubicBezTo>
                    <a:pt x="2660" y="388"/>
                    <a:pt x="2660" y="387"/>
                    <a:pt x="2660" y="385"/>
                  </a:cubicBezTo>
                  <a:cubicBezTo>
                    <a:pt x="2660" y="384"/>
                    <a:pt x="2661" y="383"/>
                    <a:pt x="2661" y="382"/>
                  </a:cubicBezTo>
                  <a:cubicBezTo>
                    <a:pt x="2661" y="381"/>
                    <a:pt x="2661" y="380"/>
                    <a:pt x="2661" y="379"/>
                  </a:cubicBezTo>
                  <a:cubicBezTo>
                    <a:pt x="2660" y="378"/>
                    <a:pt x="2660" y="377"/>
                    <a:pt x="2661" y="376"/>
                  </a:cubicBezTo>
                  <a:cubicBezTo>
                    <a:pt x="2661" y="375"/>
                    <a:pt x="2661" y="374"/>
                    <a:pt x="2661" y="373"/>
                  </a:cubicBezTo>
                  <a:cubicBezTo>
                    <a:pt x="2662" y="372"/>
                    <a:pt x="2662" y="371"/>
                    <a:pt x="2662" y="370"/>
                  </a:cubicBezTo>
                  <a:cubicBezTo>
                    <a:pt x="2662" y="368"/>
                    <a:pt x="2662" y="367"/>
                    <a:pt x="2662" y="366"/>
                  </a:cubicBezTo>
                  <a:cubicBezTo>
                    <a:pt x="2662" y="366"/>
                    <a:pt x="2662" y="364"/>
                    <a:pt x="2662" y="363"/>
                  </a:cubicBezTo>
                  <a:cubicBezTo>
                    <a:pt x="2662" y="360"/>
                    <a:pt x="2662" y="357"/>
                    <a:pt x="2663" y="353"/>
                  </a:cubicBezTo>
                  <a:cubicBezTo>
                    <a:pt x="2664" y="350"/>
                    <a:pt x="2664" y="347"/>
                    <a:pt x="2664" y="343"/>
                  </a:cubicBezTo>
                  <a:cubicBezTo>
                    <a:pt x="2665" y="339"/>
                    <a:pt x="2665" y="336"/>
                    <a:pt x="2665" y="333"/>
                  </a:cubicBezTo>
                  <a:cubicBezTo>
                    <a:pt x="2666" y="330"/>
                    <a:pt x="2666" y="327"/>
                    <a:pt x="2666" y="324"/>
                  </a:cubicBezTo>
                  <a:cubicBezTo>
                    <a:pt x="2666" y="321"/>
                    <a:pt x="2667" y="318"/>
                    <a:pt x="2667" y="314"/>
                  </a:cubicBezTo>
                  <a:cubicBezTo>
                    <a:pt x="2667" y="311"/>
                    <a:pt x="2667" y="308"/>
                    <a:pt x="2667" y="305"/>
                  </a:cubicBezTo>
                  <a:cubicBezTo>
                    <a:pt x="2667" y="304"/>
                    <a:pt x="2667" y="303"/>
                    <a:pt x="2668" y="302"/>
                  </a:cubicBezTo>
                  <a:cubicBezTo>
                    <a:pt x="2668" y="301"/>
                    <a:pt x="2668" y="299"/>
                    <a:pt x="2668" y="298"/>
                  </a:cubicBezTo>
                  <a:cubicBezTo>
                    <a:pt x="2668" y="297"/>
                    <a:pt x="2668" y="296"/>
                    <a:pt x="2668" y="295"/>
                  </a:cubicBezTo>
                  <a:cubicBezTo>
                    <a:pt x="2668" y="294"/>
                    <a:pt x="2668" y="293"/>
                    <a:pt x="2668" y="292"/>
                  </a:cubicBezTo>
                  <a:cubicBezTo>
                    <a:pt x="2668" y="291"/>
                    <a:pt x="2668" y="290"/>
                    <a:pt x="2669" y="289"/>
                  </a:cubicBezTo>
                  <a:cubicBezTo>
                    <a:pt x="2669" y="288"/>
                    <a:pt x="2670" y="287"/>
                    <a:pt x="2669" y="286"/>
                  </a:cubicBezTo>
                  <a:cubicBezTo>
                    <a:pt x="2670" y="285"/>
                    <a:pt x="2670" y="283"/>
                    <a:pt x="2669" y="282"/>
                  </a:cubicBezTo>
                  <a:cubicBezTo>
                    <a:pt x="2669" y="281"/>
                    <a:pt x="2669" y="280"/>
                    <a:pt x="2669" y="279"/>
                  </a:cubicBezTo>
                  <a:cubicBezTo>
                    <a:pt x="2669" y="278"/>
                    <a:pt x="2670" y="277"/>
                    <a:pt x="2670" y="276"/>
                  </a:cubicBezTo>
                  <a:cubicBezTo>
                    <a:pt x="2670" y="275"/>
                    <a:pt x="2671" y="274"/>
                    <a:pt x="2671" y="272"/>
                  </a:cubicBezTo>
                  <a:cubicBezTo>
                    <a:pt x="2671" y="271"/>
                    <a:pt x="2671" y="270"/>
                    <a:pt x="2671" y="269"/>
                  </a:cubicBezTo>
                  <a:cubicBezTo>
                    <a:pt x="2670" y="268"/>
                    <a:pt x="2670" y="267"/>
                    <a:pt x="2670" y="265"/>
                  </a:cubicBezTo>
                  <a:cubicBezTo>
                    <a:pt x="2671" y="264"/>
                    <a:pt x="2671" y="263"/>
                    <a:pt x="2671" y="262"/>
                  </a:cubicBezTo>
                  <a:cubicBezTo>
                    <a:pt x="2672" y="261"/>
                    <a:pt x="2672" y="260"/>
                    <a:pt x="2672" y="259"/>
                  </a:cubicBezTo>
                  <a:cubicBezTo>
                    <a:pt x="2672" y="258"/>
                    <a:pt x="2672" y="257"/>
                    <a:pt x="2672" y="256"/>
                  </a:cubicBezTo>
                  <a:cubicBezTo>
                    <a:pt x="2672" y="255"/>
                    <a:pt x="2672" y="254"/>
                    <a:pt x="2672" y="253"/>
                  </a:cubicBezTo>
                  <a:cubicBezTo>
                    <a:pt x="2672" y="251"/>
                    <a:pt x="2672" y="249"/>
                    <a:pt x="2672" y="247"/>
                  </a:cubicBezTo>
                  <a:cubicBezTo>
                    <a:pt x="2673" y="244"/>
                    <a:pt x="2673" y="242"/>
                    <a:pt x="2674" y="240"/>
                  </a:cubicBezTo>
                  <a:cubicBezTo>
                    <a:pt x="2674" y="235"/>
                    <a:pt x="2675" y="230"/>
                    <a:pt x="2675" y="226"/>
                  </a:cubicBezTo>
                  <a:cubicBezTo>
                    <a:pt x="2675" y="222"/>
                    <a:pt x="2675" y="218"/>
                    <a:pt x="2676" y="213"/>
                  </a:cubicBezTo>
                  <a:cubicBezTo>
                    <a:pt x="2676" y="213"/>
                    <a:pt x="2676" y="212"/>
                    <a:pt x="2676" y="211"/>
                  </a:cubicBezTo>
                  <a:cubicBezTo>
                    <a:pt x="2676" y="210"/>
                    <a:pt x="2676" y="210"/>
                    <a:pt x="2676" y="209"/>
                  </a:cubicBezTo>
                  <a:cubicBezTo>
                    <a:pt x="2676" y="208"/>
                    <a:pt x="2676" y="207"/>
                    <a:pt x="2676" y="207"/>
                  </a:cubicBezTo>
                  <a:cubicBezTo>
                    <a:pt x="2676" y="206"/>
                    <a:pt x="2676" y="206"/>
                    <a:pt x="2676" y="206"/>
                  </a:cubicBezTo>
                  <a:cubicBezTo>
                    <a:pt x="2676" y="206"/>
                    <a:pt x="2676" y="206"/>
                    <a:pt x="2676" y="206"/>
                  </a:cubicBezTo>
                  <a:cubicBezTo>
                    <a:pt x="2676" y="206"/>
                    <a:pt x="2675" y="205"/>
                    <a:pt x="2675" y="204"/>
                  </a:cubicBezTo>
                  <a:lnTo>
                    <a:pt x="2676" y="204"/>
                  </a:lnTo>
                  <a:cubicBezTo>
                    <a:pt x="2676" y="203"/>
                    <a:pt x="2677" y="203"/>
                    <a:pt x="2677" y="203"/>
                  </a:cubicBezTo>
                  <a:lnTo>
                    <a:pt x="2677" y="201"/>
                  </a:lnTo>
                  <a:cubicBezTo>
                    <a:pt x="2677" y="200"/>
                    <a:pt x="2677" y="199"/>
                    <a:pt x="2678" y="198"/>
                  </a:cubicBezTo>
                  <a:cubicBezTo>
                    <a:pt x="2678" y="197"/>
                    <a:pt x="2678" y="196"/>
                    <a:pt x="2679" y="196"/>
                  </a:cubicBezTo>
                  <a:cubicBezTo>
                    <a:pt x="2679" y="204"/>
                    <a:pt x="2679" y="212"/>
                    <a:pt x="2679" y="219"/>
                  </a:cubicBezTo>
                  <a:cubicBezTo>
                    <a:pt x="2679" y="226"/>
                    <a:pt x="2680" y="233"/>
                    <a:pt x="2680" y="240"/>
                  </a:cubicBezTo>
                  <a:cubicBezTo>
                    <a:pt x="2681" y="247"/>
                    <a:pt x="2681" y="254"/>
                    <a:pt x="2681" y="261"/>
                  </a:cubicBezTo>
                  <a:cubicBezTo>
                    <a:pt x="2682" y="268"/>
                    <a:pt x="2682" y="275"/>
                    <a:pt x="2682" y="282"/>
                  </a:cubicBezTo>
                  <a:cubicBezTo>
                    <a:pt x="2682" y="284"/>
                    <a:pt x="2682" y="284"/>
                    <a:pt x="2682" y="285"/>
                  </a:cubicBezTo>
                  <a:cubicBezTo>
                    <a:pt x="2681" y="285"/>
                    <a:pt x="2682" y="286"/>
                    <a:pt x="2683" y="287"/>
                  </a:cubicBezTo>
                  <a:cubicBezTo>
                    <a:pt x="2683" y="287"/>
                    <a:pt x="2683" y="287"/>
                    <a:pt x="2683" y="288"/>
                  </a:cubicBezTo>
                  <a:cubicBezTo>
                    <a:pt x="2682" y="288"/>
                    <a:pt x="2682" y="288"/>
                    <a:pt x="2682" y="288"/>
                  </a:cubicBezTo>
                  <a:cubicBezTo>
                    <a:pt x="2682" y="289"/>
                    <a:pt x="2682" y="290"/>
                    <a:pt x="2682" y="290"/>
                  </a:cubicBezTo>
                  <a:cubicBezTo>
                    <a:pt x="2682" y="291"/>
                    <a:pt x="2682" y="292"/>
                    <a:pt x="2682" y="293"/>
                  </a:cubicBezTo>
                  <a:cubicBezTo>
                    <a:pt x="2682" y="300"/>
                    <a:pt x="2683" y="307"/>
                    <a:pt x="2683" y="314"/>
                  </a:cubicBezTo>
                  <a:cubicBezTo>
                    <a:pt x="2684" y="322"/>
                    <a:pt x="2684" y="328"/>
                    <a:pt x="2685" y="335"/>
                  </a:cubicBezTo>
                  <a:cubicBezTo>
                    <a:pt x="2685" y="336"/>
                    <a:pt x="2685" y="337"/>
                    <a:pt x="2684" y="338"/>
                  </a:cubicBezTo>
                  <a:cubicBezTo>
                    <a:pt x="2684" y="339"/>
                    <a:pt x="2684" y="340"/>
                    <a:pt x="2684" y="341"/>
                  </a:cubicBezTo>
                  <a:cubicBezTo>
                    <a:pt x="2685" y="352"/>
                    <a:pt x="2686" y="364"/>
                    <a:pt x="2686" y="377"/>
                  </a:cubicBezTo>
                  <a:cubicBezTo>
                    <a:pt x="2686" y="390"/>
                    <a:pt x="2687" y="402"/>
                    <a:pt x="2687" y="412"/>
                  </a:cubicBezTo>
                  <a:cubicBezTo>
                    <a:pt x="2687" y="414"/>
                    <a:pt x="2687" y="415"/>
                    <a:pt x="2688" y="416"/>
                  </a:cubicBezTo>
                  <a:cubicBezTo>
                    <a:pt x="2688" y="418"/>
                    <a:pt x="2688" y="419"/>
                    <a:pt x="2688" y="420"/>
                  </a:cubicBezTo>
                  <a:cubicBezTo>
                    <a:pt x="2689" y="422"/>
                    <a:pt x="2688" y="424"/>
                    <a:pt x="2688" y="426"/>
                  </a:cubicBezTo>
                  <a:cubicBezTo>
                    <a:pt x="2688" y="428"/>
                    <a:pt x="2688" y="430"/>
                    <a:pt x="2688" y="432"/>
                  </a:cubicBezTo>
                  <a:cubicBezTo>
                    <a:pt x="2688" y="435"/>
                    <a:pt x="2689" y="438"/>
                    <a:pt x="2689" y="442"/>
                  </a:cubicBezTo>
                  <a:cubicBezTo>
                    <a:pt x="2689" y="445"/>
                    <a:pt x="2689" y="448"/>
                    <a:pt x="2689" y="452"/>
                  </a:cubicBezTo>
                  <a:cubicBezTo>
                    <a:pt x="2689" y="453"/>
                    <a:pt x="2690" y="454"/>
                    <a:pt x="2690" y="455"/>
                  </a:cubicBezTo>
                  <a:cubicBezTo>
                    <a:pt x="2691" y="455"/>
                    <a:pt x="2691" y="456"/>
                    <a:pt x="2691" y="458"/>
                  </a:cubicBezTo>
                  <a:cubicBezTo>
                    <a:pt x="2691" y="459"/>
                    <a:pt x="2691" y="459"/>
                    <a:pt x="2690" y="459"/>
                  </a:cubicBezTo>
                  <a:cubicBezTo>
                    <a:pt x="2689" y="459"/>
                    <a:pt x="2689" y="460"/>
                    <a:pt x="2689" y="462"/>
                  </a:cubicBezTo>
                  <a:cubicBezTo>
                    <a:pt x="2690" y="465"/>
                    <a:pt x="2690" y="470"/>
                    <a:pt x="2691" y="475"/>
                  </a:cubicBezTo>
                  <a:cubicBezTo>
                    <a:pt x="2691" y="479"/>
                    <a:pt x="2691" y="484"/>
                    <a:pt x="2691" y="490"/>
                  </a:cubicBezTo>
                  <a:cubicBezTo>
                    <a:pt x="2694" y="490"/>
                    <a:pt x="2698" y="490"/>
                    <a:pt x="2702" y="490"/>
                  </a:cubicBezTo>
                  <a:cubicBezTo>
                    <a:pt x="2707" y="489"/>
                    <a:pt x="2711" y="489"/>
                    <a:pt x="2715" y="490"/>
                  </a:cubicBezTo>
                  <a:cubicBezTo>
                    <a:pt x="2716" y="489"/>
                    <a:pt x="2717" y="488"/>
                    <a:pt x="2717" y="487"/>
                  </a:cubicBezTo>
                  <a:cubicBezTo>
                    <a:pt x="2717" y="486"/>
                    <a:pt x="2718" y="486"/>
                    <a:pt x="2719" y="485"/>
                  </a:cubicBezTo>
                  <a:cubicBezTo>
                    <a:pt x="2720" y="484"/>
                    <a:pt x="2721" y="483"/>
                    <a:pt x="2722" y="483"/>
                  </a:cubicBezTo>
                  <a:cubicBezTo>
                    <a:pt x="2723" y="484"/>
                    <a:pt x="2724" y="484"/>
                    <a:pt x="2725" y="484"/>
                  </a:cubicBezTo>
                  <a:cubicBezTo>
                    <a:pt x="2726" y="484"/>
                    <a:pt x="2727" y="483"/>
                    <a:pt x="2729" y="483"/>
                  </a:cubicBezTo>
                  <a:cubicBezTo>
                    <a:pt x="2731" y="483"/>
                    <a:pt x="2732" y="482"/>
                    <a:pt x="2732" y="481"/>
                  </a:cubicBezTo>
                  <a:cubicBezTo>
                    <a:pt x="2731" y="480"/>
                    <a:pt x="2730" y="480"/>
                    <a:pt x="2729" y="479"/>
                  </a:cubicBezTo>
                  <a:cubicBezTo>
                    <a:pt x="2728" y="478"/>
                    <a:pt x="2727" y="478"/>
                    <a:pt x="2726" y="477"/>
                  </a:cubicBezTo>
                  <a:cubicBezTo>
                    <a:pt x="2726" y="477"/>
                    <a:pt x="2725" y="477"/>
                    <a:pt x="2725" y="477"/>
                  </a:cubicBezTo>
                  <a:cubicBezTo>
                    <a:pt x="2724" y="477"/>
                    <a:pt x="2724" y="476"/>
                    <a:pt x="2724" y="476"/>
                  </a:cubicBezTo>
                  <a:cubicBezTo>
                    <a:pt x="2726" y="475"/>
                    <a:pt x="2726" y="475"/>
                    <a:pt x="2727" y="475"/>
                  </a:cubicBezTo>
                  <a:cubicBezTo>
                    <a:pt x="2727" y="475"/>
                    <a:pt x="2728" y="476"/>
                    <a:pt x="2730" y="476"/>
                  </a:cubicBezTo>
                  <a:cubicBezTo>
                    <a:pt x="2731" y="476"/>
                    <a:pt x="2732" y="477"/>
                    <a:pt x="2732" y="478"/>
                  </a:cubicBezTo>
                  <a:cubicBezTo>
                    <a:pt x="2732" y="479"/>
                    <a:pt x="2733" y="479"/>
                    <a:pt x="2735" y="479"/>
                  </a:cubicBezTo>
                  <a:cubicBezTo>
                    <a:pt x="2735" y="478"/>
                    <a:pt x="2736" y="478"/>
                    <a:pt x="2735" y="477"/>
                  </a:cubicBezTo>
                  <a:cubicBezTo>
                    <a:pt x="2735" y="476"/>
                    <a:pt x="2735" y="476"/>
                    <a:pt x="2734" y="476"/>
                  </a:cubicBezTo>
                  <a:cubicBezTo>
                    <a:pt x="2733" y="475"/>
                    <a:pt x="2733" y="475"/>
                    <a:pt x="2732" y="475"/>
                  </a:cubicBezTo>
                  <a:cubicBezTo>
                    <a:pt x="2732" y="474"/>
                    <a:pt x="2732" y="474"/>
                    <a:pt x="2733" y="473"/>
                  </a:cubicBezTo>
                  <a:cubicBezTo>
                    <a:pt x="2733" y="473"/>
                    <a:pt x="2734" y="472"/>
                    <a:pt x="2735" y="472"/>
                  </a:cubicBezTo>
                  <a:cubicBezTo>
                    <a:pt x="2736" y="472"/>
                    <a:pt x="2736" y="472"/>
                    <a:pt x="2737" y="472"/>
                  </a:cubicBezTo>
                  <a:cubicBezTo>
                    <a:pt x="2738" y="472"/>
                    <a:pt x="2738" y="472"/>
                    <a:pt x="2739" y="471"/>
                  </a:cubicBezTo>
                  <a:cubicBezTo>
                    <a:pt x="2739" y="471"/>
                    <a:pt x="2739" y="470"/>
                    <a:pt x="2738" y="468"/>
                  </a:cubicBezTo>
                  <a:cubicBezTo>
                    <a:pt x="2738" y="468"/>
                    <a:pt x="2737" y="468"/>
                    <a:pt x="2736" y="468"/>
                  </a:cubicBezTo>
                  <a:cubicBezTo>
                    <a:pt x="2735" y="468"/>
                    <a:pt x="2735" y="469"/>
                    <a:pt x="2734" y="469"/>
                  </a:cubicBezTo>
                  <a:cubicBezTo>
                    <a:pt x="2733" y="469"/>
                    <a:pt x="2733" y="470"/>
                    <a:pt x="2732" y="470"/>
                  </a:cubicBezTo>
                  <a:cubicBezTo>
                    <a:pt x="2731" y="470"/>
                    <a:pt x="2730" y="470"/>
                    <a:pt x="2729" y="469"/>
                  </a:cubicBezTo>
                  <a:cubicBezTo>
                    <a:pt x="2729" y="468"/>
                    <a:pt x="2729" y="467"/>
                    <a:pt x="2729" y="466"/>
                  </a:cubicBezTo>
                  <a:cubicBezTo>
                    <a:pt x="2729" y="465"/>
                    <a:pt x="2730" y="464"/>
                    <a:pt x="2730" y="463"/>
                  </a:cubicBezTo>
                  <a:cubicBezTo>
                    <a:pt x="2729" y="462"/>
                    <a:pt x="2728" y="462"/>
                    <a:pt x="2727" y="462"/>
                  </a:cubicBezTo>
                  <a:cubicBezTo>
                    <a:pt x="2725" y="462"/>
                    <a:pt x="2725" y="461"/>
                    <a:pt x="2724" y="459"/>
                  </a:cubicBezTo>
                  <a:cubicBezTo>
                    <a:pt x="2726" y="459"/>
                    <a:pt x="2727" y="459"/>
                    <a:pt x="2728" y="459"/>
                  </a:cubicBezTo>
                  <a:cubicBezTo>
                    <a:pt x="2728" y="460"/>
                    <a:pt x="2729" y="460"/>
                    <a:pt x="2730" y="460"/>
                  </a:cubicBezTo>
                  <a:cubicBezTo>
                    <a:pt x="2730" y="459"/>
                    <a:pt x="2730" y="459"/>
                    <a:pt x="2730" y="458"/>
                  </a:cubicBezTo>
                  <a:cubicBezTo>
                    <a:pt x="2730" y="457"/>
                    <a:pt x="2730" y="457"/>
                    <a:pt x="2730" y="456"/>
                  </a:cubicBezTo>
                  <a:cubicBezTo>
                    <a:pt x="2730" y="456"/>
                    <a:pt x="2730" y="455"/>
                    <a:pt x="2730" y="455"/>
                  </a:cubicBezTo>
                  <a:cubicBezTo>
                    <a:pt x="2730" y="455"/>
                    <a:pt x="2731" y="454"/>
                    <a:pt x="2732" y="455"/>
                  </a:cubicBezTo>
                  <a:cubicBezTo>
                    <a:pt x="2733" y="455"/>
                    <a:pt x="2733" y="455"/>
                    <a:pt x="2734" y="455"/>
                  </a:cubicBezTo>
                  <a:cubicBezTo>
                    <a:pt x="2734" y="456"/>
                    <a:pt x="2734" y="457"/>
                    <a:pt x="2734" y="457"/>
                  </a:cubicBezTo>
                  <a:cubicBezTo>
                    <a:pt x="2735" y="458"/>
                    <a:pt x="2735" y="459"/>
                    <a:pt x="2735" y="459"/>
                  </a:cubicBezTo>
                  <a:cubicBezTo>
                    <a:pt x="2736" y="460"/>
                    <a:pt x="2736" y="460"/>
                    <a:pt x="2737" y="460"/>
                  </a:cubicBezTo>
                  <a:cubicBezTo>
                    <a:pt x="2738" y="459"/>
                    <a:pt x="2738" y="458"/>
                    <a:pt x="2738" y="458"/>
                  </a:cubicBezTo>
                  <a:cubicBezTo>
                    <a:pt x="2738" y="457"/>
                    <a:pt x="2738" y="457"/>
                    <a:pt x="2737" y="457"/>
                  </a:cubicBezTo>
                  <a:cubicBezTo>
                    <a:pt x="2737" y="456"/>
                    <a:pt x="2737" y="456"/>
                    <a:pt x="2736" y="456"/>
                  </a:cubicBezTo>
                  <a:cubicBezTo>
                    <a:pt x="2736" y="455"/>
                    <a:pt x="2735" y="455"/>
                    <a:pt x="2735" y="454"/>
                  </a:cubicBezTo>
                  <a:cubicBezTo>
                    <a:pt x="2737" y="454"/>
                    <a:pt x="2738" y="453"/>
                    <a:pt x="2740" y="453"/>
                  </a:cubicBezTo>
                  <a:cubicBezTo>
                    <a:pt x="2741" y="454"/>
                    <a:pt x="2743" y="453"/>
                    <a:pt x="2745" y="452"/>
                  </a:cubicBezTo>
                  <a:cubicBezTo>
                    <a:pt x="2744" y="449"/>
                    <a:pt x="2744" y="448"/>
                    <a:pt x="2745" y="446"/>
                  </a:cubicBezTo>
                  <a:cubicBezTo>
                    <a:pt x="2746" y="445"/>
                    <a:pt x="2747" y="444"/>
                    <a:pt x="2748" y="442"/>
                  </a:cubicBezTo>
                  <a:cubicBezTo>
                    <a:pt x="2750" y="443"/>
                    <a:pt x="2751" y="443"/>
                    <a:pt x="2753" y="443"/>
                  </a:cubicBezTo>
                  <a:cubicBezTo>
                    <a:pt x="2754" y="442"/>
                    <a:pt x="2755" y="443"/>
                    <a:pt x="2757" y="444"/>
                  </a:cubicBezTo>
                  <a:cubicBezTo>
                    <a:pt x="2758" y="442"/>
                    <a:pt x="2759" y="442"/>
                    <a:pt x="2761" y="442"/>
                  </a:cubicBezTo>
                  <a:cubicBezTo>
                    <a:pt x="2764" y="442"/>
                    <a:pt x="2766" y="442"/>
                    <a:pt x="2767" y="442"/>
                  </a:cubicBezTo>
                  <a:cubicBezTo>
                    <a:pt x="2768" y="443"/>
                    <a:pt x="2768" y="444"/>
                    <a:pt x="2767" y="445"/>
                  </a:cubicBezTo>
                  <a:cubicBezTo>
                    <a:pt x="2766" y="445"/>
                    <a:pt x="2767" y="445"/>
                    <a:pt x="2768" y="446"/>
                  </a:cubicBezTo>
                  <a:cubicBezTo>
                    <a:pt x="2768" y="444"/>
                    <a:pt x="2769" y="443"/>
                    <a:pt x="2769" y="443"/>
                  </a:cubicBezTo>
                  <a:cubicBezTo>
                    <a:pt x="2770" y="443"/>
                    <a:pt x="2771" y="443"/>
                    <a:pt x="2772" y="443"/>
                  </a:cubicBezTo>
                  <a:lnTo>
                    <a:pt x="2775" y="447"/>
                  </a:lnTo>
                  <a:cubicBezTo>
                    <a:pt x="2774" y="447"/>
                    <a:pt x="2773" y="447"/>
                    <a:pt x="2773" y="447"/>
                  </a:cubicBezTo>
                  <a:cubicBezTo>
                    <a:pt x="2772" y="447"/>
                    <a:pt x="2772" y="447"/>
                    <a:pt x="2772" y="448"/>
                  </a:cubicBezTo>
                  <a:cubicBezTo>
                    <a:pt x="2773" y="448"/>
                    <a:pt x="2773" y="448"/>
                    <a:pt x="2773" y="448"/>
                  </a:cubicBezTo>
                  <a:cubicBezTo>
                    <a:pt x="2774" y="449"/>
                    <a:pt x="2774" y="449"/>
                    <a:pt x="2774" y="450"/>
                  </a:cubicBezTo>
                  <a:cubicBezTo>
                    <a:pt x="2775" y="450"/>
                    <a:pt x="2775" y="450"/>
                    <a:pt x="2775" y="451"/>
                  </a:cubicBezTo>
                  <a:cubicBezTo>
                    <a:pt x="2776" y="451"/>
                    <a:pt x="2776" y="451"/>
                    <a:pt x="2777" y="451"/>
                  </a:cubicBezTo>
                  <a:cubicBezTo>
                    <a:pt x="2778" y="450"/>
                    <a:pt x="2778" y="449"/>
                    <a:pt x="2777" y="448"/>
                  </a:cubicBezTo>
                  <a:cubicBezTo>
                    <a:pt x="2776" y="448"/>
                    <a:pt x="2776" y="447"/>
                    <a:pt x="2776" y="445"/>
                  </a:cubicBezTo>
                  <a:cubicBezTo>
                    <a:pt x="2777" y="445"/>
                    <a:pt x="2777" y="445"/>
                    <a:pt x="2777" y="445"/>
                  </a:cubicBezTo>
                  <a:cubicBezTo>
                    <a:pt x="2778" y="444"/>
                    <a:pt x="2777" y="444"/>
                    <a:pt x="2777" y="444"/>
                  </a:cubicBezTo>
                  <a:cubicBezTo>
                    <a:pt x="2777" y="443"/>
                    <a:pt x="2777" y="443"/>
                    <a:pt x="2777" y="443"/>
                  </a:cubicBezTo>
                  <a:cubicBezTo>
                    <a:pt x="2777" y="442"/>
                    <a:pt x="2777" y="442"/>
                    <a:pt x="2778" y="441"/>
                  </a:cubicBezTo>
                  <a:cubicBezTo>
                    <a:pt x="2779" y="441"/>
                    <a:pt x="2780" y="441"/>
                    <a:pt x="2781" y="441"/>
                  </a:cubicBezTo>
                  <a:cubicBezTo>
                    <a:pt x="2782" y="442"/>
                    <a:pt x="2783" y="442"/>
                    <a:pt x="2784" y="441"/>
                  </a:cubicBezTo>
                  <a:cubicBezTo>
                    <a:pt x="2783" y="437"/>
                    <a:pt x="2784" y="435"/>
                    <a:pt x="2787" y="435"/>
                  </a:cubicBezTo>
                  <a:cubicBezTo>
                    <a:pt x="2788" y="435"/>
                    <a:pt x="2788" y="436"/>
                    <a:pt x="2787" y="436"/>
                  </a:cubicBezTo>
                  <a:cubicBezTo>
                    <a:pt x="2787" y="437"/>
                    <a:pt x="2787" y="438"/>
                    <a:pt x="2789" y="438"/>
                  </a:cubicBezTo>
                  <a:cubicBezTo>
                    <a:pt x="2789" y="437"/>
                    <a:pt x="2789" y="436"/>
                    <a:pt x="2789" y="436"/>
                  </a:cubicBezTo>
                  <a:cubicBezTo>
                    <a:pt x="2790" y="435"/>
                    <a:pt x="2791" y="435"/>
                    <a:pt x="2791" y="435"/>
                  </a:cubicBezTo>
                  <a:cubicBezTo>
                    <a:pt x="2791" y="422"/>
                    <a:pt x="2790" y="410"/>
                    <a:pt x="2789" y="399"/>
                  </a:cubicBezTo>
                  <a:cubicBezTo>
                    <a:pt x="2787" y="398"/>
                    <a:pt x="2786" y="397"/>
                    <a:pt x="2785" y="396"/>
                  </a:cubicBezTo>
                  <a:cubicBezTo>
                    <a:pt x="2783" y="395"/>
                    <a:pt x="2783" y="393"/>
                    <a:pt x="2784" y="392"/>
                  </a:cubicBezTo>
                  <a:cubicBezTo>
                    <a:pt x="2785" y="392"/>
                    <a:pt x="2786" y="393"/>
                    <a:pt x="2786" y="394"/>
                  </a:cubicBezTo>
                  <a:cubicBezTo>
                    <a:pt x="2787" y="395"/>
                    <a:pt x="2788" y="395"/>
                    <a:pt x="2789" y="395"/>
                  </a:cubicBezTo>
                  <a:lnTo>
                    <a:pt x="2779" y="163"/>
                  </a:lnTo>
                  <a:cubicBezTo>
                    <a:pt x="2778" y="164"/>
                    <a:pt x="2778" y="164"/>
                    <a:pt x="2777" y="163"/>
                  </a:cubicBezTo>
                  <a:cubicBezTo>
                    <a:pt x="2777" y="162"/>
                    <a:pt x="2776" y="162"/>
                    <a:pt x="2776" y="162"/>
                  </a:cubicBezTo>
                  <a:cubicBezTo>
                    <a:pt x="2775" y="161"/>
                    <a:pt x="2775" y="161"/>
                    <a:pt x="2774" y="161"/>
                  </a:cubicBezTo>
                  <a:cubicBezTo>
                    <a:pt x="2773" y="160"/>
                    <a:pt x="2773" y="159"/>
                    <a:pt x="2773" y="158"/>
                  </a:cubicBezTo>
                  <a:cubicBezTo>
                    <a:pt x="2774" y="158"/>
                    <a:pt x="2775" y="158"/>
                    <a:pt x="2775" y="158"/>
                  </a:cubicBezTo>
                  <a:cubicBezTo>
                    <a:pt x="2775" y="159"/>
                    <a:pt x="2776" y="159"/>
                    <a:pt x="2776" y="159"/>
                  </a:cubicBezTo>
                  <a:cubicBezTo>
                    <a:pt x="2777" y="160"/>
                    <a:pt x="2777" y="160"/>
                    <a:pt x="2778" y="160"/>
                  </a:cubicBezTo>
                  <a:cubicBezTo>
                    <a:pt x="2778" y="160"/>
                    <a:pt x="2779" y="160"/>
                    <a:pt x="2779" y="160"/>
                  </a:cubicBezTo>
                  <a:cubicBezTo>
                    <a:pt x="2778" y="155"/>
                    <a:pt x="2778" y="151"/>
                    <a:pt x="2778" y="148"/>
                  </a:cubicBezTo>
                  <a:cubicBezTo>
                    <a:pt x="2778" y="145"/>
                    <a:pt x="2778" y="142"/>
                    <a:pt x="2778" y="137"/>
                  </a:cubicBezTo>
                  <a:cubicBezTo>
                    <a:pt x="2776" y="137"/>
                    <a:pt x="2775" y="137"/>
                    <a:pt x="2774" y="136"/>
                  </a:cubicBezTo>
                  <a:cubicBezTo>
                    <a:pt x="2773" y="136"/>
                    <a:pt x="2772" y="136"/>
                    <a:pt x="2771" y="137"/>
                  </a:cubicBezTo>
                  <a:cubicBezTo>
                    <a:pt x="2772" y="136"/>
                    <a:pt x="2771" y="135"/>
                    <a:pt x="2770" y="135"/>
                  </a:cubicBezTo>
                  <a:cubicBezTo>
                    <a:pt x="2769" y="135"/>
                    <a:pt x="2768" y="135"/>
                    <a:pt x="2767" y="135"/>
                  </a:cubicBezTo>
                  <a:cubicBezTo>
                    <a:pt x="2767" y="134"/>
                    <a:pt x="2767" y="134"/>
                    <a:pt x="2767" y="134"/>
                  </a:cubicBezTo>
                  <a:cubicBezTo>
                    <a:pt x="2767" y="133"/>
                    <a:pt x="2767" y="133"/>
                    <a:pt x="2767" y="133"/>
                  </a:cubicBezTo>
                  <a:lnTo>
                    <a:pt x="2766" y="132"/>
                  </a:lnTo>
                  <a:cubicBezTo>
                    <a:pt x="2765" y="132"/>
                    <a:pt x="2764" y="132"/>
                    <a:pt x="2765" y="132"/>
                  </a:cubicBezTo>
                  <a:cubicBezTo>
                    <a:pt x="2764" y="132"/>
                    <a:pt x="2764" y="131"/>
                    <a:pt x="2763" y="131"/>
                  </a:cubicBezTo>
                  <a:cubicBezTo>
                    <a:pt x="2763" y="131"/>
                    <a:pt x="2762" y="131"/>
                    <a:pt x="2762" y="132"/>
                  </a:cubicBezTo>
                  <a:cubicBezTo>
                    <a:pt x="2762" y="133"/>
                    <a:pt x="2762" y="133"/>
                    <a:pt x="2763" y="133"/>
                  </a:cubicBezTo>
                  <a:cubicBezTo>
                    <a:pt x="2763" y="134"/>
                    <a:pt x="2764" y="134"/>
                    <a:pt x="2765" y="134"/>
                  </a:cubicBezTo>
                  <a:cubicBezTo>
                    <a:pt x="2765" y="134"/>
                    <a:pt x="2766" y="135"/>
                    <a:pt x="2766" y="135"/>
                  </a:cubicBezTo>
                  <a:cubicBezTo>
                    <a:pt x="2767" y="136"/>
                    <a:pt x="2767" y="136"/>
                    <a:pt x="2767" y="137"/>
                  </a:cubicBezTo>
                  <a:cubicBezTo>
                    <a:pt x="2765" y="137"/>
                    <a:pt x="2763" y="137"/>
                    <a:pt x="2761" y="138"/>
                  </a:cubicBezTo>
                  <a:cubicBezTo>
                    <a:pt x="2760" y="138"/>
                    <a:pt x="2758" y="139"/>
                    <a:pt x="2757" y="140"/>
                  </a:cubicBezTo>
                  <a:cubicBezTo>
                    <a:pt x="2755" y="140"/>
                    <a:pt x="2754" y="141"/>
                    <a:pt x="2753" y="141"/>
                  </a:cubicBezTo>
                  <a:cubicBezTo>
                    <a:pt x="2751" y="142"/>
                    <a:pt x="2750" y="142"/>
                    <a:pt x="2748" y="141"/>
                  </a:cubicBezTo>
                  <a:cubicBezTo>
                    <a:pt x="2748" y="140"/>
                    <a:pt x="2748" y="140"/>
                    <a:pt x="2749" y="139"/>
                  </a:cubicBezTo>
                  <a:cubicBezTo>
                    <a:pt x="2749" y="139"/>
                    <a:pt x="2750" y="139"/>
                    <a:pt x="2751" y="139"/>
                  </a:cubicBezTo>
                  <a:cubicBezTo>
                    <a:pt x="2751" y="139"/>
                    <a:pt x="2752" y="139"/>
                    <a:pt x="2753" y="139"/>
                  </a:cubicBezTo>
                  <a:cubicBezTo>
                    <a:pt x="2754" y="139"/>
                    <a:pt x="2754" y="139"/>
                    <a:pt x="2755" y="138"/>
                  </a:cubicBezTo>
                  <a:cubicBezTo>
                    <a:pt x="2758" y="137"/>
                    <a:pt x="2760" y="135"/>
                    <a:pt x="2761" y="132"/>
                  </a:cubicBezTo>
                  <a:cubicBezTo>
                    <a:pt x="2758" y="133"/>
                    <a:pt x="2758" y="132"/>
                    <a:pt x="2758" y="130"/>
                  </a:cubicBezTo>
                  <a:cubicBezTo>
                    <a:pt x="2757" y="130"/>
                    <a:pt x="2756" y="130"/>
                    <a:pt x="2755" y="131"/>
                  </a:cubicBezTo>
                  <a:cubicBezTo>
                    <a:pt x="2755" y="131"/>
                    <a:pt x="2754" y="131"/>
                    <a:pt x="2753" y="131"/>
                  </a:cubicBezTo>
                  <a:cubicBezTo>
                    <a:pt x="2754" y="130"/>
                    <a:pt x="2755" y="128"/>
                    <a:pt x="2755" y="127"/>
                  </a:cubicBezTo>
                  <a:cubicBezTo>
                    <a:pt x="2756" y="125"/>
                    <a:pt x="2758" y="125"/>
                    <a:pt x="2761" y="125"/>
                  </a:cubicBezTo>
                  <a:cubicBezTo>
                    <a:pt x="2760" y="122"/>
                    <a:pt x="2761" y="121"/>
                    <a:pt x="2762" y="120"/>
                  </a:cubicBezTo>
                  <a:cubicBezTo>
                    <a:pt x="2763" y="119"/>
                    <a:pt x="2764" y="120"/>
                    <a:pt x="2764" y="121"/>
                  </a:cubicBezTo>
                  <a:cubicBezTo>
                    <a:pt x="2765" y="121"/>
                    <a:pt x="2765" y="122"/>
                    <a:pt x="2766" y="121"/>
                  </a:cubicBezTo>
                  <a:cubicBezTo>
                    <a:pt x="2766" y="120"/>
                    <a:pt x="2766" y="120"/>
                    <a:pt x="2766" y="120"/>
                  </a:cubicBezTo>
                  <a:cubicBezTo>
                    <a:pt x="2765" y="119"/>
                    <a:pt x="2765" y="118"/>
                    <a:pt x="2765" y="117"/>
                  </a:cubicBezTo>
                  <a:lnTo>
                    <a:pt x="2769" y="117"/>
                  </a:lnTo>
                  <a:cubicBezTo>
                    <a:pt x="2769" y="115"/>
                    <a:pt x="2770" y="114"/>
                    <a:pt x="2771" y="113"/>
                  </a:cubicBezTo>
                  <a:cubicBezTo>
                    <a:pt x="2773" y="113"/>
                    <a:pt x="2774" y="113"/>
                    <a:pt x="2775" y="114"/>
                  </a:cubicBezTo>
                  <a:cubicBezTo>
                    <a:pt x="2776" y="114"/>
                    <a:pt x="2776" y="113"/>
                    <a:pt x="2776" y="111"/>
                  </a:cubicBezTo>
                  <a:cubicBezTo>
                    <a:pt x="2774" y="112"/>
                    <a:pt x="2772" y="112"/>
                    <a:pt x="2771" y="112"/>
                  </a:cubicBezTo>
                  <a:cubicBezTo>
                    <a:pt x="2769" y="112"/>
                    <a:pt x="2767" y="112"/>
                    <a:pt x="2764" y="113"/>
                  </a:cubicBezTo>
                  <a:cubicBezTo>
                    <a:pt x="2764" y="112"/>
                    <a:pt x="2764" y="111"/>
                    <a:pt x="2765" y="109"/>
                  </a:cubicBezTo>
                  <a:cubicBezTo>
                    <a:pt x="2766" y="109"/>
                    <a:pt x="2765" y="108"/>
                    <a:pt x="2764" y="107"/>
                  </a:cubicBezTo>
                  <a:cubicBezTo>
                    <a:pt x="2763" y="108"/>
                    <a:pt x="2763" y="109"/>
                    <a:pt x="2762" y="110"/>
                  </a:cubicBezTo>
                  <a:cubicBezTo>
                    <a:pt x="2762" y="112"/>
                    <a:pt x="2761" y="113"/>
                    <a:pt x="2760" y="113"/>
                  </a:cubicBezTo>
                  <a:cubicBezTo>
                    <a:pt x="2759" y="111"/>
                    <a:pt x="2759" y="109"/>
                    <a:pt x="2760" y="107"/>
                  </a:cubicBezTo>
                  <a:cubicBezTo>
                    <a:pt x="2761" y="106"/>
                    <a:pt x="2762" y="104"/>
                    <a:pt x="2763" y="103"/>
                  </a:cubicBezTo>
                  <a:cubicBezTo>
                    <a:pt x="2762" y="103"/>
                    <a:pt x="2761" y="103"/>
                    <a:pt x="2759" y="104"/>
                  </a:cubicBezTo>
                  <a:cubicBezTo>
                    <a:pt x="2758" y="104"/>
                    <a:pt x="2757" y="103"/>
                    <a:pt x="2756" y="102"/>
                  </a:cubicBezTo>
                  <a:cubicBezTo>
                    <a:pt x="2757" y="101"/>
                    <a:pt x="2758" y="101"/>
                    <a:pt x="2760" y="102"/>
                  </a:cubicBezTo>
                  <a:cubicBezTo>
                    <a:pt x="2761" y="102"/>
                    <a:pt x="2762" y="101"/>
                    <a:pt x="2762" y="100"/>
                  </a:cubicBezTo>
                  <a:cubicBezTo>
                    <a:pt x="2761" y="98"/>
                    <a:pt x="2760" y="98"/>
                    <a:pt x="2759" y="97"/>
                  </a:cubicBezTo>
                  <a:cubicBezTo>
                    <a:pt x="2758" y="96"/>
                    <a:pt x="2757" y="95"/>
                    <a:pt x="2756" y="94"/>
                  </a:cubicBezTo>
                  <a:cubicBezTo>
                    <a:pt x="2755" y="95"/>
                    <a:pt x="2754" y="95"/>
                    <a:pt x="2752" y="94"/>
                  </a:cubicBezTo>
                  <a:cubicBezTo>
                    <a:pt x="2751" y="93"/>
                    <a:pt x="2750" y="91"/>
                    <a:pt x="2749" y="91"/>
                  </a:cubicBezTo>
                  <a:cubicBezTo>
                    <a:pt x="2749" y="90"/>
                    <a:pt x="2750" y="90"/>
                    <a:pt x="2751" y="90"/>
                  </a:cubicBezTo>
                  <a:cubicBezTo>
                    <a:pt x="2751" y="90"/>
                    <a:pt x="2752" y="89"/>
                    <a:pt x="2751" y="88"/>
                  </a:cubicBezTo>
                  <a:cubicBezTo>
                    <a:pt x="2750" y="88"/>
                    <a:pt x="2749" y="89"/>
                    <a:pt x="2748" y="89"/>
                  </a:cubicBezTo>
                  <a:cubicBezTo>
                    <a:pt x="2747" y="88"/>
                    <a:pt x="2746" y="89"/>
                    <a:pt x="2745" y="90"/>
                  </a:cubicBezTo>
                  <a:cubicBezTo>
                    <a:pt x="2746" y="90"/>
                    <a:pt x="2747" y="90"/>
                    <a:pt x="2747" y="92"/>
                  </a:cubicBezTo>
                  <a:cubicBezTo>
                    <a:pt x="2747" y="93"/>
                    <a:pt x="2746" y="94"/>
                    <a:pt x="2744" y="93"/>
                  </a:cubicBezTo>
                  <a:cubicBezTo>
                    <a:pt x="2743" y="93"/>
                    <a:pt x="2742" y="92"/>
                    <a:pt x="2743" y="91"/>
                  </a:cubicBezTo>
                  <a:cubicBezTo>
                    <a:pt x="2743" y="90"/>
                    <a:pt x="2744" y="90"/>
                    <a:pt x="2744" y="89"/>
                  </a:cubicBezTo>
                  <a:cubicBezTo>
                    <a:pt x="2743" y="89"/>
                    <a:pt x="2742" y="89"/>
                    <a:pt x="2741" y="89"/>
                  </a:cubicBezTo>
                  <a:cubicBezTo>
                    <a:pt x="2740" y="89"/>
                    <a:pt x="2740" y="88"/>
                    <a:pt x="2740" y="87"/>
                  </a:cubicBezTo>
                  <a:cubicBezTo>
                    <a:pt x="2740" y="85"/>
                    <a:pt x="2741" y="85"/>
                    <a:pt x="2741" y="85"/>
                  </a:cubicBezTo>
                  <a:cubicBezTo>
                    <a:pt x="2742" y="85"/>
                    <a:pt x="2743" y="85"/>
                    <a:pt x="2744" y="85"/>
                  </a:cubicBezTo>
                  <a:cubicBezTo>
                    <a:pt x="2745" y="86"/>
                    <a:pt x="2746" y="86"/>
                    <a:pt x="2746" y="86"/>
                  </a:cubicBezTo>
                  <a:cubicBezTo>
                    <a:pt x="2747" y="86"/>
                    <a:pt x="2748" y="86"/>
                    <a:pt x="2749" y="85"/>
                  </a:cubicBezTo>
                  <a:cubicBezTo>
                    <a:pt x="2747" y="85"/>
                    <a:pt x="2746" y="84"/>
                    <a:pt x="2745" y="84"/>
                  </a:cubicBezTo>
                  <a:cubicBezTo>
                    <a:pt x="2744" y="83"/>
                    <a:pt x="2743" y="82"/>
                    <a:pt x="2741" y="82"/>
                  </a:cubicBezTo>
                  <a:cubicBezTo>
                    <a:pt x="2743" y="81"/>
                    <a:pt x="2743" y="80"/>
                    <a:pt x="2742" y="79"/>
                  </a:cubicBezTo>
                  <a:cubicBezTo>
                    <a:pt x="2742" y="79"/>
                    <a:pt x="2742" y="78"/>
                    <a:pt x="2743" y="77"/>
                  </a:cubicBezTo>
                  <a:cubicBezTo>
                    <a:pt x="2744" y="76"/>
                    <a:pt x="2745" y="76"/>
                    <a:pt x="2746" y="76"/>
                  </a:cubicBezTo>
                  <a:cubicBezTo>
                    <a:pt x="2746" y="77"/>
                    <a:pt x="2747" y="78"/>
                    <a:pt x="2747" y="79"/>
                  </a:cubicBezTo>
                  <a:cubicBezTo>
                    <a:pt x="2747" y="80"/>
                    <a:pt x="2748" y="80"/>
                    <a:pt x="2748" y="81"/>
                  </a:cubicBezTo>
                  <a:cubicBezTo>
                    <a:pt x="2748" y="82"/>
                    <a:pt x="2749" y="82"/>
                    <a:pt x="2750" y="82"/>
                  </a:cubicBezTo>
                  <a:cubicBezTo>
                    <a:pt x="2751" y="81"/>
                    <a:pt x="2752" y="81"/>
                    <a:pt x="2751" y="80"/>
                  </a:cubicBezTo>
                  <a:cubicBezTo>
                    <a:pt x="2751" y="79"/>
                    <a:pt x="2750" y="78"/>
                    <a:pt x="2751" y="76"/>
                  </a:cubicBezTo>
                  <a:cubicBezTo>
                    <a:pt x="2751" y="76"/>
                    <a:pt x="2752" y="76"/>
                    <a:pt x="2753" y="76"/>
                  </a:cubicBezTo>
                  <a:cubicBezTo>
                    <a:pt x="2754" y="77"/>
                    <a:pt x="2755" y="76"/>
                    <a:pt x="2755" y="75"/>
                  </a:cubicBezTo>
                  <a:cubicBezTo>
                    <a:pt x="2754" y="74"/>
                    <a:pt x="2753" y="73"/>
                    <a:pt x="2752" y="74"/>
                  </a:cubicBezTo>
                  <a:cubicBezTo>
                    <a:pt x="2750" y="74"/>
                    <a:pt x="2749" y="74"/>
                    <a:pt x="2747" y="74"/>
                  </a:cubicBezTo>
                  <a:cubicBezTo>
                    <a:pt x="2746" y="73"/>
                    <a:pt x="2745" y="73"/>
                    <a:pt x="2744" y="72"/>
                  </a:cubicBezTo>
                  <a:cubicBezTo>
                    <a:pt x="2743" y="71"/>
                    <a:pt x="2742" y="71"/>
                    <a:pt x="2741" y="71"/>
                  </a:cubicBezTo>
                  <a:cubicBezTo>
                    <a:pt x="2740" y="71"/>
                    <a:pt x="2740" y="72"/>
                    <a:pt x="2740" y="73"/>
                  </a:cubicBezTo>
                  <a:cubicBezTo>
                    <a:pt x="2739" y="74"/>
                    <a:pt x="2739" y="74"/>
                    <a:pt x="2738" y="74"/>
                  </a:cubicBezTo>
                  <a:cubicBezTo>
                    <a:pt x="2737" y="74"/>
                    <a:pt x="2736" y="74"/>
                    <a:pt x="2736" y="74"/>
                  </a:cubicBezTo>
                  <a:cubicBezTo>
                    <a:pt x="2736" y="73"/>
                    <a:pt x="2736" y="72"/>
                    <a:pt x="2736" y="72"/>
                  </a:cubicBezTo>
                  <a:cubicBezTo>
                    <a:pt x="2735" y="71"/>
                    <a:pt x="2735" y="71"/>
                    <a:pt x="2735" y="70"/>
                  </a:cubicBezTo>
                  <a:cubicBezTo>
                    <a:pt x="2735" y="70"/>
                    <a:pt x="2734" y="70"/>
                    <a:pt x="2733" y="70"/>
                  </a:cubicBezTo>
                  <a:cubicBezTo>
                    <a:pt x="2732" y="70"/>
                    <a:pt x="2732" y="70"/>
                    <a:pt x="2732" y="70"/>
                  </a:cubicBezTo>
                  <a:cubicBezTo>
                    <a:pt x="2731" y="71"/>
                    <a:pt x="2731" y="71"/>
                    <a:pt x="2731" y="72"/>
                  </a:cubicBezTo>
                  <a:cubicBezTo>
                    <a:pt x="2731" y="72"/>
                    <a:pt x="2731" y="73"/>
                    <a:pt x="2730" y="73"/>
                  </a:cubicBezTo>
                  <a:cubicBezTo>
                    <a:pt x="2730" y="74"/>
                    <a:pt x="2730" y="74"/>
                    <a:pt x="2729" y="74"/>
                  </a:cubicBezTo>
                  <a:cubicBezTo>
                    <a:pt x="2728" y="72"/>
                    <a:pt x="2728" y="71"/>
                    <a:pt x="2728" y="71"/>
                  </a:cubicBezTo>
                  <a:cubicBezTo>
                    <a:pt x="2729" y="70"/>
                    <a:pt x="2729" y="69"/>
                    <a:pt x="2729" y="67"/>
                  </a:cubicBezTo>
                  <a:cubicBezTo>
                    <a:pt x="2727" y="67"/>
                    <a:pt x="2726" y="68"/>
                    <a:pt x="2726" y="69"/>
                  </a:cubicBezTo>
                  <a:cubicBezTo>
                    <a:pt x="2725" y="70"/>
                    <a:pt x="2724" y="70"/>
                    <a:pt x="2723" y="69"/>
                  </a:cubicBezTo>
                  <a:cubicBezTo>
                    <a:pt x="2722" y="68"/>
                    <a:pt x="2722" y="67"/>
                    <a:pt x="2722" y="66"/>
                  </a:cubicBezTo>
                  <a:cubicBezTo>
                    <a:pt x="2722" y="66"/>
                    <a:pt x="2722" y="65"/>
                    <a:pt x="2722" y="64"/>
                  </a:cubicBezTo>
                  <a:cubicBezTo>
                    <a:pt x="2720" y="64"/>
                    <a:pt x="2719" y="63"/>
                    <a:pt x="2719" y="61"/>
                  </a:cubicBezTo>
                  <a:cubicBezTo>
                    <a:pt x="2721" y="61"/>
                    <a:pt x="2722" y="60"/>
                    <a:pt x="2723" y="59"/>
                  </a:cubicBezTo>
                  <a:cubicBezTo>
                    <a:pt x="2724" y="58"/>
                    <a:pt x="2725" y="58"/>
                    <a:pt x="2727" y="58"/>
                  </a:cubicBezTo>
                  <a:cubicBezTo>
                    <a:pt x="2727" y="56"/>
                    <a:pt x="2726" y="55"/>
                    <a:pt x="2725" y="54"/>
                  </a:cubicBezTo>
                  <a:cubicBezTo>
                    <a:pt x="2723" y="54"/>
                    <a:pt x="2722" y="53"/>
                    <a:pt x="2721" y="51"/>
                  </a:cubicBezTo>
                  <a:cubicBezTo>
                    <a:pt x="2720" y="51"/>
                    <a:pt x="2720" y="50"/>
                    <a:pt x="2720" y="49"/>
                  </a:cubicBezTo>
                  <a:cubicBezTo>
                    <a:pt x="2721" y="48"/>
                    <a:pt x="2720" y="47"/>
                    <a:pt x="2718" y="48"/>
                  </a:cubicBezTo>
                  <a:cubicBezTo>
                    <a:pt x="2718" y="49"/>
                    <a:pt x="2717" y="50"/>
                    <a:pt x="2718" y="50"/>
                  </a:cubicBezTo>
                  <a:cubicBezTo>
                    <a:pt x="2718" y="51"/>
                    <a:pt x="2718" y="52"/>
                    <a:pt x="2719" y="53"/>
                  </a:cubicBezTo>
                  <a:cubicBezTo>
                    <a:pt x="2719" y="53"/>
                    <a:pt x="2720" y="54"/>
                    <a:pt x="2720" y="55"/>
                  </a:cubicBezTo>
                  <a:cubicBezTo>
                    <a:pt x="2721" y="56"/>
                    <a:pt x="2721" y="57"/>
                    <a:pt x="2721" y="58"/>
                  </a:cubicBezTo>
                  <a:cubicBezTo>
                    <a:pt x="2718" y="58"/>
                    <a:pt x="2716" y="58"/>
                    <a:pt x="2715" y="59"/>
                  </a:cubicBezTo>
                  <a:cubicBezTo>
                    <a:pt x="2713" y="60"/>
                    <a:pt x="2712" y="60"/>
                    <a:pt x="2710" y="61"/>
                  </a:cubicBezTo>
                  <a:cubicBezTo>
                    <a:pt x="2711" y="62"/>
                    <a:pt x="2711" y="62"/>
                    <a:pt x="2712" y="62"/>
                  </a:cubicBezTo>
                  <a:cubicBezTo>
                    <a:pt x="2713" y="62"/>
                    <a:pt x="2713" y="62"/>
                    <a:pt x="2714" y="62"/>
                  </a:cubicBezTo>
                  <a:cubicBezTo>
                    <a:pt x="2715" y="62"/>
                    <a:pt x="2715" y="61"/>
                    <a:pt x="2716" y="61"/>
                  </a:cubicBezTo>
                  <a:cubicBezTo>
                    <a:pt x="2716" y="61"/>
                    <a:pt x="2716" y="61"/>
                    <a:pt x="2717" y="62"/>
                  </a:cubicBezTo>
                  <a:lnTo>
                    <a:pt x="2717" y="66"/>
                  </a:lnTo>
                  <a:cubicBezTo>
                    <a:pt x="2715" y="67"/>
                    <a:pt x="2714" y="66"/>
                    <a:pt x="2713" y="66"/>
                  </a:cubicBezTo>
                  <a:cubicBezTo>
                    <a:pt x="2713" y="67"/>
                    <a:pt x="2714" y="67"/>
                    <a:pt x="2714" y="68"/>
                  </a:cubicBezTo>
                  <a:cubicBezTo>
                    <a:pt x="2714" y="68"/>
                    <a:pt x="2714" y="69"/>
                    <a:pt x="2712" y="69"/>
                  </a:cubicBezTo>
                  <a:cubicBezTo>
                    <a:pt x="2712" y="70"/>
                    <a:pt x="2712" y="70"/>
                    <a:pt x="2713" y="71"/>
                  </a:cubicBezTo>
                  <a:cubicBezTo>
                    <a:pt x="2713" y="71"/>
                    <a:pt x="2713" y="71"/>
                    <a:pt x="2713" y="72"/>
                  </a:cubicBezTo>
                  <a:cubicBezTo>
                    <a:pt x="2714" y="72"/>
                    <a:pt x="2714" y="73"/>
                    <a:pt x="2714" y="73"/>
                  </a:cubicBezTo>
                  <a:cubicBezTo>
                    <a:pt x="2714" y="73"/>
                    <a:pt x="2714" y="74"/>
                    <a:pt x="2713" y="74"/>
                  </a:cubicBezTo>
                  <a:cubicBezTo>
                    <a:pt x="2712" y="73"/>
                    <a:pt x="2711" y="72"/>
                    <a:pt x="2709" y="71"/>
                  </a:cubicBezTo>
                  <a:cubicBezTo>
                    <a:pt x="2707" y="70"/>
                    <a:pt x="2707" y="68"/>
                    <a:pt x="2708" y="66"/>
                  </a:cubicBezTo>
                  <a:cubicBezTo>
                    <a:pt x="2706" y="65"/>
                    <a:pt x="2705" y="66"/>
                    <a:pt x="2705" y="67"/>
                  </a:cubicBezTo>
                  <a:cubicBezTo>
                    <a:pt x="2705" y="68"/>
                    <a:pt x="2705" y="69"/>
                    <a:pt x="2704" y="69"/>
                  </a:cubicBezTo>
                  <a:cubicBezTo>
                    <a:pt x="2703" y="68"/>
                    <a:pt x="2702" y="68"/>
                    <a:pt x="2702" y="68"/>
                  </a:cubicBezTo>
                  <a:cubicBezTo>
                    <a:pt x="2701" y="68"/>
                    <a:pt x="2701" y="69"/>
                    <a:pt x="2700" y="69"/>
                  </a:cubicBezTo>
                  <a:cubicBezTo>
                    <a:pt x="2700" y="71"/>
                    <a:pt x="2700" y="72"/>
                    <a:pt x="2700" y="73"/>
                  </a:cubicBezTo>
                  <a:cubicBezTo>
                    <a:pt x="2700" y="73"/>
                    <a:pt x="2700" y="74"/>
                    <a:pt x="2698" y="74"/>
                  </a:cubicBezTo>
                  <a:cubicBezTo>
                    <a:pt x="2698" y="75"/>
                    <a:pt x="2698" y="76"/>
                    <a:pt x="2698" y="76"/>
                  </a:cubicBezTo>
                  <a:cubicBezTo>
                    <a:pt x="2699" y="76"/>
                    <a:pt x="2699" y="76"/>
                    <a:pt x="2699" y="77"/>
                  </a:cubicBezTo>
                  <a:cubicBezTo>
                    <a:pt x="2699" y="77"/>
                    <a:pt x="2700" y="77"/>
                    <a:pt x="2700" y="78"/>
                  </a:cubicBezTo>
                  <a:cubicBezTo>
                    <a:pt x="2700" y="78"/>
                    <a:pt x="2700" y="79"/>
                    <a:pt x="2700" y="80"/>
                  </a:cubicBezTo>
                  <a:cubicBezTo>
                    <a:pt x="2699" y="80"/>
                    <a:pt x="2697" y="80"/>
                    <a:pt x="2697" y="79"/>
                  </a:cubicBezTo>
                  <a:cubicBezTo>
                    <a:pt x="2696" y="79"/>
                    <a:pt x="2695" y="79"/>
                    <a:pt x="2694" y="79"/>
                  </a:cubicBezTo>
                  <a:cubicBezTo>
                    <a:pt x="2693" y="79"/>
                    <a:pt x="2693" y="80"/>
                    <a:pt x="2693" y="81"/>
                  </a:cubicBezTo>
                  <a:cubicBezTo>
                    <a:pt x="2694" y="82"/>
                    <a:pt x="2693" y="83"/>
                    <a:pt x="2692" y="83"/>
                  </a:cubicBezTo>
                  <a:cubicBezTo>
                    <a:pt x="2691" y="84"/>
                    <a:pt x="2691" y="84"/>
                    <a:pt x="2690" y="83"/>
                  </a:cubicBezTo>
                  <a:cubicBezTo>
                    <a:pt x="2690" y="83"/>
                    <a:pt x="2689" y="82"/>
                    <a:pt x="2688" y="83"/>
                  </a:cubicBezTo>
                  <a:cubicBezTo>
                    <a:pt x="2688" y="80"/>
                    <a:pt x="2688" y="78"/>
                    <a:pt x="2687" y="77"/>
                  </a:cubicBezTo>
                  <a:cubicBezTo>
                    <a:pt x="2686" y="76"/>
                    <a:pt x="2685" y="74"/>
                    <a:pt x="2685" y="72"/>
                  </a:cubicBezTo>
                  <a:cubicBezTo>
                    <a:pt x="2684" y="72"/>
                    <a:pt x="2683" y="72"/>
                    <a:pt x="2683" y="73"/>
                  </a:cubicBezTo>
                  <a:cubicBezTo>
                    <a:pt x="2682" y="74"/>
                    <a:pt x="2682" y="73"/>
                    <a:pt x="2682" y="72"/>
                  </a:cubicBezTo>
                  <a:cubicBezTo>
                    <a:pt x="2682" y="72"/>
                    <a:pt x="2683" y="71"/>
                    <a:pt x="2684" y="71"/>
                  </a:cubicBezTo>
                  <a:cubicBezTo>
                    <a:pt x="2684" y="70"/>
                    <a:pt x="2685" y="70"/>
                    <a:pt x="2686" y="70"/>
                  </a:cubicBezTo>
                  <a:lnTo>
                    <a:pt x="2686" y="71"/>
                  </a:lnTo>
                  <a:cubicBezTo>
                    <a:pt x="2686" y="71"/>
                    <a:pt x="2687" y="71"/>
                    <a:pt x="2689" y="71"/>
                  </a:cubicBezTo>
                  <a:cubicBezTo>
                    <a:pt x="2690" y="70"/>
                    <a:pt x="2691" y="70"/>
                    <a:pt x="2691" y="71"/>
                  </a:cubicBezTo>
                  <a:cubicBezTo>
                    <a:pt x="2691" y="73"/>
                    <a:pt x="2691" y="74"/>
                    <a:pt x="2691" y="74"/>
                  </a:cubicBezTo>
                  <a:cubicBezTo>
                    <a:pt x="2690" y="75"/>
                    <a:pt x="2690" y="76"/>
                    <a:pt x="2690" y="77"/>
                  </a:cubicBezTo>
                  <a:cubicBezTo>
                    <a:pt x="2692" y="76"/>
                    <a:pt x="2693" y="75"/>
                    <a:pt x="2694" y="74"/>
                  </a:cubicBezTo>
                  <a:cubicBezTo>
                    <a:pt x="2695" y="73"/>
                    <a:pt x="2696" y="72"/>
                    <a:pt x="2696" y="70"/>
                  </a:cubicBezTo>
                  <a:cubicBezTo>
                    <a:pt x="2697" y="69"/>
                    <a:pt x="2697" y="68"/>
                    <a:pt x="2697" y="68"/>
                  </a:cubicBezTo>
                  <a:cubicBezTo>
                    <a:pt x="2697" y="67"/>
                    <a:pt x="2697" y="66"/>
                    <a:pt x="2697" y="66"/>
                  </a:cubicBezTo>
                  <a:cubicBezTo>
                    <a:pt x="2696" y="65"/>
                    <a:pt x="2695" y="65"/>
                    <a:pt x="2694" y="65"/>
                  </a:cubicBezTo>
                  <a:cubicBezTo>
                    <a:pt x="2692" y="65"/>
                    <a:pt x="2691" y="65"/>
                    <a:pt x="2689" y="65"/>
                  </a:cubicBezTo>
                  <a:cubicBezTo>
                    <a:pt x="2689" y="64"/>
                    <a:pt x="2689" y="63"/>
                    <a:pt x="2688" y="63"/>
                  </a:cubicBezTo>
                  <a:cubicBezTo>
                    <a:pt x="2688" y="63"/>
                    <a:pt x="2688" y="62"/>
                    <a:pt x="2688" y="61"/>
                  </a:cubicBezTo>
                  <a:cubicBezTo>
                    <a:pt x="2688" y="61"/>
                    <a:pt x="2689" y="60"/>
                    <a:pt x="2689" y="60"/>
                  </a:cubicBezTo>
                  <a:cubicBezTo>
                    <a:pt x="2689" y="60"/>
                    <a:pt x="2689" y="60"/>
                    <a:pt x="2690" y="60"/>
                  </a:cubicBezTo>
                  <a:cubicBezTo>
                    <a:pt x="2691" y="59"/>
                    <a:pt x="2692" y="60"/>
                    <a:pt x="2692" y="60"/>
                  </a:cubicBezTo>
                  <a:cubicBezTo>
                    <a:pt x="2693" y="60"/>
                    <a:pt x="2693" y="61"/>
                    <a:pt x="2693" y="61"/>
                  </a:cubicBezTo>
                  <a:cubicBezTo>
                    <a:pt x="2694" y="61"/>
                    <a:pt x="2694" y="62"/>
                    <a:pt x="2694" y="62"/>
                  </a:cubicBezTo>
                  <a:cubicBezTo>
                    <a:pt x="2695" y="62"/>
                    <a:pt x="2696" y="62"/>
                    <a:pt x="2697" y="62"/>
                  </a:cubicBezTo>
                  <a:cubicBezTo>
                    <a:pt x="2697" y="61"/>
                    <a:pt x="2697" y="60"/>
                    <a:pt x="2698" y="59"/>
                  </a:cubicBezTo>
                  <a:cubicBezTo>
                    <a:pt x="2698" y="57"/>
                    <a:pt x="2699" y="56"/>
                    <a:pt x="2700" y="56"/>
                  </a:cubicBezTo>
                  <a:cubicBezTo>
                    <a:pt x="2701" y="56"/>
                    <a:pt x="2702" y="56"/>
                    <a:pt x="2702" y="57"/>
                  </a:cubicBezTo>
                  <a:cubicBezTo>
                    <a:pt x="2703" y="57"/>
                    <a:pt x="2704" y="57"/>
                    <a:pt x="2705" y="57"/>
                  </a:cubicBezTo>
                  <a:cubicBezTo>
                    <a:pt x="2706" y="57"/>
                    <a:pt x="2706" y="56"/>
                    <a:pt x="2707" y="56"/>
                  </a:cubicBezTo>
                  <a:cubicBezTo>
                    <a:pt x="2707" y="55"/>
                    <a:pt x="2708" y="55"/>
                    <a:pt x="2708" y="54"/>
                  </a:cubicBezTo>
                  <a:cubicBezTo>
                    <a:pt x="2709" y="55"/>
                    <a:pt x="2710" y="56"/>
                    <a:pt x="2711" y="56"/>
                  </a:cubicBezTo>
                  <a:cubicBezTo>
                    <a:pt x="2713" y="56"/>
                    <a:pt x="2713" y="56"/>
                    <a:pt x="2714" y="54"/>
                  </a:cubicBezTo>
                  <a:cubicBezTo>
                    <a:pt x="2713" y="54"/>
                    <a:pt x="2712" y="54"/>
                    <a:pt x="2711" y="54"/>
                  </a:cubicBezTo>
                  <a:cubicBezTo>
                    <a:pt x="2710" y="55"/>
                    <a:pt x="2709" y="54"/>
                    <a:pt x="2709" y="54"/>
                  </a:cubicBezTo>
                  <a:cubicBezTo>
                    <a:pt x="2709" y="53"/>
                    <a:pt x="2709" y="52"/>
                    <a:pt x="2710" y="52"/>
                  </a:cubicBezTo>
                  <a:cubicBezTo>
                    <a:pt x="2711" y="51"/>
                    <a:pt x="2711" y="51"/>
                    <a:pt x="2712" y="50"/>
                  </a:cubicBezTo>
                  <a:cubicBezTo>
                    <a:pt x="2712" y="50"/>
                    <a:pt x="2712" y="50"/>
                    <a:pt x="2712" y="49"/>
                  </a:cubicBezTo>
                  <a:cubicBezTo>
                    <a:pt x="2713" y="48"/>
                    <a:pt x="2712" y="48"/>
                    <a:pt x="2711" y="47"/>
                  </a:cubicBezTo>
                  <a:cubicBezTo>
                    <a:pt x="2711" y="48"/>
                    <a:pt x="2711" y="49"/>
                    <a:pt x="2710" y="49"/>
                  </a:cubicBezTo>
                  <a:cubicBezTo>
                    <a:pt x="2709" y="50"/>
                    <a:pt x="2708" y="50"/>
                    <a:pt x="2707" y="51"/>
                  </a:cubicBezTo>
                  <a:cubicBezTo>
                    <a:pt x="2706" y="51"/>
                    <a:pt x="2705" y="51"/>
                    <a:pt x="2704" y="51"/>
                  </a:cubicBezTo>
                  <a:cubicBezTo>
                    <a:pt x="2703" y="51"/>
                    <a:pt x="2702" y="50"/>
                    <a:pt x="2701" y="49"/>
                  </a:cubicBezTo>
                  <a:cubicBezTo>
                    <a:pt x="2701" y="48"/>
                    <a:pt x="2701" y="48"/>
                    <a:pt x="2702" y="47"/>
                  </a:cubicBezTo>
                  <a:cubicBezTo>
                    <a:pt x="2702" y="47"/>
                    <a:pt x="2703" y="47"/>
                    <a:pt x="2703" y="46"/>
                  </a:cubicBezTo>
                  <a:cubicBezTo>
                    <a:pt x="2704" y="46"/>
                    <a:pt x="2704" y="46"/>
                    <a:pt x="2705" y="45"/>
                  </a:cubicBezTo>
                  <a:cubicBezTo>
                    <a:pt x="2705" y="45"/>
                    <a:pt x="2705" y="44"/>
                    <a:pt x="2705" y="43"/>
                  </a:cubicBezTo>
                  <a:cubicBezTo>
                    <a:pt x="2704" y="42"/>
                    <a:pt x="2703" y="41"/>
                    <a:pt x="2703" y="42"/>
                  </a:cubicBezTo>
                  <a:cubicBezTo>
                    <a:pt x="2702" y="42"/>
                    <a:pt x="2701" y="42"/>
                    <a:pt x="2701" y="43"/>
                  </a:cubicBezTo>
                  <a:cubicBezTo>
                    <a:pt x="2700" y="44"/>
                    <a:pt x="2699" y="45"/>
                    <a:pt x="2699" y="46"/>
                  </a:cubicBezTo>
                  <a:cubicBezTo>
                    <a:pt x="2698" y="47"/>
                    <a:pt x="2698" y="48"/>
                    <a:pt x="2697" y="48"/>
                  </a:cubicBezTo>
                  <a:cubicBezTo>
                    <a:pt x="2694" y="49"/>
                    <a:pt x="2691" y="50"/>
                    <a:pt x="2689" y="52"/>
                  </a:cubicBezTo>
                  <a:cubicBezTo>
                    <a:pt x="2688" y="53"/>
                    <a:pt x="2688" y="54"/>
                    <a:pt x="2689" y="55"/>
                  </a:cubicBezTo>
                  <a:cubicBezTo>
                    <a:pt x="2690" y="57"/>
                    <a:pt x="2690" y="58"/>
                    <a:pt x="2689" y="59"/>
                  </a:cubicBezTo>
                  <a:cubicBezTo>
                    <a:pt x="2688" y="58"/>
                    <a:pt x="2687" y="58"/>
                    <a:pt x="2687" y="57"/>
                  </a:cubicBezTo>
                  <a:cubicBezTo>
                    <a:pt x="2687" y="56"/>
                    <a:pt x="2687" y="56"/>
                    <a:pt x="2687" y="55"/>
                  </a:cubicBezTo>
                  <a:cubicBezTo>
                    <a:pt x="2687" y="54"/>
                    <a:pt x="2687" y="53"/>
                    <a:pt x="2687" y="53"/>
                  </a:cubicBezTo>
                  <a:cubicBezTo>
                    <a:pt x="2686" y="52"/>
                    <a:pt x="2686" y="52"/>
                    <a:pt x="2684" y="52"/>
                  </a:cubicBezTo>
                  <a:cubicBezTo>
                    <a:pt x="2684" y="53"/>
                    <a:pt x="2684" y="54"/>
                    <a:pt x="2684" y="56"/>
                  </a:cubicBezTo>
                  <a:cubicBezTo>
                    <a:pt x="2683" y="57"/>
                    <a:pt x="2683" y="58"/>
                    <a:pt x="2683" y="59"/>
                  </a:cubicBezTo>
                  <a:cubicBezTo>
                    <a:pt x="2682" y="59"/>
                    <a:pt x="2682" y="59"/>
                    <a:pt x="2681" y="59"/>
                  </a:cubicBezTo>
                  <a:cubicBezTo>
                    <a:pt x="2680" y="58"/>
                    <a:pt x="2680" y="58"/>
                    <a:pt x="2679" y="58"/>
                  </a:cubicBezTo>
                  <a:cubicBezTo>
                    <a:pt x="2678" y="58"/>
                    <a:pt x="2678" y="57"/>
                    <a:pt x="2677" y="58"/>
                  </a:cubicBezTo>
                  <a:cubicBezTo>
                    <a:pt x="2677" y="58"/>
                    <a:pt x="2677" y="58"/>
                    <a:pt x="2677" y="59"/>
                  </a:cubicBezTo>
                  <a:cubicBezTo>
                    <a:pt x="2675" y="60"/>
                    <a:pt x="2676" y="61"/>
                    <a:pt x="2677" y="61"/>
                  </a:cubicBezTo>
                  <a:cubicBezTo>
                    <a:pt x="2679" y="61"/>
                    <a:pt x="2680" y="61"/>
                    <a:pt x="2680" y="62"/>
                  </a:cubicBezTo>
                  <a:cubicBezTo>
                    <a:pt x="2682" y="62"/>
                    <a:pt x="2683" y="64"/>
                    <a:pt x="2683" y="68"/>
                  </a:cubicBezTo>
                  <a:cubicBezTo>
                    <a:pt x="2679" y="68"/>
                    <a:pt x="2676" y="68"/>
                    <a:pt x="2672" y="68"/>
                  </a:cubicBezTo>
                  <a:cubicBezTo>
                    <a:pt x="2669" y="68"/>
                    <a:pt x="2665" y="68"/>
                    <a:pt x="2661" y="68"/>
                  </a:cubicBezTo>
                  <a:cubicBezTo>
                    <a:pt x="2660" y="68"/>
                    <a:pt x="2660" y="67"/>
                    <a:pt x="2660" y="67"/>
                  </a:cubicBezTo>
                  <a:cubicBezTo>
                    <a:pt x="2660" y="66"/>
                    <a:pt x="2660" y="65"/>
                    <a:pt x="2660" y="65"/>
                  </a:cubicBezTo>
                  <a:cubicBezTo>
                    <a:pt x="2660" y="64"/>
                    <a:pt x="2660" y="64"/>
                    <a:pt x="2660" y="63"/>
                  </a:cubicBezTo>
                  <a:cubicBezTo>
                    <a:pt x="2659" y="63"/>
                    <a:pt x="2659" y="63"/>
                    <a:pt x="2658" y="63"/>
                  </a:cubicBezTo>
                  <a:cubicBezTo>
                    <a:pt x="2657" y="64"/>
                    <a:pt x="2656" y="65"/>
                    <a:pt x="2655" y="66"/>
                  </a:cubicBezTo>
                  <a:cubicBezTo>
                    <a:pt x="2655" y="67"/>
                    <a:pt x="2654" y="68"/>
                    <a:pt x="2652" y="68"/>
                  </a:cubicBezTo>
                  <a:cubicBezTo>
                    <a:pt x="2650" y="69"/>
                    <a:pt x="2648" y="69"/>
                    <a:pt x="2645" y="68"/>
                  </a:cubicBezTo>
                  <a:cubicBezTo>
                    <a:pt x="2643" y="67"/>
                    <a:pt x="2641" y="66"/>
                    <a:pt x="2638" y="66"/>
                  </a:cubicBezTo>
                  <a:cubicBezTo>
                    <a:pt x="2639" y="65"/>
                    <a:pt x="2639" y="65"/>
                    <a:pt x="2639" y="64"/>
                  </a:cubicBezTo>
                  <a:cubicBezTo>
                    <a:pt x="2638" y="64"/>
                    <a:pt x="2638" y="63"/>
                    <a:pt x="2637" y="63"/>
                  </a:cubicBezTo>
                  <a:cubicBezTo>
                    <a:pt x="2637" y="62"/>
                    <a:pt x="2636" y="62"/>
                    <a:pt x="2635" y="61"/>
                  </a:cubicBezTo>
                  <a:cubicBezTo>
                    <a:pt x="2635" y="60"/>
                    <a:pt x="2635" y="60"/>
                    <a:pt x="2635" y="58"/>
                  </a:cubicBezTo>
                  <a:cubicBezTo>
                    <a:pt x="2633" y="58"/>
                    <a:pt x="2632" y="57"/>
                    <a:pt x="2631" y="57"/>
                  </a:cubicBezTo>
                  <a:cubicBezTo>
                    <a:pt x="2630" y="56"/>
                    <a:pt x="2629" y="55"/>
                    <a:pt x="2629" y="54"/>
                  </a:cubicBezTo>
                  <a:cubicBezTo>
                    <a:pt x="2626" y="54"/>
                    <a:pt x="2625" y="55"/>
                    <a:pt x="2624" y="57"/>
                  </a:cubicBezTo>
                  <a:cubicBezTo>
                    <a:pt x="2623" y="59"/>
                    <a:pt x="2622" y="60"/>
                    <a:pt x="2620" y="61"/>
                  </a:cubicBezTo>
                  <a:cubicBezTo>
                    <a:pt x="2621" y="64"/>
                    <a:pt x="2620" y="66"/>
                    <a:pt x="2620" y="68"/>
                  </a:cubicBezTo>
                  <a:cubicBezTo>
                    <a:pt x="2619" y="70"/>
                    <a:pt x="2619" y="72"/>
                    <a:pt x="2620" y="74"/>
                  </a:cubicBezTo>
                  <a:cubicBezTo>
                    <a:pt x="2621" y="74"/>
                    <a:pt x="2622" y="74"/>
                    <a:pt x="2623" y="74"/>
                  </a:cubicBezTo>
                  <a:cubicBezTo>
                    <a:pt x="2623" y="73"/>
                    <a:pt x="2624" y="73"/>
                    <a:pt x="2626" y="73"/>
                  </a:cubicBezTo>
                  <a:cubicBezTo>
                    <a:pt x="2625" y="74"/>
                    <a:pt x="2624" y="75"/>
                    <a:pt x="2624" y="77"/>
                  </a:cubicBezTo>
                  <a:cubicBezTo>
                    <a:pt x="2624" y="78"/>
                    <a:pt x="2623" y="79"/>
                    <a:pt x="2622" y="79"/>
                  </a:cubicBezTo>
                  <a:cubicBezTo>
                    <a:pt x="2621" y="80"/>
                    <a:pt x="2620" y="80"/>
                    <a:pt x="2620" y="79"/>
                  </a:cubicBezTo>
                  <a:cubicBezTo>
                    <a:pt x="2620" y="78"/>
                    <a:pt x="2619" y="79"/>
                    <a:pt x="2619" y="80"/>
                  </a:cubicBezTo>
                  <a:cubicBezTo>
                    <a:pt x="2619" y="82"/>
                    <a:pt x="2618" y="85"/>
                    <a:pt x="2618" y="89"/>
                  </a:cubicBezTo>
                  <a:cubicBezTo>
                    <a:pt x="2617" y="92"/>
                    <a:pt x="2618" y="95"/>
                    <a:pt x="2618" y="97"/>
                  </a:cubicBezTo>
                  <a:cubicBezTo>
                    <a:pt x="2621" y="97"/>
                    <a:pt x="2622" y="97"/>
                    <a:pt x="2623" y="95"/>
                  </a:cubicBezTo>
                  <a:cubicBezTo>
                    <a:pt x="2624" y="93"/>
                    <a:pt x="2625" y="91"/>
                    <a:pt x="2626" y="90"/>
                  </a:cubicBezTo>
                  <a:cubicBezTo>
                    <a:pt x="2626" y="90"/>
                    <a:pt x="2627" y="90"/>
                    <a:pt x="2627" y="90"/>
                  </a:cubicBezTo>
                  <a:cubicBezTo>
                    <a:pt x="2627" y="90"/>
                    <a:pt x="2628" y="90"/>
                    <a:pt x="2628" y="90"/>
                  </a:cubicBezTo>
                  <a:cubicBezTo>
                    <a:pt x="2629" y="89"/>
                    <a:pt x="2629" y="89"/>
                    <a:pt x="2629" y="88"/>
                  </a:cubicBezTo>
                  <a:cubicBezTo>
                    <a:pt x="2629" y="88"/>
                    <a:pt x="2629" y="87"/>
                    <a:pt x="2629" y="87"/>
                  </a:cubicBezTo>
                  <a:cubicBezTo>
                    <a:pt x="2630" y="87"/>
                    <a:pt x="2630" y="86"/>
                    <a:pt x="2631" y="86"/>
                  </a:cubicBezTo>
                  <a:cubicBezTo>
                    <a:pt x="2632" y="86"/>
                    <a:pt x="2632" y="86"/>
                    <a:pt x="2633" y="86"/>
                  </a:cubicBezTo>
                  <a:cubicBezTo>
                    <a:pt x="2633" y="89"/>
                    <a:pt x="2632" y="90"/>
                    <a:pt x="2630" y="92"/>
                  </a:cubicBezTo>
                  <a:cubicBezTo>
                    <a:pt x="2628" y="93"/>
                    <a:pt x="2627" y="95"/>
                    <a:pt x="2627" y="98"/>
                  </a:cubicBezTo>
                  <a:cubicBezTo>
                    <a:pt x="2628" y="98"/>
                    <a:pt x="2629" y="99"/>
                    <a:pt x="2631" y="100"/>
                  </a:cubicBezTo>
                  <a:cubicBezTo>
                    <a:pt x="2632" y="100"/>
                    <a:pt x="2634" y="100"/>
                    <a:pt x="2636" y="100"/>
                  </a:cubicBezTo>
                  <a:cubicBezTo>
                    <a:pt x="2639" y="101"/>
                    <a:pt x="2641" y="103"/>
                    <a:pt x="2642" y="105"/>
                  </a:cubicBezTo>
                  <a:cubicBezTo>
                    <a:pt x="2643" y="105"/>
                    <a:pt x="2644" y="105"/>
                    <a:pt x="2644" y="105"/>
                  </a:cubicBezTo>
                  <a:cubicBezTo>
                    <a:pt x="2645" y="106"/>
                    <a:pt x="2645" y="106"/>
                    <a:pt x="2646" y="106"/>
                  </a:cubicBezTo>
                  <a:cubicBezTo>
                    <a:pt x="2647" y="107"/>
                    <a:pt x="2647" y="107"/>
                    <a:pt x="2648" y="107"/>
                  </a:cubicBezTo>
                  <a:cubicBezTo>
                    <a:pt x="2649" y="107"/>
                    <a:pt x="2649" y="107"/>
                    <a:pt x="2650" y="107"/>
                  </a:cubicBezTo>
                  <a:cubicBezTo>
                    <a:pt x="2651" y="108"/>
                    <a:pt x="2651" y="109"/>
                    <a:pt x="2652" y="109"/>
                  </a:cubicBezTo>
                  <a:cubicBezTo>
                    <a:pt x="2653" y="110"/>
                    <a:pt x="2654" y="110"/>
                    <a:pt x="2655" y="110"/>
                  </a:cubicBezTo>
                  <a:cubicBezTo>
                    <a:pt x="2655" y="111"/>
                    <a:pt x="2656" y="111"/>
                    <a:pt x="2657" y="111"/>
                  </a:cubicBezTo>
                  <a:cubicBezTo>
                    <a:pt x="2658" y="112"/>
                    <a:pt x="2659" y="112"/>
                    <a:pt x="2659" y="113"/>
                  </a:cubicBezTo>
                  <a:cubicBezTo>
                    <a:pt x="2659" y="114"/>
                    <a:pt x="2659" y="115"/>
                    <a:pt x="2659" y="117"/>
                  </a:cubicBezTo>
                  <a:cubicBezTo>
                    <a:pt x="2659" y="118"/>
                    <a:pt x="2658" y="120"/>
                    <a:pt x="2658" y="121"/>
                  </a:cubicBezTo>
                  <a:cubicBezTo>
                    <a:pt x="2657" y="121"/>
                    <a:pt x="2657" y="122"/>
                    <a:pt x="2656" y="122"/>
                  </a:cubicBezTo>
                  <a:cubicBezTo>
                    <a:pt x="2656" y="123"/>
                    <a:pt x="2655" y="123"/>
                    <a:pt x="2656" y="124"/>
                  </a:cubicBezTo>
                  <a:cubicBezTo>
                    <a:pt x="2653" y="125"/>
                    <a:pt x="2652" y="126"/>
                    <a:pt x="2652" y="128"/>
                  </a:cubicBezTo>
                  <a:cubicBezTo>
                    <a:pt x="2652" y="129"/>
                    <a:pt x="2652" y="130"/>
                    <a:pt x="2652" y="131"/>
                  </a:cubicBezTo>
                  <a:cubicBezTo>
                    <a:pt x="2653" y="131"/>
                    <a:pt x="2653" y="132"/>
                    <a:pt x="2654" y="133"/>
                  </a:cubicBezTo>
                  <a:cubicBezTo>
                    <a:pt x="2654" y="133"/>
                    <a:pt x="2654" y="133"/>
                    <a:pt x="2655" y="134"/>
                  </a:cubicBezTo>
                  <a:cubicBezTo>
                    <a:pt x="2655" y="134"/>
                    <a:pt x="2655" y="135"/>
                    <a:pt x="2655" y="136"/>
                  </a:cubicBezTo>
                  <a:cubicBezTo>
                    <a:pt x="2654" y="139"/>
                    <a:pt x="2654" y="143"/>
                    <a:pt x="2655" y="146"/>
                  </a:cubicBezTo>
                  <a:cubicBezTo>
                    <a:pt x="2656" y="150"/>
                    <a:pt x="2656" y="152"/>
                    <a:pt x="2656" y="153"/>
                  </a:cubicBezTo>
                  <a:cubicBezTo>
                    <a:pt x="2654" y="153"/>
                    <a:pt x="2652" y="152"/>
                    <a:pt x="2651" y="150"/>
                  </a:cubicBezTo>
                  <a:cubicBezTo>
                    <a:pt x="2650" y="148"/>
                    <a:pt x="2649" y="145"/>
                    <a:pt x="2649" y="142"/>
                  </a:cubicBezTo>
                  <a:cubicBezTo>
                    <a:pt x="2647" y="141"/>
                    <a:pt x="2646" y="140"/>
                    <a:pt x="2645" y="139"/>
                  </a:cubicBezTo>
                  <a:cubicBezTo>
                    <a:pt x="2644" y="138"/>
                    <a:pt x="2643" y="137"/>
                    <a:pt x="2641" y="137"/>
                  </a:cubicBezTo>
                  <a:lnTo>
                    <a:pt x="2636" y="137"/>
                  </a:lnTo>
                  <a:cubicBezTo>
                    <a:pt x="2636" y="135"/>
                    <a:pt x="2634" y="134"/>
                    <a:pt x="2632" y="134"/>
                  </a:cubicBezTo>
                  <a:cubicBezTo>
                    <a:pt x="2630" y="133"/>
                    <a:pt x="2629" y="132"/>
                    <a:pt x="2628" y="130"/>
                  </a:cubicBezTo>
                  <a:cubicBezTo>
                    <a:pt x="2628" y="129"/>
                    <a:pt x="2628" y="128"/>
                    <a:pt x="2629" y="127"/>
                  </a:cubicBezTo>
                  <a:cubicBezTo>
                    <a:pt x="2629" y="127"/>
                    <a:pt x="2630" y="127"/>
                    <a:pt x="2630" y="126"/>
                  </a:cubicBezTo>
                  <a:cubicBezTo>
                    <a:pt x="2631" y="126"/>
                    <a:pt x="2632" y="126"/>
                    <a:pt x="2632" y="126"/>
                  </a:cubicBezTo>
                  <a:cubicBezTo>
                    <a:pt x="2633" y="125"/>
                    <a:pt x="2633" y="125"/>
                    <a:pt x="2633" y="124"/>
                  </a:cubicBezTo>
                  <a:cubicBezTo>
                    <a:pt x="2631" y="124"/>
                    <a:pt x="2630" y="124"/>
                    <a:pt x="2629" y="123"/>
                  </a:cubicBezTo>
                  <a:cubicBezTo>
                    <a:pt x="2627" y="122"/>
                    <a:pt x="2627" y="121"/>
                    <a:pt x="2626" y="120"/>
                  </a:cubicBezTo>
                  <a:cubicBezTo>
                    <a:pt x="2625" y="119"/>
                    <a:pt x="2625" y="117"/>
                    <a:pt x="2625" y="116"/>
                  </a:cubicBezTo>
                  <a:cubicBezTo>
                    <a:pt x="2624" y="114"/>
                    <a:pt x="2624" y="113"/>
                    <a:pt x="2624" y="112"/>
                  </a:cubicBezTo>
                  <a:cubicBezTo>
                    <a:pt x="2624" y="112"/>
                    <a:pt x="2623" y="111"/>
                    <a:pt x="2622" y="111"/>
                  </a:cubicBezTo>
                  <a:cubicBezTo>
                    <a:pt x="2621" y="111"/>
                    <a:pt x="2621" y="111"/>
                    <a:pt x="2620" y="110"/>
                  </a:cubicBezTo>
                  <a:cubicBezTo>
                    <a:pt x="2619" y="110"/>
                    <a:pt x="2618" y="110"/>
                    <a:pt x="2618" y="109"/>
                  </a:cubicBezTo>
                  <a:cubicBezTo>
                    <a:pt x="2618" y="108"/>
                    <a:pt x="2618" y="108"/>
                    <a:pt x="2616" y="108"/>
                  </a:cubicBezTo>
                  <a:cubicBezTo>
                    <a:pt x="2616" y="115"/>
                    <a:pt x="2615" y="123"/>
                    <a:pt x="2614" y="131"/>
                  </a:cubicBezTo>
                  <a:cubicBezTo>
                    <a:pt x="2613" y="139"/>
                    <a:pt x="2612" y="147"/>
                    <a:pt x="2612" y="154"/>
                  </a:cubicBezTo>
                  <a:cubicBezTo>
                    <a:pt x="2612" y="154"/>
                    <a:pt x="2612" y="155"/>
                    <a:pt x="2613" y="155"/>
                  </a:cubicBezTo>
                  <a:cubicBezTo>
                    <a:pt x="2613" y="155"/>
                    <a:pt x="2613" y="155"/>
                    <a:pt x="2613" y="156"/>
                  </a:cubicBezTo>
                  <a:cubicBezTo>
                    <a:pt x="2613" y="157"/>
                    <a:pt x="2613" y="158"/>
                    <a:pt x="2612" y="158"/>
                  </a:cubicBezTo>
                  <a:cubicBezTo>
                    <a:pt x="2612" y="159"/>
                    <a:pt x="2612" y="159"/>
                    <a:pt x="2612" y="160"/>
                  </a:cubicBezTo>
                  <a:cubicBezTo>
                    <a:pt x="2612" y="161"/>
                    <a:pt x="2611" y="162"/>
                    <a:pt x="2611" y="165"/>
                  </a:cubicBezTo>
                  <a:cubicBezTo>
                    <a:pt x="2611" y="167"/>
                    <a:pt x="2611" y="168"/>
                    <a:pt x="2611" y="168"/>
                  </a:cubicBezTo>
                  <a:cubicBezTo>
                    <a:pt x="2611" y="168"/>
                    <a:pt x="2612" y="168"/>
                    <a:pt x="2612" y="168"/>
                  </a:cubicBezTo>
                  <a:cubicBezTo>
                    <a:pt x="2612" y="168"/>
                    <a:pt x="2612" y="169"/>
                    <a:pt x="2612" y="170"/>
                  </a:cubicBezTo>
                  <a:cubicBezTo>
                    <a:pt x="2612" y="170"/>
                    <a:pt x="2612" y="171"/>
                    <a:pt x="2611" y="171"/>
                  </a:cubicBezTo>
                  <a:cubicBezTo>
                    <a:pt x="2611" y="172"/>
                    <a:pt x="2611" y="172"/>
                    <a:pt x="2610" y="173"/>
                  </a:cubicBezTo>
                  <a:cubicBezTo>
                    <a:pt x="2610" y="174"/>
                    <a:pt x="2610" y="176"/>
                    <a:pt x="2611" y="177"/>
                  </a:cubicBezTo>
                  <a:cubicBezTo>
                    <a:pt x="2611" y="178"/>
                    <a:pt x="2611" y="179"/>
                    <a:pt x="2611" y="180"/>
                  </a:cubicBezTo>
                  <a:cubicBezTo>
                    <a:pt x="2611" y="181"/>
                    <a:pt x="2610" y="183"/>
                    <a:pt x="2610" y="184"/>
                  </a:cubicBezTo>
                  <a:cubicBezTo>
                    <a:pt x="2610" y="185"/>
                    <a:pt x="2610" y="186"/>
                    <a:pt x="2609" y="187"/>
                  </a:cubicBezTo>
                  <a:cubicBezTo>
                    <a:pt x="2608" y="197"/>
                    <a:pt x="2608" y="206"/>
                    <a:pt x="2607" y="214"/>
                  </a:cubicBezTo>
                  <a:cubicBezTo>
                    <a:pt x="2607" y="223"/>
                    <a:pt x="2606" y="231"/>
                    <a:pt x="2606" y="239"/>
                  </a:cubicBezTo>
                  <a:cubicBezTo>
                    <a:pt x="2606" y="240"/>
                    <a:pt x="2605" y="242"/>
                    <a:pt x="2605" y="243"/>
                  </a:cubicBezTo>
                  <a:cubicBezTo>
                    <a:pt x="2605" y="245"/>
                    <a:pt x="2604" y="246"/>
                    <a:pt x="2602" y="246"/>
                  </a:cubicBezTo>
                  <a:cubicBezTo>
                    <a:pt x="2602" y="243"/>
                    <a:pt x="2602" y="239"/>
                    <a:pt x="2601" y="236"/>
                  </a:cubicBezTo>
                  <a:cubicBezTo>
                    <a:pt x="2600" y="233"/>
                    <a:pt x="2600" y="230"/>
                    <a:pt x="2599" y="227"/>
                  </a:cubicBezTo>
                  <a:cubicBezTo>
                    <a:pt x="2599" y="227"/>
                    <a:pt x="2599" y="226"/>
                    <a:pt x="2599" y="225"/>
                  </a:cubicBezTo>
                  <a:cubicBezTo>
                    <a:pt x="2599" y="224"/>
                    <a:pt x="2599" y="224"/>
                    <a:pt x="2599" y="223"/>
                  </a:cubicBezTo>
                  <a:cubicBezTo>
                    <a:pt x="2598" y="219"/>
                    <a:pt x="2597" y="215"/>
                    <a:pt x="2596" y="211"/>
                  </a:cubicBezTo>
                  <a:cubicBezTo>
                    <a:pt x="2595" y="206"/>
                    <a:pt x="2594" y="202"/>
                    <a:pt x="2594" y="199"/>
                  </a:cubicBezTo>
                  <a:cubicBezTo>
                    <a:pt x="2593" y="198"/>
                    <a:pt x="2593" y="197"/>
                    <a:pt x="2594" y="196"/>
                  </a:cubicBezTo>
                  <a:cubicBezTo>
                    <a:pt x="2594" y="195"/>
                    <a:pt x="2594" y="194"/>
                    <a:pt x="2593" y="193"/>
                  </a:cubicBezTo>
                  <a:cubicBezTo>
                    <a:pt x="2593" y="192"/>
                    <a:pt x="2593" y="191"/>
                    <a:pt x="2593" y="191"/>
                  </a:cubicBezTo>
                  <a:cubicBezTo>
                    <a:pt x="2592" y="190"/>
                    <a:pt x="2592" y="189"/>
                    <a:pt x="2592" y="188"/>
                  </a:cubicBezTo>
                  <a:cubicBezTo>
                    <a:pt x="2591" y="185"/>
                    <a:pt x="2590" y="182"/>
                    <a:pt x="2590" y="179"/>
                  </a:cubicBezTo>
                  <a:cubicBezTo>
                    <a:pt x="2590" y="176"/>
                    <a:pt x="2590" y="173"/>
                    <a:pt x="2589" y="170"/>
                  </a:cubicBezTo>
                  <a:cubicBezTo>
                    <a:pt x="2589" y="169"/>
                    <a:pt x="2588" y="168"/>
                    <a:pt x="2588" y="167"/>
                  </a:cubicBezTo>
                  <a:cubicBezTo>
                    <a:pt x="2587" y="166"/>
                    <a:pt x="2587" y="165"/>
                    <a:pt x="2587" y="164"/>
                  </a:cubicBezTo>
                  <a:cubicBezTo>
                    <a:pt x="2587" y="163"/>
                    <a:pt x="2587" y="162"/>
                    <a:pt x="2587" y="161"/>
                  </a:cubicBezTo>
                  <a:cubicBezTo>
                    <a:pt x="2587" y="159"/>
                    <a:pt x="2587" y="158"/>
                    <a:pt x="2587" y="157"/>
                  </a:cubicBezTo>
                  <a:cubicBezTo>
                    <a:pt x="2586" y="154"/>
                    <a:pt x="2585" y="151"/>
                    <a:pt x="2585" y="148"/>
                  </a:cubicBezTo>
                  <a:cubicBezTo>
                    <a:pt x="2584" y="145"/>
                    <a:pt x="2583" y="142"/>
                    <a:pt x="2582" y="139"/>
                  </a:cubicBezTo>
                  <a:cubicBezTo>
                    <a:pt x="2581" y="133"/>
                    <a:pt x="2580" y="127"/>
                    <a:pt x="2580" y="121"/>
                  </a:cubicBezTo>
                  <a:cubicBezTo>
                    <a:pt x="2579" y="115"/>
                    <a:pt x="2578" y="109"/>
                    <a:pt x="2576" y="103"/>
                  </a:cubicBezTo>
                  <a:cubicBezTo>
                    <a:pt x="2574" y="103"/>
                    <a:pt x="2573" y="103"/>
                    <a:pt x="2572" y="104"/>
                  </a:cubicBezTo>
                  <a:cubicBezTo>
                    <a:pt x="2571" y="105"/>
                    <a:pt x="2570" y="105"/>
                    <a:pt x="2567" y="105"/>
                  </a:cubicBezTo>
                  <a:cubicBezTo>
                    <a:pt x="2566" y="104"/>
                    <a:pt x="2565" y="103"/>
                    <a:pt x="2564" y="102"/>
                  </a:cubicBezTo>
                  <a:cubicBezTo>
                    <a:pt x="2562" y="101"/>
                    <a:pt x="2562" y="99"/>
                    <a:pt x="2562" y="98"/>
                  </a:cubicBezTo>
                  <a:cubicBezTo>
                    <a:pt x="2563" y="98"/>
                    <a:pt x="2564" y="98"/>
                    <a:pt x="2564" y="98"/>
                  </a:cubicBezTo>
                  <a:cubicBezTo>
                    <a:pt x="2565" y="98"/>
                    <a:pt x="2565" y="99"/>
                    <a:pt x="2565" y="99"/>
                  </a:cubicBezTo>
                  <a:cubicBezTo>
                    <a:pt x="2566" y="99"/>
                    <a:pt x="2566" y="100"/>
                    <a:pt x="2566" y="100"/>
                  </a:cubicBezTo>
                  <a:cubicBezTo>
                    <a:pt x="2567" y="101"/>
                    <a:pt x="2567" y="101"/>
                    <a:pt x="2568" y="101"/>
                  </a:cubicBezTo>
                  <a:cubicBezTo>
                    <a:pt x="2569" y="101"/>
                    <a:pt x="2569" y="100"/>
                    <a:pt x="2570" y="100"/>
                  </a:cubicBezTo>
                  <a:cubicBezTo>
                    <a:pt x="2570" y="99"/>
                    <a:pt x="2571" y="99"/>
                    <a:pt x="2571" y="98"/>
                  </a:cubicBezTo>
                  <a:cubicBezTo>
                    <a:pt x="2571" y="98"/>
                    <a:pt x="2572" y="97"/>
                    <a:pt x="2572" y="97"/>
                  </a:cubicBezTo>
                  <a:cubicBezTo>
                    <a:pt x="2573" y="97"/>
                    <a:pt x="2574" y="97"/>
                    <a:pt x="2574" y="97"/>
                  </a:cubicBezTo>
                  <a:cubicBezTo>
                    <a:pt x="2573" y="86"/>
                    <a:pt x="2571" y="74"/>
                    <a:pt x="2568" y="62"/>
                  </a:cubicBezTo>
                  <a:cubicBezTo>
                    <a:pt x="2566" y="62"/>
                    <a:pt x="2565" y="62"/>
                    <a:pt x="2563" y="63"/>
                  </a:cubicBezTo>
                  <a:cubicBezTo>
                    <a:pt x="2562" y="63"/>
                    <a:pt x="2561" y="64"/>
                    <a:pt x="2560" y="64"/>
                  </a:cubicBezTo>
                  <a:cubicBezTo>
                    <a:pt x="2559" y="64"/>
                    <a:pt x="2557" y="65"/>
                    <a:pt x="2556" y="65"/>
                  </a:cubicBezTo>
                  <a:cubicBezTo>
                    <a:pt x="2555" y="65"/>
                    <a:pt x="2553" y="65"/>
                    <a:pt x="2552" y="65"/>
                  </a:cubicBezTo>
                  <a:cubicBezTo>
                    <a:pt x="2551" y="65"/>
                    <a:pt x="2550" y="65"/>
                    <a:pt x="2550" y="67"/>
                  </a:cubicBezTo>
                  <a:cubicBezTo>
                    <a:pt x="2550" y="68"/>
                    <a:pt x="2550" y="68"/>
                    <a:pt x="2548" y="68"/>
                  </a:cubicBezTo>
                  <a:lnTo>
                    <a:pt x="2546" y="65"/>
                  </a:lnTo>
                  <a:cubicBezTo>
                    <a:pt x="2544" y="66"/>
                    <a:pt x="2543" y="66"/>
                    <a:pt x="2541" y="66"/>
                  </a:cubicBezTo>
                  <a:cubicBezTo>
                    <a:pt x="2540" y="66"/>
                    <a:pt x="2538" y="65"/>
                    <a:pt x="2537" y="65"/>
                  </a:cubicBezTo>
                  <a:cubicBezTo>
                    <a:pt x="2536" y="64"/>
                    <a:pt x="2534" y="64"/>
                    <a:pt x="2533" y="64"/>
                  </a:cubicBezTo>
                  <a:cubicBezTo>
                    <a:pt x="2531" y="64"/>
                    <a:pt x="2529" y="64"/>
                    <a:pt x="2528" y="65"/>
                  </a:cubicBezTo>
                  <a:cubicBezTo>
                    <a:pt x="2527" y="64"/>
                    <a:pt x="2527" y="64"/>
                    <a:pt x="2527" y="64"/>
                  </a:cubicBezTo>
                  <a:cubicBezTo>
                    <a:pt x="2526" y="63"/>
                    <a:pt x="2526" y="63"/>
                    <a:pt x="2526" y="62"/>
                  </a:cubicBezTo>
                  <a:cubicBezTo>
                    <a:pt x="2526" y="61"/>
                    <a:pt x="2526" y="60"/>
                    <a:pt x="2527" y="59"/>
                  </a:cubicBezTo>
                  <a:cubicBezTo>
                    <a:pt x="2527" y="57"/>
                    <a:pt x="2528" y="56"/>
                    <a:pt x="2528" y="55"/>
                  </a:cubicBezTo>
                  <a:cubicBezTo>
                    <a:pt x="2530" y="55"/>
                    <a:pt x="2532" y="55"/>
                    <a:pt x="2533" y="54"/>
                  </a:cubicBezTo>
                  <a:moveTo>
                    <a:pt x="2737" y="482"/>
                  </a:moveTo>
                  <a:cubicBezTo>
                    <a:pt x="2739" y="482"/>
                    <a:pt x="2739" y="483"/>
                    <a:pt x="2739" y="485"/>
                  </a:cubicBezTo>
                  <a:cubicBezTo>
                    <a:pt x="2738" y="485"/>
                    <a:pt x="2738" y="485"/>
                    <a:pt x="2737" y="484"/>
                  </a:cubicBezTo>
                  <a:cubicBezTo>
                    <a:pt x="2737" y="484"/>
                    <a:pt x="2736" y="484"/>
                    <a:pt x="2735" y="484"/>
                  </a:cubicBezTo>
                  <a:cubicBezTo>
                    <a:pt x="2735" y="483"/>
                    <a:pt x="2736" y="483"/>
                    <a:pt x="2737" y="482"/>
                  </a:cubicBezTo>
                  <a:moveTo>
                    <a:pt x="2773" y="482"/>
                  </a:moveTo>
                  <a:cubicBezTo>
                    <a:pt x="2772" y="481"/>
                    <a:pt x="2773" y="480"/>
                    <a:pt x="2773" y="479"/>
                  </a:cubicBezTo>
                  <a:cubicBezTo>
                    <a:pt x="2774" y="479"/>
                    <a:pt x="2774" y="480"/>
                    <a:pt x="2774" y="480"/>
                  </a:cubicBezTo>
                  <a:cubicBezTo>
                    <a:pt x="2774" y="481"/>
                    <a:pt x="2774" y="482"/>
                    <a:pt x="2774" y="483"/>
                  </a:cubicBezTo>
                  <a:cubicBezTo>
                    <a:pt x="2775" y="484"/>
                    <a:pt x="2774" y="485"/>
                    <a:pt x="2774" y="485"/>
                  </a:cubicBezTo>
                  <a:cubicBezTo>
                    <a:pt x="2774" y="486"/>
                    <a:pt x="2773" y="486"/>
                    <a:pt x="2773" y="486"/>
                  </a:cubicBezTo>
                  <a:cubicBezTo>
                    <a:pt x="2773" y="485"/>
                    <a:pt x="2773" y="483"/>
                    <a:pt x="2773" y="482"/>
                  </a:cubicBezTo>
                  <a:moveTo>
                    <a:pt x="2753" y="481"/>
                  </a:moveTo>
                  <a:cubicBezTo>
                    <a:pt x="2753" y="481"/>
                    <a:pt x="2753" y="480"/>
                    <a:pt x="2752" y="480"/>
                  </a:cubicBezTo>
                  <a:cubicBezTo>
                    <a:pt x="2752" y="479"/>
                    <a:pt x="2752" y="479"/>
                    <a:pt x="2753" y="479"/>
                  </a:cubicBezTo>
                  <a:cubicBezTo>
                    <a:pt x="2753" y="479"/>
                    <a:pt x="2754" y="479"/>
                    <a:pt x="2755" y="480"/>
                  </a:cubicBezTo>
                  <a:cubicBezTo>
                    <a:pt x="2754" y="481"/>
                    <a:pt x="2754" y="481"/>
                    <a:pt x="2753" y="481"/>
                  </a:cubicBezTo>
                  <a:moveTo>
                    <a:pt x="2746" y="478"/>
                  </a:moveTo>
                  <a:cubicBezTo>
                    <a:pt x="2745" y="479"/>
                    <a:pt x="2745" y="479"/>
                    <a:pt x="2745" y="478"/>
                  </a:cubicBezTo>
                  <a:cubicBezTo>
                    <a:pt x="2745" y="478"/>
                    <a:pt x="2745" y="478"/>
                    <a:pt x="2745" y="478"/>
                  </a:cubicBezTo>
                  <a:cubicBezTo>
                    <a:pt x="2745" y="477"/>
                    <a:pt x="2746" y="477"/>
                    <a:pt x="2746" y="478"/>
                  </a:cubicBezTo>
                  <a:cubicBezTo>
                    <a:pt x="2746" y="478"/>
                    <a:pt x="2746" y="478"/>
                    <a:pt x="2746" y="478"/>
                  </a:cubicBezTo>
                  <a:moveTo>
                    <a:pt x="2522" y="486"/>
                  </a:moveTo>
                  <a:cubicBezTo>
                    <a:pt x="2525" y="486"/>
                    <a:pt x="2528" y="487"/>
                    <a:pt x="2532" y="488"/>
                  </a:cubicBezTo>
                  <a:cubicBezTo>
                    <a:pt x="2531" y="489"/>
                    <a:pt x="2531" y="489"/>
                    <a:pt x="2531" y="490"/>
                  </a:cubicBezTo>
                  <a:cubicBezTo>
                    <a:pt x="2530" y="490"/>
                    <a:pt x="2529" y="490"/>
                    <a:pt x="2529" y="490"/>
                  </a:cubicBezTo>
                  <a:cubicBezTo>
                    <a:pt x="2528" y="490"/>
                    <a:pt x="2527" y="489"/>
                    <a:pt x="2527" y="489"/>
                  </a:cubicBezTo>
                  <a:cubicBezTo>
                    <a:pt x="2526" y="489"/>
                    <a:pt x="2525" y="489"/>
                    <a:pt x="2525" y="489"/>
                  </a:cubicBezTo>
                  <a:cubicBezTo>
                    <a:pt x="2524" y="489"/>
                    <a:pt x="2523" y="490"/>
                    <a:pt x="2523" y="490"/>
                  </a:cubicBezTo>
                  <a:cubicBezTo>
                    <a:pt x="2522" y="491"/>
                    <a:pt x="2522" y="491"/>
                    <a:pt x="2521" y="492"/>
                  </a:cubicBezTo>
                  <a:cubicBezTo>
                    <a:pt x="2520" y="492"/>
                    <a:pt x="2519" y="491"/>
                    <a:pt x="2518" y="491"/>
                  </a:cubicBezTo>
                  <a:cubicBezTo>
                    <a:pt x="2517" y="491"/>
                    <a:pt x="2517" y="491"/>
                    <a:pt x="2516" y="490"/>
                  </a:cubicBezTo>
                  <a:cubicBezTo>
                    <a:pt x="2515" y="491"/>
                    <a:pt x="2514" y="491"/>
                    <a:pt x="2514" y="492"/>
                  </a:cubicBezTo>
                  <a:cubicBezTo>
                    <a:pt x="2513" y="493"/>
                    <a:pt x="2513" y="493"/>
                    <a:pt x="2511" y="493"/>
                  </a:cubicBezTo>
                  <a:cubicBezTo>
                    <a:pt x="2510" y="492"/>
                    <a:pt x="2510" y="492"/>
                    <a:pt x="2510" y="491"/>
                  </a:cubicBezTo>
                  <a:cubicBezTo>
                    <a:pt x="2510" y="491"/>
                    <a:pt x="2510" y="490"/>
                    <a:pt x="2511" y="490"/>
                  </a:cubicBezTo>
                  <a:cubicBezTo>
                    <a:pt x="2511" y="489"/>
                    <a:pt x="2511" y="489"/>
                    <a:pt x="2512" y="488"/>
                  </a:cubicBezTo>
                  <a:cubicBezTo>
                    <a:pt x="2512" y="488"/>
                    <a:pt x="2512" y="487"/>
                    <a:pt x="2512" y="486"/>
                  </a:cubicBezTo>
                  <a:cubicBezTo>
                    <a:pt x="2516" y="485"/>
                    <a:pt x="2520" y="485"/>
                    <a:pt x="2522" y="486"/>
                  </a:cubicBezTo>
                  <a:moveTo>
                    <a:pt x="2456" y="488"/>
                  </a:moveTo>
                  <a:cubicBezTo>
                    <a:pt x="2457" y="487"/>
                    <a:pt x="2458" y="486"/>
                    <a:pt x="2459" y="486"/>
                  </a:cubicBezTo>
                  <a:cubicBezTo>
                    <a:pt x="2460" y="488"/>
                    <a:pt x="2459" y="489"/>
                    <a:pt x="2458" y="490"/>
                  </a:cubicBezTo>
                  <a:cubicBezTo>
                    <a:pt x="2457" y="491"/>
                    <a:pt x="2456" y="491"/>
                    <a:pt x="2455" y="492"/>
                  </a:cubicBezTo>
                  <a:cubicBezTo>
                    <a:pt x="2455" y="491"/>
                    <a:pt x="2456" y="490"/>
                    <a:pt x="2456" y="488"/>
                  </a:cubicBezTo>
                  <a:moveTo>
                    <a:pt x="2463" y="485"/>
                  </a:moveTo>
                  <a:cubicBezTo>
                    <a:pt x="2464" y="485"/>
                    <a:pt x="2464" y="484"/>
                    <a:pt x="2464" y="484"/>
                  </a:cubicBezTo>
                  <a:cubicBezTo>
                    <a:pt x="2465" y="484"/>
                    <a:pt x="2466" y="484"/>
                    <a:pt x="2466" y="485"/>
                  </a:cubicBezTo>
                  <a:cubicBezTo>
                    <a:pt x="2466" y="486"/>
                    <a:pt x="2467" y="486"/>
                    <a:pt x="2467" y="487"/>
                  </a:cubicBezTo>
                  <a:cubicBezTo>
                    <a:pt x="2467" y="488"/>
                    <a:pt x="2467" y="489"/>
                    <a:pt x="2467" y="489"/>
                  </a:cubicBezTo>
                  <a:cubicBezTo>
                    <a:pt x="2468" y="490"/>
                    <a:pt x="2469" y="490"/>
                    <a:pt x="2471" y="490"/>
                  </a:cubicBezTo>
                  <a:cubicBezTo>
                    <a:pt x="2470" y="491"/>
                    <a:pt x="2470" y="492"/>
                    <a:pt x="2469" y="492"/>
                  </a:cubicBezTo>
                  <a:cubicBezTo>
                    <a:pt x="2469" y="492"/>
                    <a:pt x="2468" y="492"/>
                    <a:pt x="2467" y="491"/>
                  </a:cubicBezTo>
                  <a:cubicBezTo>
                    <a:pt x="2467" y="491"/>
                    <a:pt x="2466" y="490"/>
                    <a:pt x="2465" y="489"/>
                  </a:cubicBezTo>
                  <a:cubicBezTo>
                    <a:pt x="2465" y="488"/>
                    <a:pt x="2464" y="488"/>
                    <a:pt x="2463" y="487"/>
                  </a:cubicBezTo>
                  <a:cubicBezTo>
                    <a:pt x="2463" y="486"/>
                    <a:pt x="2463" y="486"/>
                    <a:pt x="2463" y="485"/>
                  </a:cubicBezTo>
                  <a:moveTo>
                    <a:pt x="2751" y="471"/>
                  </a:moveTo>
                  <a:cubicBezTo>
                    <a:pt x="2752" y="471"/>
                    <a:pt x="2752" y="470"/>
                    <a:pt x="2751" y="469"/>
                  </a:cubicBezTo>
                  <a:cubicBezTo>
                    <a:pt x="2755" y="469"/>
                    <a:pt x="2757" y="470"/>
                    <a:pt x="2757" y="474"/>
                  </a:cubicBezTo>
                  <a:cubicBezTo>
                    <a:pt x="2756" y="474"/>
                    <a:pt x="2755" y="474"/>
                    <a:pt x="2753" y="475"/>
                  </a:cubicBezTo>
                  <a:cubicBezTo>
                    <a:pt x="2752" y="475"/>
                    <a:pt x="2751" y="474"/>
                    <a:pt x="2751" y="474"/>
                  </a:cubicBezTo>
                  <a:cubicBezTo>
                    <a:pt x="2750" y="473"/>
                    <a:pt x="2750" y="472"/>
                    <a:pt x="2751" y="471"/>
                  </a:cubicBezTo>
                  <a:moveTo>
                    <a:pt x="2502" y="481"/>
                  </a:moveTo>
                  <a:cubicBezTo>
                    <a:pt x="2502" y="481"/>
                    <a:pt x="2501" y="481"/>
                    <a:pt x="2501" y="481"/>
                  </a:cubicBezTo>
                  <a:cubicBezTo>
                    <a:pt x="2501" y="481"/>
                    <a:pt x="2501" y="481"/>
                    <a:pt x="2501" y="481"/>
                  </a:cubicBezTo>
                  <a:cubicBezTo>
                    <a:pt x="2502" y="480"/>
                    <a:pt x="2502" y="480"/>
                    <a:pt x="2502" y="480"/>
                  </a:cubicBezTo>
                  <a:cubicBezTo>
                    <a:pt x="2502" y="481"/>
                    <a:pt x="2502" y="481"/>
                    <a:pt x="2502" y="481"/>
                  </a:cubicBezTo>
                  <a:moveTo>
                    <a:pt x="2782" y="468"/>
                  </a:moveTo>
                  <a:cubicBezTo>
                    <a:pt x="2782" y="468"/>
                    <a:pt x="2782" y="468"/>
                    <a:pt x="2781" y="468"/>
                  </a:cubicBezTo>
                  <a:cubicBezTo>
                    <a:pt x="2781" y="468"/>
                    <a:pt x="2781" y="468"/>
                    <a:pt x="2781" y="467"/>
                  </a:cubicBezTo>
                  <a:cubicBezTo>
                    <a:pt x="2782" y="467"/>
                    <a:pt x="2782" y="467"/>
                    <a:pt x="2782" y="467"/>
                  </a:cubicBezTo>
                  <a:cubicBezTo>
                    <a:pt x="2783" y="467"/>
                    <a:pt x="2783" y="468"/>
                    <a:pt x="2782" y="468"/>
                  </a:cubicBezTo>
                  <a:moveTo>
                    <a:pt x="2743" y="469"/>
                  </a:moveTo>
                  <a:cubicBezTo>
                    <a:pt x="2744" y="468"/>
                    <a:pt x="2746" y="469"/>
                    <a:pt x="2746" y="470"/>
                  </a:cubicBezTo>
                  <a:cubicBezTo>
                    <a:pt x="2747" y="472"/>
                    <a:pt x="2746" y="473"/>
                    <a:pt x="2745" y="472"/>
                  </a:cubicBezTo>
                  <a:cubicBezTo>
                    <a:pt x="2743" y="472"/>
                    <a:pt x="2742" y="473"/>
                    <a:pt x="2741" y="473"/>
                  </a:cubicBezTo>
                  <a:cubicBezTo>
                    <a:pt x="2741" y="471"/>
                    <a:pt x="2741" y="469"/>
                    <a:pt x="2743" y="469"/>
                  </a:cubicBezTo>
                  <a:moveTo>
                    <a:pt x="2451" y="484"/>
                  </a:moveTo>
                  <a:cubicBezTo>
                    <a:pt x="2452" y="483"/>
                    <a:pt x="2453" y="483"/>
                    <a:pt x="2453" y="482"/>
                  </a:cubicBezTo>
                  <a:cubicBezTo>
                    <a:pt x="2454" y="482"/>
                    <a:pt x="2455" y="482"/>
                    <a:pt x="2456" y="482"/>
                  </a:cubicBezTo>
                  <a:cubicBezTo>
                    <a:pt x="2457" y="483"/>
                    <a:pt x="2457" y="483"/>
                    <a:pt x="2457" y="485"/>
                  </a:cubicBezTo>
                  <a:cubicBezTo>
                    <a:pt x="2456" y="485"/>
                    <a:pt x="2455" y="485"/>
                    <a:pt x="2455" y="485"/>
                  </a:cubicBezTo>
                  <a:cubicBezTo>
                    <a:pt x="2454" y="485"/>
                    <a:pt x="2454" y="486"/>
                    <a:pt x="2453" y="486"/>
                  </a:cubicBezTo>
                  <a:cubicBezTo>
                    <a:pt x="2453" y="487"/>
                    <a:pt x="2452" y="487"/>
                    <a:pt x="2452" y="487"/>
                  </a:cubicBezTo>
                  <a:cubicBezTo>
                    <a:pt x="2451" y="488"/>
                    <a:pt x="2451" y="487"/>
                    <a:pt x="2450" y="487"/>
                  </a:cubicBezTo>
                  <a:cubicBezTo>
                    <a:pt x="2450" y="486"/>
                    <a:pt x="2450" y="485"/>
                    <a:pt x="2451" y="484"/>
                  </a:cubicBezTo>
                  <a:moveTo>
                    <a:pt x="2517" y="478"/>
                  </a:moveTo>
                  <a:cubicBezTo>
                    <a:pt x="2517" y="478"/>
                    <a:pt x="2517" y="478"/>
                    <a:pt x="2517" y="477"/>
                  </a:cubicBezTo>
                  <a:cubicBezTo>
                    <a:pt x="2518" y="477"/>
                    <a:pt x="2519" y="478"/>
                    <a:pt x="2518" y="479"/>
                  </a:cubicBezTo>
                  <a:cubicBezTo>
                    <a:pt x="2517" y="480"/>
                    <a:pt x="2517" y="480"/>
                    <a:pt x="2516" y="480"/>
                  </a:cubicBezTo>
                  <a:cubicBezTo>
                    <a:pt x="2516" y="479"/>
                    <a:pt x="2516" y="479"/>
                    <a:pt x="2517" y="478"/>
                  </a:cubicBezTo>
                  <a:moveTo>
                    <a:pt x="2788" y="464"/>
                  </a:moveTo>
                  <a:cubicBezTo>
                    <a:pt x="2787" y="464"/>
                    <a:pt x="2787" y="464"/>
                    <a:pt x="2787" y="464"/>
                  </a:cubicBezTo>
                  <a:cubicBezTo>
                    <a:pt x="2787" y="463"/>
                    <a:pt x="2787" y="463"/>
                    <a:pt x="2788" y="463"/>
                  </a:cubicBezTo>
                  <a:cubicBezTo>
                    <a:pt x="2788" y="463"/>
                    <a:pt x="2788" y="463"/>
                    <a:pt x="2788" y="464"/>
                  </a:cubicBezTo>
                  <a:cubicBezTo>
                    <a:pt x="2788" y="464"/>
                    <a:pt x="2788" y="464"/>
                    <a:pt x="2788" y="464"/>
                  </a:cubicBezTo>
                  <a:moveTo>
                    <a:pt x="2760" y="466"/>
                  </a:moveTo>
                  <a:cubicBezTo>
                    <a:pt x="2760" y="466"/>
                    <a:pt x="2759" y="466"/>
                    <a:pt x="2759" y="466"/>
                  </a:cubicBezTo>
                  <a:cubicBezTo>
                    <a:pt x="2758" y="466"/>
                    <a:pt x="2758" y="466"/>
                    <a:pt x="2757" y="465"/>
                  </a:cubicBezTo>
                  <a:cubicBezTo>
                    <a:pt x="2757" y="465"/>
                    <a:pt x="2756" y="465"/>
                    <a:pt x="2756" y="465"/>
                  </a:cubicBezTo>
                  <a:cubicBezTo>
                    <a:pt x="2756" y="464"/>
                    <a:pt x="2756" y="464"/>
                    <a:pt x="2758" y="464"/>
                  </a:cubicBezTo>
                  <a:cubicBezTo>
                    <a:pt x="2759" y="464"/>
                    <a:pt x="2760" y="464"/>
                    <a:pt x="2761" y="464"/>
                  </a:cubicBezTo>
                  <a:cubicBezTo>
                    <a:pt x="2761" y="465"/>
                    <a:pt x="2760" y="466"/>
                    <a:pt x="2760" y="466"/>
                  </a:cubicBezTo>
                  <a:moveTo>
                    <a:pt x="2454" y="477"/>
                  </a:moveTo>
                  <a:cubicBezTo>
                    <a:pt x="2455" y="477"/>
                    <a:pt x="2455" y="477"/>
                    <a:pt x="2455" y="478"/>
                  </a:cubicBezTo>
                  <a:cubicBezTo>
                    <a:pt x="2455" y="479"/>
                    <a:pt x="2455" y="479"/>
                    <a:pt x="2456" y="480"/>
                  </a:cubicBezTo>
                  <a:cubicBezTo>
                    <a:pt x="2455" y="480"/>
                    <a:pt x="2455" y="480"/>
                    <a:pt x="2455" y="479"/>
                  </a:cubicBezTo>
                  <a:cubicBezTo>
                    <a:pt x="2454" y="479"/>
                    <a:pt x="2454" y="479"/>
                    <a:pt x="2454" y="479"/>
                  </a:cubicBezTo>
                  <a:lnTo>
                    <a:pt x="2454" y="477"/>
                  </a:lnTo>
                  <a:close/>
                  <a:moveTo>
                    <a:pt x="2779" y="463"/>
                  </a:moveTo>
                  <a:cubicBezTo>
                    <a:pt x="2779" y="464"/>
                    <a:pt x="2778" y="465"/>
                    <a:pt x="2776" y="465"/>
                  </a:cubicBezTo>
                  <a:cubicBezTo>
                    <a:pt x="2775" y="466"/>
                    <a:pt x="2774" y="465"/>
                    <a:pt x="2773" y="464"/>
                  </a:cubicBezTo>
                  <a:cubicBezTo>
                    <a:pt x="2774" y="462"/>
                    <a:pt x="2777" y="462"/>
                    <a:pt x="2779" y="463"/>
                  </a:cubicBezTo>
                  <a:moveTo>
                    <a:pt x="2519" y="475"/>
                  </a:moveTo>
                  <a:cubicBezTo>
                    <a:pt x="2519" y="474"/>
                    <a:pt x="2519" y="473"/>
                    <a:pt x="2520" y="472"/>
                  </a:cubicBezTo>
                  <a:cubicBezTo>
                    <a:pt x="2521" y="472"/>
                    <a:pt x="2521" y="472"/>
                    <a:pt x="2522" y="473"/>
                  </a:cubicBezTo>
                  <a:cubicBezTo>
                    <a:pt x="2522" y="473"/>
                    <a:pt x="2523" y="473"/>
                    <a:pt x="2523" y="473"/>
                  </a:cubicBezTo>
                  <a:cubicBezTo>
                    <a:pt x="2523" y="474"/>
                    <a:pt x="2523" y="474"/>
                    <a:pt x="2524" y="474"/>
                  </a:cubicBezTo>
                  <a:cubicBezTo>
                    <a:pt x="2524" y="474"/>
                    <a:pt x="2525" y="474"/>
                    <a:pt x="2526" y="474"/>
                  </a:cubicBezTo>
                  <a:cubicBezTo>
                    <a:pt x="2526" y="476"/>
                    <a:pt x="2526" y="477"/>
                    <a:pt x="2525" y="477"/>
                  </a:cubicBezTo>
                  <a:cubicBezTo>
                    <a:pt x="2525" y="477"/>
                    <a:pt x="2524" y="477"/>
                    <a:pt x="2524" y="477"/>
                  </a:cubicBezTo>
                  <a:cubicBezTo>
                    <a:pt x="2523" y="477"/>
                    <a:pt x="2522" y="477"/>
                    <a:pt x="2522" y="476"/>
                  </a:cubicBezTo>
                  <a:cubicBezTo>
                    <a:pt x="2521" y="476"/>
                    <a:pt x="2520" y="476"/>
                    <a:pt x="2520" y="477"/>
                  </a:cubicBezTo>
                  <a:cubicBezTo>
                    <a:pt x="2519" y="477"/>
                    <a:pt x="2519" y="476"/>
                    <a:pt x="2519" y="475"/>
                  </a:cubicBezTo>
                  <a:moveTo>
                    <a:pt x="2732" y="464"/>
                  </a:moveTo>
                  <a:cubicBezTo>
                    <a:pt x="2732" y="464"/>
                    <a:pt x="2731" y="464"/>
                    <a:pt x="2732" y="462"/>
                  </a:cubicBezTo>
                  <a:cubicBezTo>
                    <a:pt x="2734" y="462"/>
                    <a:pt x="2735" y="463"/>
                    <a:pt x="2735" y="465"/>
                  </a:cubicBezTo>
                  <a:cubicBezTo>
                    <a:pt x="2734" y="465"/>
                    <a:pt x="2733" y="464"/>
                    <a:pt x="2732" y="464"/>
                  </a:cubicBezTo>
                  <a:moveTo>
                    <a:pt x="2785" y="460"/>
                  </a:moveTo>
                  <a:cubicBezTo>
                    <a:pt x="2785" y="459"/>
                    <a:pt x="2785" y="459"/>
                    <a:pt x="2785" y="458"/>
                  </a:cubicBezTo>
                  <a:cubicBezTo>
                    <a:pt x="2786" y="459"/>
                    <a:pt x="2786" y="459"/>
                    <a:pt x="2786" y="459"/>
                  </a:cubicBezTo>
                  <a:cubicBezTo>
                    <a:pt x="2786" y="460"/>
                    <a:pt x="2786" y="460"/>
                    <a:pt x="2786" y="461"/>
                  </a:cubicBezTo>
                  <a:cubicBezTo>
                    <a:pt x="2785" y="461"/>
                    <a:pt x="2784" y="460"/>
                    <a:pt x="2785" y="460"/>
                  </a:cubicBezTo>
                  <a:moveTo>
                    <a:pt x="2751" y="460"/>
                  </a:moveTo>
                  <a:cubicBezTo>
                    <a:pt x="2751" y="460"/>
                    <a:pt x="2750" y="460"/>
                    <a:pt x="2750" y="460"/>
                  </a:cubicBezTo>
                  <a:cubicBezTo>
                    <a:pt x="2750" y="460"/>
                    <a:pt x="2750" y="459"/>
                    <a:pt x="2750" y="459"/>
                  </a:cubicBezTo>
                  <a:cubicBezTo>
                    <a:pt x="2750" y="459"/>
                    <a:pt x="2751" y="459"/>
                    <a:pt x="2751" y="459"/>
                  </a:cubicBezTo>
                  <a:cubicBezTo>
                    <a:pt x="2751" y="459"/>
                    <a:pt x="2751" y="459"/>
                    <a:pt x="2751" y="460"/>
                  </a:cubicBezTo>
                  <a:moveTo>
                    <a:pt x="2533" y="469"/>
                  </a:moveTo>
                  <a:cubicBezTo>
                    <a:pt x="2533" y="470"/>
                    <a:pt x="2533" y="470"/>
                    <a:pt x="2533" y="469"/>
                  </a:cubicBezTo>
                  <a:cubicBezTo>
                    <a:pt x="2532" y="469"/>
                    <a:pt x="2532" y="469"/>
                    <a:pt x="2532" y="469"/>
                  </a:cubicBezTo>
                  <a:cubicBezTo>
                    <a:pt x="2533" y="468"/>
                    <a:pt x="2533" y="468"/>
                    <a:pt x="2533" y="469"/>
                  </a:cubicBezTo>
                  <a:cubicBezTo>
                    <a:pt x="2534" y="469"/>
                    <a:pt x="2534" y="469"/>
                    <a:pt x="2533" y="469"/>
                  </a:cubicBezTo>
                  <a:moveTo>
                    <a:pt x="2781" y="457"/>
                  </a:moveTo>
                  <a:cubicBezTo>
                    <a:pt x="2782" y="457"/>
                    <a:pt x="2782" y="457"/>
                    <a:pt x="2782" y="457"/>
                  </a:cubicBezTo>
                  <a:cubicBezTo>
                    <a:pt x="2782" y="458"/>
                    <a:pt x="2782" y="458"/>
                    <a:pt x="2782" y="458"/>
                  </a:cubicBezTo>
                  <a:cubicBezTo>
                    <a:pt x="2781" y="458"/>
                    <a:pt x="2781" y="458"/>
                    <a:pt x="2780" y="458"/>
                  </a:cubicBezTo>
                  <a:cubicBezTo>
                    <a:pt x="2781" y="457"/>
                    <a:pt x="2781" y="457"/>
                    <a:pt x="2781" y="457"/>
                  </a:cubicBezTo>
                  <a:moveTo>
                    <a:pt x="2742" y="460"/>
                  </a:moveTo>
                  <a:cubicBezTo>
                    <a:pt x="2743" y="459"/>
                    <a:pt x="2744" y="458"/>
                    <a:pt x="2745" y="458"/>
                  </a:cubicBezTo>
                  <a:cubicBezTo>
                    <a:pt x="2745" y="459"/>
                    <a:pt x="2745" y="460"/>
                    <a:pt x="2744" y="460"/>
                  </a:cubicBezTo>
                  <a:cubicBezTo>
                    <a:pt x="2743" y="461"/>
                    <a:pt x="2743" y="462"/>
                    <a:pt x="2744" y="462"/>
                  </a:cubicBezTo>
                  <a:cubicBezTo>
                    <a:pt x="2744" y="463"/>
                    <a:pt x="2743" y="463"/>
                    <a:pt x="2742" y="463"/>
                  </a:cubicBezTo>
                  <a:cubicBezTo>
                    <a:pt x="2741" y="463"/>
                    <a:pt x="2740" y="462"/>
                    <a:pt x="2740" y="462"/>
                  </a:cubicBezTo>
                  <a:cubicBezTo>
                    <a:pt x="2741" y="461"/>
                    <a:pt x="2742" y="461"/>
                    <a:pt x="2742" y="460"/>
                  </a:cubicBezTo>
                  <a:moveTo>
                    <a:pt x="2757" y="459"/>
                  </a:moveTo>
                  <a:cubicBezTo>
                    <a:pt x="2758" y="458"/>
                    <a:pt x="2759" y="457"/>
                    <a:pt x="2759" y="456"/>
                  </a:cubicBezTo>
                  <a:cubicBezTo>
                    <a:pt x="2760" y="456"/>
                    <a:pt x="2760" y="457"/>
                    <a:pt x="2761" y="457"/>
                  </a:cubicBezTo>
                  <a:cubicBezTo>
                    <a:pt x="2761" y="458"/>
                    <a:pt x="2762" y="459"/>
                    <a:pt x="2762" y="460"/>
                  </a:cubicBezTo>
                  <a:cubicBezTo>
                    <a:pt x="2761" y="459"/>
                    <a:pt x="2761" y="459"/>
                    <a:pt x="2760" y="459"/>
                  </a:cubicBezTo>
                  <a:cubicBezTo>
                    <a:pt x="2760" y="459"/>
                    <a:pt x="2759" y="459"/>
                    <a:pt x="2759" y="460"/>
                  </a:cubicBezTo>
                  <a:cubicBezTo>
                    <a:pt x="2758" y="460"/>
                    <a:pt x="2758" y="461"/>
                    <a:pt x="2757" y="461"/>
                  </a:cubicBezTo>
                  <a:cubicBezTo>
                    <a:pt x="2757" y="461"/>
                    <a:pt x="2756" y="461"/>
                    <a:pt x="2755" y="461"/>
                  </a:cubicBezTo>
                  <a:cubicBezTo>
                    <a:pt x="2756" y="460"/>
                    <a:pt x="2756" y="459"/>
                    <a:pt x="2757" y="459"/>
                  </a:cubicBezTo>
                  <a:moveTo>
                    <a:pt x="2523" y="466"/>
                  </a:moveTo>
                  <a:cubicBezTo>
                    <a:pt x="2525" y="467"/>
                    <a:pt x="2526" y="467"/>
                    <a:pt x="2527" y="468"/>
                  </a:cubicBezTo>
                  <a:cubicBezTo>
                    <a:pt x="2527" y="469"/>
                    <a:pt x="2526" y="469"/>
                    <a:pt x="2524" y="469"/>
                  </a:cubicBezTo>
                  <a:cubicBezTo>
                    <a:pt x="2523" y="469"/>
                    <a:pt x="2521" y="469"/>
                    <a:pt x="2520" y="469"/>
                  </a:cubicBezTo>
                  <a:cubicBezTo>
                    <a:pt x="2521" y="467"/>
                    <a:pt x="2522" y="466"/>
                    <a:pt x="2523" y="466"/>
                  </a:cubicBezTo>
                  <a:moveTo>
                    <a:pt x="2790" y="456"/>
                  </a:moveTo>
                  <a:cubicBezTo>
                    <a:pt x="2790" y="455"/>
                    <a:pt x="2791" y="454"/>
                    <a:pt x="2790" y="453"/>
                  </a:cubicBezTo>
                  <a:cubicBezTo>
                    <a:pt x="2791" y="453"/>
                    <a:pt x="2791" y="453"/>
                    <a:pt x="2792" y="454"/>
                  </a:cubicBezTo>
                  <a:cubicBezTo>
                    <a:pt x="2792" y="454"/>
                    <a:pt x="2792" y="455"/>
                    <a:pt x="2792" y="455"/>
                  </a:cubicBezTo>
                  <a:cubicBezTo>
                    <a:pt x="2792" y="456"/>
                    <a:pt x="2791" y="457"/>
                    <a:pt x="2791" y="458"/>
                  </a:cubicBezTo>
                  <a:cubicBezTo>
                    <a:pt x="2791" y="459"/>
                    <a:pt x="2792" y="459"/>
                    <a:pt x="2792" y="460"/>
                  </a:cubicBezTo>
                  <a:cubicBezTo>
                    <a:pt x="2791" y="460"/>
                    <a:pt x="2791" y="460"/>
                    <a:pt x="2791" y="460"/>
                  </a:cubicBezTo>
                  <a:cubicBezTo>
                    <a:pt x="2791" y="459"/>
                    <a:pt x="2790" y="459"/>
                    <a:pt x="2790" y="458"/>
                  </a:cubicBezTo>
                  <a:cubicBezTo>
                    <a:pt x="2790" y="458"/>
                    <a:pt x="2790" y="458"/>
                    <a:pt x="2789" y="457"/>
                  </a:cubicBezTo>
                  <a:cubicBezTo>
                    <a:pt x="2789" y="457"/>
                    <a:pt x="2789" y="457"/>
                    <a:pt x="2788" y="457"/>
                  </a:cubicBezTo>
                  <a:cubicBezTo>
                    <a:pt x="2788" y="457"/>
                    <a:pt x="2789" y="456"/>
                    <a:pt x="2790" y="456"/>
                  </a:cubicBezTo>
                  <a:moveTo>
                    <a:pt x="2772" y="454"/>
                  </a:moveTo>
                  <a:cubicBezTo>
                    <a:pt x="2771" y="454"/>
                    <a:pt x="2771" y="453"/>
                    <a:pt x="2770" y="453"/>
                  </a:cubicBezTo>
                  <a:cubicBezTo>
                    <a:pt x="2771" y="452"/>
                    <a:pt x="2771" y="452"/>
                    <a:pt x="2771" y="452"/>
                  </a:cubicBezTo>
                  <a:cubicBezTo>
                    <a:pt x="2772" y="452"/>
                    <a:pt x="2772" y="452"/>
                    <a:pt x="2772" y="452"/>
                  </a:cubicBezTo>
                  <a:cubicBezTo>
                    <a:pt x="2773" y="452"/>
                    <a:pt x="2773" y="452"/>
                    <a:pt x="2773" y="453"/>
                  </a:cubicBezTo>
                  <a:cubicBezTo>
                    <a:pt x="2774" y="453"/>
                    <a:pt x="2774" y="453"/>
                    <a:pt x="2774" y="454"/>
                  </a:cubicBezTo>
                  <a:cubicBezTo>
                    <a:pt x="2774" y="455"/>
                    <a:pt x="2773" y="455"/>
                    <a:pt x="2772" y="454"/>
                  </a:cubicBezTo>
                  <a:moveTo>
                    <a:pt x="2767" y="451"/>
                  </a:moveTo>
                  <a:cubicBezTo>
                    <a:pt x="2767" y="452"/>
                    <a:pt x="2766" y="452"/>
                    <a:pt x="2766" y="451"/>
                  </a:cubicBezTo>
                  <a:cubicBezTo>
                    <a:pt x="2766" y="451"/>
                    <a:pt x="2766" y="451"/>
                    <a:pt x="2766" y="451"/>
                  </a:cubicBezTo>
                  <a:cubicBezTo>
                    <a:pt x="2767" y="450"/>
                    <a:pt x="2767" y="450"/>
                    <a:pt x="2767" y="451"/>
                  </a:cubicBezTo>
                  <a:cubicBezTo>
                    <a:pt x="2767" y="451"/>
                    <a:pt x="2767" y="451"/>
                    <a:pt x="2767" y="451"/>
                  </a:cubicBezTo>
                  <a:moveTo>
                    <a:pt x="2788" y="446"/>
                  </a:moveTo>
                  <a:cubicBezTo>
                    <a:pt x="2788" y="444"/>
                    <a:pt x="2789" y="443"/>
                    <a:pt x="2791" y="443"/>
                  </a:cubicBezTo>
                  <a:cubicBezTo>
                    <a:pt x="2791" y="445"/>
                    <a:pt x="2790" y="446"/>
                    <a:pt x="2790" y="448"/>
                  </a:cubicBezTo>
                  <a:cubicBezTo>
                    <a:pt x="2789" y="449"/>
                    <a:pt x="2788" y="449"/>
                    <a:pt x="2787" y="449"/>
                  </a:cubicBezTo>
                  <a:cubicBezTo>
                    <a:pt x="2787" y="448"/>
                    <a:pt x="2788" y="447"/>
                    <a:pt x="2788" y="446"/>
                  </a:cubicBezTo>
                  <a:moveTo>
                    <a:pt x="2765" y="447"/>
                  </a:moveTo>
                  <a:cubicBezTo>
                    <a:pt x="2765" y="447"/>
                    <a:pt x="2764" y="446"/>
                    <a:pt x="2764" y="446"/>
                  </a:cubicBezTo>
                  <a:cubicBezTo>
                    <a:pt x="2764" y="446"/>
                    <a:pt x="2763" y="445"/>
                    <a:pt x="2762" y="445"/>
                  </a:cubicBezTo>
                  <a:cubicBezTo>
                    <a:pt x="2762" y="445"/>
                    <a:pt x="2763" y="445"/>
                    <a:pt x="2763" y="445"/>
                  </a:cubicBezTo>
                  <a:cubicBezTo>
                    <a:pt x="2764" y="445"/>
                    <a:pt x="2764" y="444"/>
                    <a:pt x="2765" y="444"/>
                  </a:cubicBezTo>
                  <a:lnTo>
                    <a:pt x="2765" y="447"/>
                  </a:lnTo>
                  <a:close/>
                  <a:moveTo>
                    <a:pt x="2753" y="449"/>
                  </a:moveTo>
                  <a:cubicBezTo>
                    <a:pt x="2752" y="449"/>
                    <a:pt x="2751" y="447"/>
                    <a:pt x="2751" y="445"/>
                  </a:cubicBezTo>
                  <a:cubicBezTo>
                    <a:pt x="2753" y="444"/>
                    <a:pt x="2753" y="445"/>
                    <a:pt x="2754" y="446"/>
                  </a:cubicBezTo>
                  <a:cubicBezTo>
                    <a:pt x="2754" y="446"/>
                    <a:pt x="2755" y="447"/>
                    <a:pt x="2756" y="447"/>
                  </a:cubicBezTo>
                  <a:cubicBezTo>
                    <a:pt x="2756" y="447"/>
                    <a:pt x="2757" y="447"/>
                    <a:pt x="2757" y="447"/>
                  </a:cubicBezTo>
                  <a:cubicBezTo>
                    <a:pt x="2757" y="447"/>
                    <a:pt x="2758" y="446"/>
                    <a:pt x="2758" y="446"/>
                  </a:cubicBezTo>
                  <a:cubicBezTo>
                    <a:pt x="2758" y="446"/>
                    <a:pt x="2759" y="446"/>
                    <a:pt x="2759" y="445"/>
                  </a:cubicBezTo>
                  <a:cubicBezTo>
                    <a:pt x="2759" y="445"/>
                    <a:pt x="2760" y="445"/>
                    <a:pt x="2761" y="445"/>
                  </a:cubicBezTo>
                  <a:cubicBezTo>
                    <a:pt x="2761" y="447"/>
                    <a:pt x="2761" y="449"/>
                    <a:pt x="2762" y="449"/>
                  </a:cubicBezTo>
                  <a:cubicBezTo>
                    <a:pt x="2764" y="450"/>
                    <a:pt x="2764" y="452"/>
                    <a:pt x="2763" y="453"/>
                  </a:cubicBezTo>
                  <a:cubicBezTo>
                    <a:pt x="2761" y="454"/>
                    <a:pt x="2760" y="453"/>
                    <a:pt x="2760" y="452"/>
                  </a:cubicBezTo>
                  <a:cubicBezTo>
                    <a:pt x="2760" y="451"/>
                    <a:pt x="2760" y="450"/>
                    <a:pt x="2759" y="449"/>
                  </a:cubicBezTo>
                  <a:cubicBezTo>
                    <a:pt x="2757" y="449"/>
                    <a:pt x="2755" y="449"/>
                    <a:pt x="2753" y="449"/>
                  </a:cubicBezTo>
                  <a:moveTo>
                    <a:pt x="2785" y="442"/>
                  </a:moveTo>
                  <a:cubicBezTo>
                    <a:pt x="2785" y="441"/>
                    <a:pt x="2786" y="441"/>
                    <a:pt x="2786" y="441"/>
                  </a:cubicBezTo>
                  <a:lnTo>
                    <a:pt x="2787" y="441"/>
                  </a:lnTo>
                  <a:cubicBezTo>
                    <a:pt x="2787" y="442"/>
                    <a:pt x="2787" y="442"/>
                    <a:pt x="2787" y="442"/>
                  </a:cubicBezTo>
                  <a:cubicBezTo>
                    <a:pt x="2786" y="442"/>
                    <a:pt x="2785" y="443"/>
                    <a:pt x="2785" y="443"/>
                  </a:cubicBezTo>
                  <a:cubicBezTo>
                    <a:pt x="2785" y="442"/>
                    <a:pt x="2785" y="442"/>
                    <a:pt x="2785" y="442"/>
                  </a:cubicBezTo>
                  <a:moveTo>
                    <a:pt x="2706" y="138"/>
                  </a:moveTo>
                  <a:cubicBezTo>
                    <a:pt x="2707" y="138"/>
                    <a:pt x="2708" y="138"/>
                    <a:pt x="2709" y="138"/>
                  </a:cubicBezTo>
                  <a:cubicBezTo>
                    <a:pt x="2708" y="140"/>
                    <a:pt x="2707" y="140"/>
                    <a:pt x="2705" y="140"/>
                  </a:cubicBezTo>
                  <a:cubicBezTo>
                    <a:pt x="2705" y="139"/>
                    <a:pt x="2705" y="138"/>
                    <a:pt x="2706" y="138"/>
                  </a:cubicBezTo>
                  <a:moveTo>
                    <a:pt x="2776" y="125"/>
                  </a:moveTo>
                  <a:cubicBezTo>
                    <a:pt x="2776" y="125"/>
                    <a:pt x="2776" y="124"/>
                    <a:pt x="2776" y="124"/>
                  </a:cubicBezTo>
                  <a:cubicBezTo>
                    <a:pt x="2777" y="123"/>
                    <a:pt x="2778" y="124"/>
                    <a:pt x="2778" y="125"/>
                  </a:cubicBezTo>
                  <a:cubicBezTo>
                    <a:pt x="2777" y="125"/>
                    <a:pt x="2777" y="126"/>
                    <a:pt x="2777" y="126"/>
                  </a:cubicBezTo>
                  <a:cubicBezTo>
                    <a:pt x="2776" y="126"/>
                    <a:pt x="2776" y="126"/>
                    <a:pt x="2776" y="125"/>
                  </a:cubicBezTo>
                  <a:moveTo>
                    <a:pt x="2762" y="127"/>
                  </a:moveTo>
                  <a:cubicBezTo>
                    <a:pt x="2763" y="127"/>
                    <a:pt x="2763" y="126"/>
                    <a:pt x="2764" y="126"/>
                  </a:cubicBezTo>
                  <a:cubicBezTo>
                    <a:pt x="2764" y="126"/>
                    <a:pt x="2764" y="126"/>
                    <a:pt x="2765" y="125"/>
                  </a:cubicBezTo>
                  <a:cubicBezTo>
                    <a:pt x="2765" y="125"/>
                    <a:pt x="2766" y="125"/>
                    <a:pt x="2766" y="124"/>
                  </a:cubicBezTo>
                  <a:cubicBezTo>
                    <a:pt x="2767" y="124"/>
                    <a:pt x="2767" y="124"/>
                    <a:pt x="2767" y="125"/>
                  </a:cubicBezTo>
                  <a:cubicBezTo>
                    <a:pt x="2767" y="126"/>
                    <a:pt x="2767" y="127"/>
                    <a:pt x="2767" y="128"/>
                  </a:cubicBezTo>
                  <a:cubicBezTo>
                    <a:pt x="2769" y="128"/>
                    <a:pt x="2770" y="128"/>
                    <a:pt x="2771" y="127"/>
                  </a:cubicBezTo>
                  <a:cubicBezTo>
                    <a:pt x="2772" y="126"/>
                    <a:pt x="2772" y="126"/>
                    <a:pt x="2773" y="125"/>
                  </a:cubicBezTo>
                  <a:cubicBezTo>
                    <a:pt x="2774" y="127"/>
                    <a:pt x="2775" y="128"/>
                    <a:pt x="2776" y="129"/>
                  </a:cubicBezTo>
                  <a:cubicBezTo>
                    <a:pt x="2777" y="129"/>
                    <a:pt x="2778" y="131"/>
                    <a:pt x="2778" y="133"/>
                  </a:cubicBezTo>
                  <a:cubicBezTo>
                    <a:pt x="2778" y="133"/>
                    <a:pt x="2778" y="133"/>
                    <a:pt x="2777" y="133"/>
                  </a:cubicBezTo>
                  <a:cubicBezTo>
                    <a:pt x="2777" y="133"/>
                    <a:pt x="2776" y="133"/>
                    <a:pt x="2775" y="133"/>
                  </a:cubicBezTo>
                  <a:cubicBezTo>
                    <a:pt x="2775" y="134"/>
                    <a:pt x="2774" y="134"/>
                    <a:pt x="2774" y="134"/>
                  </a:cubicBezTo>
                  <a:cubicBezTo>
                    <a:pt x="2774" y="134"/>
                    <a:pt x="2774" y="135"/>
                    <a:pt x="2774" y="135"/>
                  </a:cubicBezTo>
                  <a:cubicBezTo>
                    <a:pt x="2772" y="134"/>
                    <a:pt x="2770" y="133"/>
                    <a:pt x="2769" y="131"/>
                  </a:cubicBezTo>
                  <a:cubicBezTo>
                    <a:pt x="2767" y="129"/>
                    <a:pt x="2765" y="129"/>
                    <a:pt x="2762" y="129"/>
                  </a:cubicBezTo>
                  <a:cubicBezTo>
                    <a:pt x="2762" y="128"/>
                    <a:pt x="2762" y="127"/>
                    <a:pt x="2762" y="127"/>
                  </a:cubicBezTo>
                  <a:moveTo>
                    <a:pt x="2771" y="121"/>
                  </a:moveTo>
                  <a:cubicBezTo>
                    <a:pt x="2771" y="120"/>
                    <a:pt x="2771" y="119"/>
                    <a:pt x="2771" y="118"/>
                  </a:cubicBezTo>
                  <a:cubicBezTo>
                    <a:pt x="2772" y="117"/>
                    <a:pt x="2773" y="118"/>
                    <a:pt x="2773" y="120"/>
                  </a:cubicBezTo>
                  <a:cubicBezTo>
                    <a:pt x="2773" y="121"/>
                    <a:pt x="2773" y="122"/>
                    <a:pt x="2772" y="123"/>
                  </a:cubicBezTo>
                  <a:cubicBezTo>
                    <a:pt x="2771" y="123"/>
                    <a:pt x="2771" y="122"/>
                    <a:pt x="2771" y="121"/>
                  </a:cubicBezTo>
                  <a:moveTo>
                    <a:pt x="2530" y="104"/>
                  </a:moveTo>
                  <a:cubicBezTo>
                    <a:pt x="2530" y="104"/>
                    <a:pt x="2529" y="104"/>
                    <a:pt x="2529" y="104"/>
                  </a:cubicBezTo>
                  <a:cubicBezTo>
                    <a:pt x="2530" y="103"/>
                    <a:pt x="2530" y="103"/>
                    <a:pt x="2530" y="103"/>
                  </a:cubicBezTo>
                  <a:cubicBezTo>
                    <a:pt x="2530" y="103"/>
                    <a:pt x="2530" y="103"/>
                    <a:pt x="2530" y="104"/>
                  </a:cubicBezTo>
                  <a:cubicBezTo>
                    <a:pt x="2530" y="104"/>
                    <a:pt x="2530" y="104"/>
                    <a:pt x="2530" y="104"/>
                  </a:cubicBezTo>
                  <a:close/>
                  <a:moveTo>
                    <a:pt x="2774" y="91"/>
                  </a:moveTo>
                  <a:cubicBezTo>
                    <a:pt x="2773" y="91"/>
                    <a:pt x="2773" y="90"/>
                    <a:pt x="2773" y="90"/>
                  </a:cubicBezTo>
                  <a:cubicBezTo>
                    <a:pt x="2773" y="90"/>
                    <a:pt x="2773" y="90"/>
                    <a:pt x="2774" y="90"/>
                  </a:cubicBezTo>
                  <a:cubicBezTo>
                    <a:pt x="2774" y="90"/>
                    <a:pt x="2774" y="90"/>
                    <a:pt x="2774" y="90"/>
                  </a:cubicBezTo>
                  <a:cubicBezTo>
                    <a:pt x="2774" y="91"/>
                    <a:pt x="2774" y="91"/>
                    <a:pt x="2774" y="91"/>
                  </a:cubicBezTo>
                  <a:moveTo>
                    <a:pt x="2766" y="94"/>
                  </a:moveTo>
                  <a:cubicBezTo>
                    <a:pt x="2766" y="93"/>
                    <a:pt x="2766" y="93"/>
                    <a:pt x="2767" y="92"/>
                  </a:cubicBezTo>
                  <a:cubicBezTo>
                    <a:pt x="2767" y="92"/>
                    <a:pt x="2767" y="91"/>
                    <a:pt x="2768" y="91"/>
                  </a:cubicBezTo>
                  <a:cubicBezTo>
                    <a:pt x="2768" y="90"/>
                    <a:pt x="2769" y="90"/>
                    <a:pt x="2769" y="90"/>
                  </a:cubicBezTo>
                  <a:cubicBezTo>
                    <a:pt x="2770" y="90"/>
                    <a:pt x="2770" y="91"/>
                    <a:pt x="2770" y="92"/>
                  </a:cubicBezTo>
                  <a:cubicBezTo>
                    <a:pt x="2770" y="93"/>
                    <a:pt x="2769" y="93"/>
                    <a:pt x="2769" y="94"/>
                  </a:cubicBezTo>
                  <a:cubicBezTo>
                    <a:pt x="2768" y="95"/>
                    <a:pt x="2767" y="95"/>
                    <a:pt x="2766" y="95"/>
                  </a:cubicBezTo>
                  <a:cubicBezTo>
                    <a:pt x="2766" y="96"/>
                    <a:pt x="2765" y="96"/>
                    <a:pt x="2764" y="95"/>
                  </a:cubicBezTo>
                  <a:cubicBezTo>
                    <a:pt x="2765" y="95"/>
                    <a:pt x="2765" y="95"/>
                    <a:pt x="2766" y="94"/>
                  </a:cubicBezTo>
                  <a:moveTo>
                    <a:pt x="2757" y="91"/>
                  </a:moveTo>
                  <a:cubicBezTo>
                    <a:pt x="2757" y="90"/>
                    <a:pt x="2757" y="90"/>
                    <a:pt x="2756" y="90"/>
                  </a:cubicBezTo>
                  <a:cubicBezTo>
                    <a:pt x="2755" y="90"/>
                    <a:pt x="2755" y="90"/>
                    <a:pt x="2754" y="90"/>
                  </a:cubicBezTo>
                  <a:cubicBezTo>
                    <a:pt x="2754" y="90"/>
                    <a:pt x="2754" y="90"/>
                    <a:pt x="2754" y="89"/>
                  </a:cubicBezTo>
                  <a:cubicBezTo>
                    <a:pt x="2756" y="89"/>
                    <a:pt x="2757" y="89"/>
                    <a:pt x="2758" y="89"/>
                  </a:cubicBezTo>
                  <a:cubicBezTo>
                    <a:pt x="2760" y="90"/>
                    <a:pt x="2761" y="90"/>
                    <a:pt x="2762" y="91"/>
                  </a:cubicBezTo>
                  <a:cubicBezTo>
                    <a:pt x="2763" y="92"/>
                    <a:pt x="2762" y="93"/>
                    <a:pt x="2761" y="93"/>
                  </a:cubicBezTo>
                  <a:cubicBezTo>
                    <a:pt x="2759" y="93"/>
                    <a:pt x="2758" y="93"/>
                    <a:pt x="2757" y="93"/>
                  </a:cubicBezTo>
                  <a:cubicBezTo>
                    <a:pt x="2758" y="92"/>
                    <a:pt x="2758" y="91"/>
                    <a:pt x="2757" y="91"/>
                  </a:cubicBezTo>
                  <a:moveTo>
                    <a:pt x="2681" y="87"/>
                  </a:moveTo>
                  <a:cubicBezTo>
                    <a:pt x="2681" y="87"/>
                    <a:pt x="2680" y="87"/>
                    <a:pt x="2680" y="87"/>
                  </a:cubicBezTo>
                  <a:cubicBezTo>
                    <a:pt x="2680" y="87"/>
                    <a:pt x="2680" y="87"/>
                    <a:pt x="2681" y="87"/>
                  </a:cubicBezTo>
                  <a:cubicBezTo>
                    <a:pt x="2681" y="87"/>
                    <a:pt x="2681" y="87"/>
                    <a:pt x="2681" y="87"/>
                  </a:cubicBezTo>
                  <a:moveTo>
                    <a:pt x="2759" y="84"/>
                  </a:moveTo>
                  <a:cubicBezTo>
                    <a:pt x="2759" y="84"/>
                    <a:pt x="2758" y="83"/>
                    <a:pt x="2759" y="82"/>
                  </a:cubicBezTo>
                  <a:cubicBezTo>
                    <a:pt x="2759" y="83"/>
                    <a:pt x="2760" y="83"/>
                    <a:pt x="2761" y="83"/>
                  </a:cubicBezTo>
                  <a:cubicBezTo>
                    <a:pt x="2761" y="83"/>
                    <a:pt x="2762" y="84"/>
                    <a:pt x="2761" y="85"/>
                  </a:cubicBezTo>
                  <a:cubicBezTo>
                    <a:pt x="2761" y="84"/>
                    <a:pt x="2760" y="84"/>
                    <a:pt x="2759" y="84"/>
                  </a:cubicBezTo>
                  <a:moveTo>
                    <a:pt x="2754" y="81"/>
                  </a:moveTo>
                  <a:cubicBezTo>
                    <a:pt x="2754" y="80"/>
                    <a:pt x="2754" y="79"/>
                    <a:pt x="2754" y="78"/>
                  </a:cubicBezTo>
                  <a:cubicBezTo>
                    <a:pt x="2755" y="78"/>
                    <a:pt x="2756" y="77"/>
                    <a:pt x="2756" y="76"/>
                  </a:cubicBezTo>
                  <a:cubicBezTo>
                    <a:pt x="2757" y="75"/>
                    <a:pt x="2758" y="74"/>
                    <a:pt x="2759" y="74"/>
                  </a:cubicBezTo>
                  <a:cubicBezTo>
                    <a:pt x="2759" y="76"/>
                    <a:pt x="2759" y="77"/>
                    <a:pt x="2758" y="78"/>
                  </a:cubicBezTo>
                  <a:cubicBezTo>
                    <a:pt x="2758" y="80"/>
                    <a:pt x="2757" y="81"/>
                    <a:pt x="2757" y="82"/>
                  </a:cubicBezTo>
                  <a:cubicBezTo>
                    <a:pt x="2755" y="82"/>
                    <a:pt x="2754" y="82"/>
                    <a:pt x="2754" y="81"/>
                  </a:cubicBezTo>
                  <a:moveTo>
                    <a:pt x="2764" y="75"/>
                  </a:moveTo>
                  <a:cubicBezTo>
                    <a:pt x="2765" y="74"/>
                    <a:pt x="2766" y="74"/>
                    <a:pt x="2766" y="73"/>
                  </a:cubicBezTo>
                  <a:cubicBezTo>
                    <a:pt x="2767" y="73"/>
                    <a:pt x="2768" y="74"/>
                    <a:pt x="2767" y="75"/>
                  </a:cubicBezTo>
                  <a:cubicBezTo>
                    <a:pt x="2767" y="76"/>
                    <a:pt x="2766" y="77"/>
                    <a:pt x="2765" y="78"/>
                  </a:cubicBezTo>
                  <a:cubicBezTo>
                    <a:pt x="2764" y="77"/>
                    <a:pt x="2764" y="76"/>
                    <a:pt x="2764" y="75"/>
                  </a:cubicBezTo>
                  <a:moveTo>
                    <a:pt x="2748" y="68"/>
                  </a:moveTo>
                  <a:lnTo>
                    <a:pt x="2751" y="68"/>
                  </a:lnTo>
                  <a:cubicBezTo>
                    <a:pt x="2751" y="69"/>
                    <a:pt x="2751" y="69"/>
                    <a:pt x="2750" y="69"/>
                  </a:cubicBezTo>
                  <a:cubicBezTo>
                    <a:pt x="2750" y="70"/>
                    <a:pt x="2749" y="70"/>
                    <a:pt x="2748" y="70"/>
                  </a:cubicBezTo>
                  <a:lnTo>
                    <a:pt x="2748" y="68"/>
                  </a:lnTo>
                  <a:close/>
                  <a:moveTo>
                    <a:pt x="2731" y="60"/>
                  </a:moveTo>
                  <a:cubicBezTo>
                    <a:pt x="2730" y="60"/>
                    <a:pt x="2730" y="60"/>
                    <a:pt x="2729" y="60"/>
                  </a:cubicBezTo>
                  <a:cubicBezTo>
                    <a:pt x="2729" y="60"/>
                    <a:pt x="2730" y="59"/>
                    <a:pt x="2730" y="59"/>
                  </a:cubicBezTo>
                  <a:cubicBezTo>
                    <a:pt x="2731" y="59"/>
                    <a:pt x="2731" y="59"/>
                    <a:pt x="2732" y="59"/>
                  </a:cubicBezTo>
                  <a:cubicBezTo>
                    <a:pt x="2732" y="60"/>
                    <a:pt x="2731" y="60"/>
                    <a:pt x="2731" y="60"/>
                  </a:cubicBezTo>
                  <a:moveTo>
                    <a:pt x="2487" y="69"/>
                  </a:moveTo>
                  <a:cubicBezTo>
                    <a:pt x="2488" y="70"/>
                    <a:pt x="2487" y="71"/>
                    <a:pt x="2486" y="71"/>
                  </a:cubicBezTo>
                  <a:cubicBezTo>
                    <a:pt x="2485" y="71"/>
                    <a:pt x="2484" y="71"/>
                    <a:pt x="2483" y="72"/>
                  </a:cubicBezTo>
                  <a:cubicBezTo>
                    <a:pt x="2483" y="70"/>
                    <a:pt x="2485" y="69"/>
                    <a:pt x="2487" y="69"/>
                  </a:cubicBezTo>
                  <a:moveTo>
                    <a:pt x="2665" y="60"/>
                  </a:moveTo>
                  <a:lnTo>
                    <a:pt x="2669" y="60"/>
                  </a:lnTo>
                  <a:cubicBezTo>
                    <a:pt x="2669" y="62"/>
                    <a:pt x="2668" y="63"/>
                    <a:pt x="2666" y="64"/>
                  </a:cubicBezTo>
                  <a:cubicBezTo>
                    <a:pt x="2665" y="63"/>
                    <a:pt x="2665" y="62"/>
                    <a:pt x="2665" y="60"/>
                  </a:cubicBezTo>
                  <a:moveTo>
                    <a:pt x="2476" y="68"/>
                  </a:moveTo>
                  <a:cubicBezTo>
                    <a:pt x="2476" y="69"/>
                    <a:pt x="2476" y="70"/>
                    <a:pt x="2475" y="71"/>
                  </a:cubicBezTo>
                  <a:cubicBezTo>
                    <a:pt x="2475" y="72"/>
                    <a:pt x="2474" y="72"/>
                    <a:pt x="2473" y="71"/>
                  </a:cubicBezTo>
                  <a:cubicBezTo>
                    <a:pt x="2473" y="69"/>
                    <a:pt x="2474" y="68"/>
                    <a:pt x="2476" y="68"/>
                  </a:cubicBezTo>
                  <a:moveTo>
                    <a:pt x="2770" y="54"/>
                  </a:moveTo>
                  <a:cubicBezTo>
                    <a:pt x="2770" y="55"/>
                    <a:pt x="2770" y="55"/>
                    <a:pt x="2770" y="55"/>
                  </a:cubicBezTo>
                  <a:cubicBezTo>
                    <a:pt x="2769" y="54"/>
                    <a:pt x="2769" y="54"/>
                    <a:pt x="2769" y="54"/>
                  </a:cubicBezTo>
                  <a:cubicBezTo>
                    <a:pt x="2770" y="53"/>
                    <a:pt x="2770" y="53"/>
                    <a:pt x="2770" y="54"/>
                  </a:cubicBezTo>
                  <a:cubicBezTo>
                    <a:pt x="2770" y="54"/>
                    <a:pt x="2770" y="54"/>
                    <a:pt x="2770" y="54"/>
                  </a:cubicBezTo>
                  <a:moveTo>
                    <a:pt x="2501" y="65"/>
                  </a:moveTo>
                  <a:cubicBezTo>
                    <a:pt x="2503" y="65"/>
                    <a:pt x="2504" y="66"/>
                    <a:pt x="2504" y="67"/>
                  </a:cubicBezTo>
                  <a:lnTo>
                    <a:pt x="2501" y="67"/>
                  </a:lnTo>
                  <a:lnTo>
                    <a:pt x="2501" y="65"/>
                  </a:lnTo>
                  <a:close/>
                  <a:moveTo>
                    <a:pt x="2465" y="67"/>
                  </a:moveTo>
                  <a:cubicBezTo>
                    <a:pt x="2465" y="67"/>
                    <a:pt x="2465" y="66"/>
                    <a:pt x="2465" y="66"/>
                  </a:cubicBezTo>
                  <a:cubicBezTo>
                    <a:pt x="2465" y="66"/>
                    <a:pt x="2466" y="66"/>
                    <a:pt x="2466" y="67"/>
                  </a:cubicBezTo>
                  <a:cubicBezTo>
                    <a:pt x="2466" y="67"/>
                    <a:pt x="2466" y="67"/>
                    <a:pt x="2467" y="67"/>
                  </a:cubicBezTo>
                  <a:cubicBezTo>
                    <a:pt x="2467" y="67"/>
                    <a:pt x="2467" y="68"/>
                    <a:pt x="2466" y="68"/>
                  </a:cubicBezTo>
                  <a:cubicBezTo>
                    <a:pt x="2466" y="68"/>
                    <a:pt x="2466" y="68"/>
                    <a:pt x="2466" y="69"/>
                  </a:cubicBezTo>
                  <a:cubicBezTo>
                    <a:pt x="2466" y="68"/>
                    <a:pt x="2465" y="68"/>
                    <a:pt x="2465" y="68"/>
                  </a:cubicBezTo>
                  <a:cubicBezTo>
                    <a:pt x="2465" y="68"/>
                    <a:pt x="2465" y="68"/>
                    <a:pt x="2464" y="68"/>
                  </a:cubicBezTo>
                  <a:cubicBezTo>
                    <a:pt x="2464" y="67"/>
                    <a:pt x="2465" y="67"/>
                    <a:pt x="2465" y="67"/>
                  </a:cubicBezTo>
                  <a:moveTo>
                    <a:pt x="2743" y="52"/>
                  </a:moveTo>
                  <a:lnTo>
                    <a:pt x="2744" y="52"/>
                  </a:lnTo>
                  <a:lnTo>
                    <a:pt x="2744" y="54"/>
                  </a:lnTo>
                  <a:lnTo>
                    <a:pt x="2743" y="54"/>
                  </a:lnTo>
                  <a:lnTo>
                    <a:pt x="2743" y="52"/>
                  </a:lnTo>
                  <a:close/>
                  <a:moveTo>
                    <a:pt x="2758" y="51"/>
                  </a:moveTo>
                  <a:cubicBezTo>
                    <a:pt x="2758" y="51"/>
                    <a:pt x="2757" y="51"/>
                    <a:pt x="2757" y="51"/>
                  </a:cubicBezTo>
                  <a:cubicBezTo>
                    <a:pt x="2757" y="51"/>
                    <a:pt x="2757" y="50"/>
                    <a:pt x="2757" y="50"/>
                  </a:cubicBezTo>
                  <a:cubicBezTo>
                    <a:pt x="2758" y="50"/>
                    <a:pt x="2758" y="50"/>
                    <a:pt x="2758" y="50"/>
                  </a:cubicBezTo>
                  <a:cubicBezTo>
                    <a:pt x="2758" y="50"/>
                    <a:pt x="2758" y="50"/>
                    <a:pt x="2758" y="51"/>
                  </a:cubicBezTo>
                  <a:moveTo>
                    <a:pt x="2771" y="50"/>
                  </a:moveTo>
                  <a:cubicBezTo>
                    <a:pt x="2771" y="49"/>
                    <a:pt x="2771" y="49"/>
                    <a:pt x="2771" y="48"/>
                  </a:cubicBezTo>
                  <a:cubicBezTo>
                    <a:pt x="2772" y="48"/>
                    <a:pt x="2773" y="49"/>
                    <a:pt x="2773" y="50"/>
                  </a:cubicBezTo>
                  <a:cubicBezTo>
                    <a:pt x="2772" y="50"/>
                    <a:pt x="2772" y="50"/>
                    <a:pt x="2772" y="51"/>
                  </a:cubicBezTo>
                  <a:cubicBezTo>
                    <a:pt x="2771" y="51"/>
                    <a:pt x="2771" y="51"/>
                    <a:pt x="2771" y="50"/>
                  </a:cubicBezTo>
                  <a:moveTo>
                    <a:pt x="2468" y="60"/>
                  </a:moveTo>
                  <a:cubicBezTo>
                    <a:pt x="2468" y="60"/>
                    <a:pt x="2467" y="60"/>
                    <a:pt x="2467" y="60"/>
                  </a:cubicBezTo>
                  <a:cubicBezTo>
                    <a:pt x="2467" y="59"/>
                    <a:pt x="2467" y="59"/>
                    <a:pt x="2467" y="59"/>
                  </a:cubicBezTo>
                  <a:cubicBezTo>
                    <a:pt x="2468" y="59"/>
                    <a:pt x="2468" y="59"/>
                    <a:pt x="2468" y="59"/>
                  </a:cubicBezTo>
                  <a:cubicBezTo>
                    <a:pt x="2468" y="59"/>
                    <a:pt x="2468" y="59"/>
                    <a:pt x="2468" y="60"/>
                  </a:cubicBezTo>
                  <a:moveTo>
                    <a:pt x="2756" y="43"/>
                  </a:moveTo>
                  <a:cubicBezTo>
                    <a:pt x="2758" y="43"/>
                    <a:pt x="2759" y="43"/>
                    <a:pt x="2760" y="43"/>
                  </a:cubicBezTo>
                  <a:cubicBezTo>
                    <a:pt x="2759" y="44"/>
                    <a:pt x="2757" y="45"/>
                    <a:pt x="2753" y="45"/>
                  </a:cubicBezTo>
                  <a:cubicBezTo>
                    <a:pt x="2754" y="43"/>
                    <a:pt x="2754" y="42"/>
                    <a:pt x="2756" y="43"/>
                  </a:cubicBezTo>
                  <a:close/>
                  <a:moveTo>
                    <a:pt x="2733" y="46"/>
                  </a:moveTo>
                  <a:cubicBezTo>
                    <a:pt x="2732" y="47"/>
                    <a:pt x="2732" y="47"/>
                    <a:pt x="2731" y="47"/>
                  </a:cubicBezTo>
                  <a:cubicBezTo>
                    <a:pt x="2730" y="47"/>
                    <a:pt x="2730" y="47"/>
                    <a:pt x="2729" y="46"/>
                  </a:cubicBezTo>
                  <a:cubicBezTo>
                    <a:pt x="2728" y="46"/>
                    <a:pt x="2728" y="45"/>
                    <a:pt x="2729" y="44"/>
                  </a:cubicBezTo>
                  <a:cubicBezTo>
                    <a:pt x="2730" y="45"/>
                    <a:pt x="2730" y="45"/>
                    <a:pt x="2731" y="44"/>
                  </a:cubicBezTo>
                  <a:cubicBezTo>
                    <a:pt x="2732" y="43"/>
                    <a:pt x="2733" y="44"/>
                    <a:pt x="2734" y="45"/>
                  </a:cubicBezTo>
                  <a:cubicBezTo>
                    <a:pt x="2734" y="45"/>
                    <a:pt x="2734" y="46"/>
                    <a:pt x="2733" y="46"/>
                  </a:cubicBezTo>
                  <a:moveTo>
                    <a:pt x="2768" y="40"/>
                  </a:moveTo>
                  <a:lnTo>
                    <a:pt x="2770" y="40"/>
                  </a:lnTo>
                  <a:lnTo>
                    <a:pt x="2770" y="42"/>
                  </a:lnTo>
                  <a:lnTo>
                    <a:pt x="2768" y="42"/>
                  </a:lnTo>
                  <a:lnTo>
                    <a:pt x="2768" y="40"/>
                  </a:lnTo>
                  <a:close/>
                  <a:moveTo>
                    <a:pt x="2457" y="53"/>
                  </a:moveTo>
                  <a:lnTo>
                    <a:pt x="2459" y="53"/>
                  </a:lnTo>
                  <a:cubicBezTo>
                    <a:pt x="2460" y="54"/>
                    <a:pt x="2460" y="54"/>
                    <a:pt x="2459" y="55"/>
                  </a:cubicBezTo>
                  <a:cubicBezTo>
                    <a:pt x="2459" y="55"/>
                    <a:pt x="2459" y="56"/>
                    <a:pt x="2459" y="56"/>
                  </a:cubicBezTo>
                  <a:cubicBezTo>
                    <a:pt x="2457" y="56"/>
                    <a:pt x="2457" y="55"/>
                    <a:pt x="2457" y="53"/>
                  </a:cubicBezTo>
                  <a:moveTo>
                    <a:pt x="2671" y="45"/>
                  </a:moveTo>
                  <a:cubicBezTo>
                    <a:pt x="2672" y="45"/>
                    <a:pt x="2672" y="44"/>
                    <a:pt x="2672" y="43"/>
                  </a:cubicBezTo>
                  <a:cubicBezTo>
                    <a:pt x="2673" y="43"/>
                    <a:pt x="2674" y="43"/>
                    <a:pt x="2674" y="44"/>
                  </a:cubicBezTo>
                  <a:cubicBezTo>
                    <a:pt x="2674" y="46"/>
                    <a:pt x="2675" y="46"/>
                    <a:pt x="2676" y="46"/>
                  </a:cubicBezTo>
                  <a:cubicBezTo>
                    <a:pt x="2676" y="47"/>
                    <a:pt x="2676" y="48"/>
                    <a:pt x="2675" y="48"/>
                  </a:cubicBezTo>
                  <a:cubicBezTo>
                    <a:pt x="2673" y="48"/>
                    <a:pt x="2672" y="48"/>
                    <a:pt x="2671" y="48"/>
                  </a:cubicBezTo>
                  <a:cubicBezTo>
                    <a:pt x="2671" y="47"/>
                    <a:pt x="2671" y="46"/>
                    <a:pt x="2671" y="45"/>
                  </a:cubicBezTo>
                  <a:moveTo>
                    <a:pt x="2476" y="52"/>
                  </a:moveTo>
                  <a:cubicBezTo>
                    <a:pt x="2477" y="51"/>
                    <a:pt x="2478" y="51"/>
                    <a:pt x="2480" y="51"/>
                  </a:cubicBezTo>
                  <a:cubicBezTo>
                    <a:pt x="2480" y="52"/>
                    <a:pt x="2480" y="53"/>
                    <a:pt x="2479" y="54"/>
                  </a:cubicBezTo>
                  <a:cubicBezTo>
                    <a:pt x="2478" y="55"/>
                    <a:pt x="2477" y="55"/>
                    <a:pt x="2476" y="56"/>
                  </a:cubicBezTo>
                  <a:cubicBezTo>
                    <a:pt x="2475" y="56"/>
                    <a:pt x="2474" y="56"/>
                    <a:pt x="2474" y="55"/>
                  </a:cubicBezTo>
                  <a:cubicBezTo>
                    <a:pt x="2473" y="55"/>
                    <a:pt x="2472" y="54"/>
                    <a:pt x="2472" y="52"/>
                  </a:cubicBezTo>
                  <a:cubicBezTo>
                    <a:pt x="2474" y="53"/>
                    <a:pt x="2475" y="53"/>
                    <a:pt x="2476" y="52"/>
                  </a:cubicBezTo>
                  <a:moveTo>
                    <a:pt x="2466" y="52"/>
                  </a:moveTo>
                  <a:cubicBezTo>
                    <a:pt x="2467" y="52"/>
                    <a:pt x="2468" y="52"/>
                    <a:pt x="2469" y="53"/>
                  </a:cubicBezTo>
                  <a:cubicBezTo>
                    <a:pt x="2469" y="53"/>
                    <a:pt x="2469" y="54"/>
                    <a:pt x="2469" y="54"/>
                  </a:cubicBezTo>
                  <a:cubicBezTo>
                    <a:pt x="2468" y="55"/>
                    <a:pt x="2468" y="56"/>
                    <a:pt x="2468" y="56"/>
                  </a:cubicBezTo>
                  <a:cubicBezTo>
                    <a:pt x="2467" y="56"/>
                    <a:pt x="2466" y="56"/>
                    <a:pt x="2466" y="56"/>
                  </a:cubicBezTo>
                  <a:cubicBezTo>
                    <a:pt x="2465" y="55"/>
                    <a:pt x="2464" y="55"/>
                    <a:pt x="2463" y="55"/>
                  </a:cubicBezTo>
                  <a:cubicBezTo>
                    <a:pt x="2464" y="53"/>
                    <a:pt x="2464" y="53"/>
                    <a:pt x="2466" y="52"/>
                  </a:cubicBezTo>
                  <a:moveTo>
                    <a:pt x="2508" y="51"/>
                  </a:moveTo>
                  <a:cubicBezTo>
                    <a:pt x="2508" y="51"/>
                    <a:pt x="2508" y="50"/>
                    <a:pt x="2509" y="49"/>
                  </a:cubicBezTo>
                  <a:cubicBezTo>
                    <a:pt x="2510" y="50"/>
                    <a:pt x="2512" y="50"/>
                    <a:pt x="2513" y="50"/>
                  </a:cubicBezTo>
                  <a:cubicBezTo>
                    <a:pt x="2514" y="49"/>
                    <a:pt x="2516" y="49"/>
                    <a:pt x="2517" y="49"/>
                  </a:cubicBezTo>
                  <a:cubicBezTo>
                    <a:pt x="2517" y="50"/>
                    <a:pt x="2516" y="51"/>
                    <a:pt x="2516" y="52"/>
                  </a:cubicBezTo>
                  <a:cubicBezTo>
                    <a:pt x="2515" y="53"/>
                    <a:pt x="2515" y="54"/>
                    <a:pt x="2514" y="54"/>
                  </a:cubicBezTo>
                  <a:cubicBezTo>
                    <a:pt x="2512" y="55"/>
                    <a:pt x="2511" y="55"/>
                    <a:pt x="2511" y="54"/>
                  </a:cubicBezTo>
                  <a:cubicBezTo>
                    <a:pt x="2511" y="53"/>
                    <a:pt x="2510" y="53"/>
                    <a:pt x="2508" y="54"/>
                  </a:cubicBezTo>
                  <a:cubicBezTo>
                    <a:pt x="2508" y="52"/>
                    <a:pt x="2508" y="51"/>
                    <a:pt x="2508" y="51"/>
                  </a:cubicBezTo>
                  <a:moveTo>
                    <a:pt x="2709" y="43"/>
                  </a:moveTo>
                  <a:cubicBezTo>
                    <a:pt x="2709" y="42"/>
                    <a:pt x="2708" y="41"/>
                    <a:pt x="2707" y="41"/>
                  </a:cubicBezTo>
                  <a:cubicBezTo>
                    <a:pt x="2708" y="40"/>
                    <a:pt x="2709" y="39"/>
                    <a:pt x="2711" y="40"/>
                  </a:cubicBezTo>
                  <a:cubicBezTo>
                    <a:pt x="2713" y="40"/>
                    <a:pt x="2715" y="40"/>
                    <a:pt x="2716" y="39"/>
                  </a:cubicBezTo>
                  <a:cubicBezTo>
                    <a:pt x="2717" y="41"/>
                    <a:pt x="2716" y="42"/>
                    <a:pt x="2715" y="42"/>
                  </a:cubicBezTo>
                  <a:cubicBezTo>
                    <a:pt x="2713" y="42"/>
                    <a:pt x="2712" y="43"/>
                    <a:pt x="2712" y="44"/>
                  </a:cubicBezTo>
                  <a:cubicBezTo>
                    <a:pt x="2711" y="44"/>
                    <a:pt x="2710" y="44"/>
                    <a:pt x="2709" y="43"/>
                  </a:cubicBezTo>
                  <a:moveTo>
                    <a:pt x="2679" y="42"/>
                  </a:moveTo>
                  <a:cubicBezTo>
                    <a:pt x="2678" y="42"/>
                    <a:pt x="2677" y="42"/>
                    <a:pt x="2677" y="42"/>
                  </a:cubicBezTo>
                  <a:cubicBezTo>
                    <a:pt x="2677" y="41"/>
                    <a:pt x="2677" y="41"/>
                    <a:pt x="2678" y="41"/>
                  </a:cubicBezTo>
                  <a:cubicBezTo>
                    <a:pt x="2679" y="41"/>
                    <a:pt x="2679" y="41"/>
                    <a:pt x="2679" y="41"/>
                  </a:cubicBezTo>
                  <a:cubicBezTo>
                    <a:pt x="2679" y="41"/>
                    <a:pt x="2679" y="42"/>
                    <a:pt x="2679" y="42"/>
                  </a:cubicBezTo>
                  <a:moveTo>
                    <a:pt x="2634" y="43"/>
                  </a:moveTo>
                  <a:cubicBezTo>
                    <a:pt x="2635" y="43"/>
                    <a:pt x="2636" y="43"/>
                    <a:pt x="2637" y="44"/>
                  </a:cubicBezTo>
                  <a:cubicBezTo>
                    <a:pt x="2638" y="45"/>
                    <a:pt x="2637" y="46"/>
                    <a:pt x="2637" y="46"/>
                  </a:cubicBezTo>
                  <a:cubicBezTo>
                    <a:pt x="2636" y="46"/>
                    <a:pt x="2635" y="47"/>
                    <a:pt x="2635" y="48"/>
                  </a:cubicBezTo>
                  <a:cubicBezTo>
                    <a:pt x="2636" y="50"/>
                    <a:pt x="2636" y="51"/>
                    <a:pt x="2636" y="51"/>
                  </a:cubicBezTo>
                  <a:cubicBezTo>
                    <a:pt x="2635" y="51"/>
                    <a:pt x="2635" y="52"/>
                    <a:pt x="2635" y="54"/>
                  </a:cubicBezTo>
                  <a:cubicBezTo>
                    <a:pt x="2633" y="53"/>
                    <a:pt x="2632" y="53"/>
                    <a:pt x="2631" y="52"/>
                  </a:cubicBezTo>
                  <a:cubicBezTo>
                    <a:pt x="2631" y="52"/>
                    <a:pt x="2630" y="51"/>
                    <a:pt x="2629" y="51"/>
                  </a:cubicBezTo>
                  <a:cubicBezTo>
                    <a:pt x="2629" y="50"/>
                    <a:pt x="2629" y="49"/>
                    <a:pt x="2630" y="49"/>
                  </a:cubicBezTo>
                  <a:cubicBezTo>
                    <a:pt x="2631" y="48"/>
                    <a:pt x="2632" y="48"/>
                    <a:pt x="2633" y="47"/>
                  </a:cubicBezTo>
                  <a:cubicBezTo>
                    <a:pt x="2632" y="45"/>
                    <a:pt x="2632" y="44"/>
                    <a:pt x="2634" y="43"/>
                  </a:cubicBezTo>
                  <a:moveTo>
                    <a:pt x="2627" y="43"/>
                  </a:moveTo>
                  <a:cubicBezTo>
                    <a:pt x="2627" y="45"/>
                    <a:pt x="2627" y="46"/>
                    <a:pt x="2626" y="46"/>
                  </a:cubicBezTo>
                  <a:cubicBezTo>
                    <a:pt x="2625" y="46"/>
                    <a:pt x="2624" y="48"/>
                    <a:pt x="2625" y="49"/>
                  </a:cubicBezTo>
                  <a:cubicBezTo>
                    <a:pt x="2624" y="49"/>
                    <a:pt x="2624" y="49"/>
                    <a:pt x="2623" y="49"/>
                  </a:cubicBezTo>
                  <a:cubicBezTo>
                    <a:pt x="2623" y="49"/>
                    <a:pt x="2622" y="49"/>
                    <a:pt x="2621" y="49"/>
                  </a:cubicBezTo>
                  <a:cubicBezTo>
                    <a:pt x="2622" y="45"/>
                    <a:pt x="2624" y="43"/>
                    <a:pt x="2627" y="43"/>
                  </a:cubicBezTo>
                  <a:moveTo>
                    <a:pt x="2651" y="60"/>
                  </a:moveTo>
                  <a:cubicBezTo>
                    <a:pt x="2652" y="62"/>
                    <a:pt x="2651" y="63"/>
                    <a:pt x="2650" y="63"/>
                  </a:cubicBezTo>
                  <a:cubicBezTo>
                    <a:pt x="2648" y="63"/>
                    <a:pt x="2647" y="62"/>
                    <a:pt x="2647" y="61"/>
                  </a:cubicBezTo>
                  <a:cubicBezTo>
                    <a:pt x="2648" y="60"/>
                    <a:pt x="2649" y="60"/>
                    <a:pt x="2651" y="60"/>
                  </a:cubicBezTo>
                  <a:moveTo>
                    <a:pt x="2641" y="44"/>
                  </a:moveTo>
                  <a:cubicBezTo>
                    <a:pt x="2640" y="45"/>
                    <a:pt x="2640" y="46"/>
                    <a:pt x="2640" y="48"/>
                  </a:cubicBezTo>
                  <a:cubicBezTo>
                    <a:pt x="2642" y="47"/>
                    <a:pt x="2643" y="48"/>
                    <a:pt x="2644" y="49"/>
                  </a:cubicBezTo>
                  <a:cubicBezTo>
                    <a:pt x="2645" y="50"/>
                    <a:pt x="2645" y="52"/>
                    <a:pt x="2646" y="53"/>
                  </a:cubicBezTo>
                  <a:cubicBezTo>
                    <a:pt x="2645" y="53"/>
                    <a:pt x="2644" y="54"/>
                    <a:pt x="2643" y="54"/>
                  </a:cubicBezTo>
                  <a:cubicBezTo>
                    <a:pt x="2642" y="55"/>
                    <a:pt x="2642" y="56"/>
                    <a:pt x="2642" y="56"/>
                  </a:cubicBezTo>
                  <a:cubicBezTo>
                    <a:pt x="2643" y="57"/>
                    <a:pt x="2644" y="58"/>
                    <a:pt x="2645" y="60"/>
                  </a:cubicBezTo>
                  <a:cubicBezTo>
                    <a:pt x="2644" y="62"/>
                    <a:pt x="2643" y="63"/>
                    <a:pt x="2641" y="65"/>
                  </a:cubicBezTo>
                  <a:cubicBezTo>
                    <a:pt x="2643" y="64"/>
                    <a:pt x="2646" y="63"/>
                    <a:pt x="2648" y="64"/>
                  </a:cubicBezTo>
                  <a:cubicBezTo>
                    <a:pt x="2650" y="64"/>
                    <a:pt x="2652" y="64"/>
                    <a:pt x="2655" y="63"/>
                  </a:cubicBezTo>
                  <a:cubicBezTo>
                    <a:pt x="2655" y="61"/>
                    <a:pt x="2656" y="60"/>
                    <a:pt x="2656" y="59"/>
                  </a:cubicBezTo>
                  <a:cubicBezTo>
                    <a:pt x="2657" y="57"/>
                    <a:pt x="2657" y="56"/>
                    <a:pt x="2659" y="55"/>
                  </a:cubicBezTo>
                  <a:cubicBezTo>
                    <a:pt x="2659" y="55"/>
                    <a:pt x="2661" y="56"/>
                    <a:pt x="2662" y="56"/>
                  </a:cubicBezTo>
                  <a:cubicBezTo>
                    <a:pt x="2663" y="56"/>
                    <a:pt x="2665" y="56"/>
                    <a:pt x="2666" y="55"/>
                  </a:cubicBezTo>
                  <a:cubicBezTo>
                    <a:pt x="2667" y="55"/>
                    <a:pt x="2668" y="54"/>
                    <a:pt x="2669" y="54"/>
                  </a:cubicBezTo>
                  <a:cubicBezTo>
                    <a:pt x="2670" y="53"/>
                    <a:pt x="2670" y="52"/>
                    <a:pt x="2670" y="50"/>
                  </a:cubicBezTo>
                  <a:cubicBezTo>
                    <a:pt x="2669" y="50"/>
                    <a:pt x="2668" y="50"/>
                    <a:pt x="2667" y="50"/>
                  </a:cubicBezTo>
                  <a:cubicBezTo>
                    <a:pt x="2667" y="49"/>
                    <a:pt x="2666" y="49"/>
                    <a:pt x="2664" y="50"/>
                  </a:cubicBezTo>
                  <a:cubicBezTo>
                    <a:pt x="2665" y="51"/>
                    <a:pt x="2665" y="52"/>
                    <a:pt x="2664" y="53"/>
                  </a:cubicBezTo>
                  <a:cubicBezTo>
                    <a:pt x="2663" y="53"/>
                    <a:pt x="2663" y="54"/>
                    <a:pt x="2662" y="54"/>
                  </a:cubicBezTo>
                  <a:cubicBezTo>
                    <a:pt x="2661" y="53"/>
                    <a:pt x="2659" y="53"/>
                    <a:pt x="2658" y="52"/>
                  </a:cubicBezTo>
                  <a:cubicBezTo>
                    <a:pt x="2657" y="51"/>
                    <a:pt x="2655" y="50"/>
                    <a:pt x="2653" y="50"/>
                  </a:cubicBezTo>
                  <a:cubicBezTo>
                    <a:pt x="2654" y="52"/>
                    <a:pt x="2653" y="54"/>
                    <a:pt x="2653" y="55"/>
                  </a:cubicBezTo>
                  <a:cubicBezTo>
                    <a:pt x="2652" y="56"/>
                    <a:pt x="2651" y="57"/>
                    <a:pt x="2649" y="56"/>
                  </a:cubicBezTo>
                  <a:cubicBezTo>
                    <a:pt x="2649" y="55"/>
                    <a:pt x="2649" y="54"/>
                    <a:pt x="2649" y="52"/>
                  </a:cubicBezTo>
                  <a:cubicBezTo>
                    <a:pt x="2648" y="51"/>
                    <a:pt x="2648" y="50"/>
                    <a:pt x="2646" y="49"/>
                  </a:cubicBezTo>
                  <a:cubicBezTo>
                    <a:pt x="2647" y="48"/>
                    <a:pt x="2647" y="48"/>
                    <a:pt x="2647" y="47"/>
                  </a:cubicBezTo>
                  <a:cubicBezTo>
                    <a:pt x="2648" y="47"/>
                    <a:pt x="2648" y="46"/>
                    <a:pt x="2648" y="46"/>
                  </a:cubicBezTo>
                  <a:cubicBezTo>
                    <a:pt x="2648" y="45"/>
                    <a:pt x="2648" y="44"/>
                    <a:pt x="2648" y="44"/>
                  </a:cubicBezTo>
                  <a:cubicBezTo>
                    <a:pt x="2648" y="43"/>
                    <a:pt x="2649" y="43"/>
                    <a:pt x="2650" y="43"/>
                  </a:cubicBezTo>
                  <a:cubicBezTo>
                    <a:pt x="2650" y="43"/>
                    <a:pt x="2651" y="43"/>
                    <a:pt x="2652" y="43"/>
                  </a:cubicBezTo>
                  <a:cubicBezTo>
                    <a:pt x="2652" y="43"/>
                    <a:pt x="2653" y="43"/>
                    <a:pt x="2653" y="42"/>
                  </a:cubicBezTo>
                  <a:cubicBezTo>
                    <a:pt x="2652" y="42"/>
                    <a:pt x="2650" y="42"/>
                    <a:pt x="2648" y="42"/>
                  </a:cubicBezTo>
                  <a:cubicBezTo>
                    <a:pt x="2645" y="43"/>
                    <a:pt x="2643" y="43"/>
                    <a:pt x="2642" y="42"/>
                  </a:cubicBezTo>
                  <a:cubicBezTo>
                    <a:pt x="2641" y="43"/>
                    <a:pt x="2641" y="44"/>
                    <a:pt x="2641" y="44"/>
                  </a:cubicBezTo>
                  <a:moveTo>
                    <a:pt x="2860" y="469"/>
                  </a:moveTo>
                  <a:cubicBezTo>
                    <a:pt x="2860" y="469"/>
                    <a:pt x="2861" y="469"/>
                    <a:pt x="2861" y="469"/>
                  </a:cubicBezTo>
                  <a:cubicBezTo>
                    <a:pt x="2862" y="469"/>
                    <a:pt x="2863" y="469"/>
                    <a:pt x="2864" y="469"/>
                  </a:cubicBezTo>
                  <a:cubicBezTo>
                    <a:pt x="2864" y="469"/>
                    <a:pt x="2865" y="469"/>
                    <a:pt x="2865" y="470"/>
                  </a:cubicBezTo>
                  <a:cubicBezTo>
                    <a:pt x="2865" y="468"/>
                    <a:pt x="2865" y="467"/>
                    <a:pt x="2864" y="467"/>
                  </a:cubicBezTo>
                  <a:cubicBezTo>
                    <a:pt x="2862" y="467"/>
                    <a:pt x="2861" y="467"/>
                    <a:pt x="2859" y="467"/>
                  </a:cubicBezTo>
                  <a:cubicBezTo>
                    <a:pt x="2859" y="468"/>
                    <a:pt x="2859" y="469"/>
                    <a:pt x="2860" y="469"/>
                  </a:cubicBezTo>
                  <a:moveTo>
                    <a:pt x="2848" y="475"/>
                  </a:moveTo>
                  <a:cubicBezTo>
                    <a:pt x="2849" y="475"/>
                    <a:pt x="2850" y="475"/>
                    <a:pt x="2852" y="474"/>
                  </a:cubicBezTo>
                  <a:cubicBezTo>
                    <a:pt x="2852" y="473"/>
                    <a:pt x="2852" y="472"/>
                    <a:pt x="2851" y="472"/>
                  </a:cubicBezTo>
                  <a:cubicBezTo>
                    <a:pt x="2849" y="472"/>
                    <a:pt x="2848" y="471"/>
                    <a:pt x="2847" y="471"/>
                  </a:cubicBezTo>
                  <a:cubicBezTo>
                    <a:pt x="2846" y="474"/>
                    <a:pt x="2847" y="475"/>
                    <a:pt x="2848" y="475"/>
                  </a:cubicBezTo>
                  <a:moveTo>
                    <a:pt x="2869" y="479"/>
                  </a:moveTo>
                  <a:cubicBezTo>
                    <a:pt x="2868" y="480"/>
                    <a:pt x="2869" y="481"/>
                    <a:pt x="2870" y="481"/>
                  </a:cubicBezTo>
                  <a:cubicBezTo>
                    <a:pt x="2870" y="481"/>
                    <a:pt x="2870" y="481"/>
                    <a:pt x="2871" y="480"/>
                  </a:cubicBezTo>
                  <a:cubicBezTo>
                    <a:pt x="2871" y="479"/>
                    <a:pt x="2872" y="479"/>
                    <a:pt x="2872" y="479"/>
                  </a:cubicBezTo>
                  <a:cubicBezTo>
                    <a:pt x="2873" y="478"/>
                    <a:pt x="2873" y="478"/>
                    <a:pt x="2874" y="478"/>
                  </a:cubicBezTo>
                  <a:cubicBezTo>
                    <a:pt x="2874" y="478"/>
                    <a:pt x="2875" y="478"/>
                    <a:pt x="2875" y="479"/>
                  </a:cubicBezTo>
                  <a:cubicBezTo>
                    <a:pt x="2875" y="480"/>
                    <a:pt x="2875" y="480"/>
                    <a:pt x="2874" y="481"/>
                  </a:cubicBezTo>
                  <a:cubicBezTo>
                    <a:pt x="2873" y="481"/>
                    <a:pt x="2873" y="481"/>
                    <a:pt x="2873" y="482"/>
                  </a:cubicBezTo>
                  <a:cubicBezTo>
                    <a:pt x="2875" y="483"/>
                    <a:pt x="2876" y="482"/>
                    <a:pt x="2877" y="481"/>
                  </a:cubicBezTo>
                  <a:cubicBezTo>
                    <a:pt x="2877" y="480"/>
                    <a:pt x="2878" y="479"/>
                    <a:pt x="2879" y="479"/>
                  </a:cubicBezTo>
                  <a:cubicBezTo>
                    <a:pt x="2879" y="478"/>
                    <a:pt x="2880" y="478"/>
                    <a:pt x="2881" y="478"/>
                  </a:cubicBezTo>
                  <a:cubicBezTo>
                    <a:pt x="2882" y="478"/>
                    <a:pt x="2882" y="478"/>
                    <a:pt x="2882" y="477"/>
                  </a:cubicBezTo>
                  <a:cubicBezTo>
                    <a:pt x="2881" y="476"/>
                    <a:pt x="2879" y="475"/>
                    <a:pt x="2877" y="475"/>
                  </a:cubicBezTo>
                  <a:cubicBezTo>
                    <a:pt x="2875" y="474"/>
                    <a:pt x="2872" y="474"/>
                    <a:pt x="2870" y="475"/>
                  </a:cubicBezTo>
                  <a:cubicBezTo>
                    <a:pt x="2870" y="476"/>
                    <a:pt x="2870" y="477"/>
                    <a:pt x="2869" y="479"/>
                  </a:cubicBezTo>
                  <a:moveTo>
                    <a:pt x="2886" y="478"/>
                  </a:moveTo>
                  <a:cubicBezTo>
                    <a:pt x="2887" y="477"/>
                    <a:pt x="2887" y="477"/>
                    <a:pt x="2886" y="477"/>
                  </a:cubicBezTo>
                  <a:cubicBezTo>
                    <a:pt x="2886" y="476"/>
                    <a:pt x="2886" y="476"/>
                    <a:pt x="2885" y="477"/>
                  </a:cubicBezTo>
                  <a:cubicBezTo>
                    <a:pt x="2885" y="477"/>
                    <a:pt x="2885" y="477"/>
                    <a:pt x="2885" y="477"/>
                  </a:cubicBezTo>
                  <a:cubicBezTo>
                    <a:pt x="2885" y="478"/>
                    <a:pt x="2886" y="478"/>
                    <a:pt x="2886" y="478"/>
                  </a:cubicBezTo>
                  <a:moveTo>
                    <a:pt x="3036" y="470"/>
                  </a:moveTo>
                  <a:cubicBezTo>
                    <a:pt x="3036" y="473"/>
                    <a:pt x="3037" y="474"/>
                    <a:pt x="3039" y="475"/>
                  </a:cubicBezTo>
                  <a:cubicBezTo>
                    <a:pt x="3038" y="474"/>
                    <a:pt x="3039" y="473"/>
                    <a:pt x="3039" y="472"/>
                  </a:cubicBezTo>
                  <a:cubicBezTo>
                    <a:pt x="3040" y="471"/>
                    <a:pt x="3040" y="470"/>
                    <a:pt x="3040" y="470"/>
                  </a:cubicBezTo>
                  <a:lnTo>
                    <a:pt x="3036" y="470"/>
                  </a:lnTo>
                  <a:close/>
                  <a:moveTo>
                    <a:pt x="3043" y="471"/>
                  </a:moveTo>
                  <a:cubicBezTo>
                    <a:pt x="3044" y="472"/>
                    <a:pt x="3044" y="471"/>
                    <a:pt x="3044" y="470"/>
                  </a:cubicBezTo>
                  <a:cubicBezTo>
                    <a:pt x="3044" y="470"/>
                    <a:pt x="3044" y="470"/>
                    <a:pt x="3043" y="470"/>
                  </a:cubicBezTo>
                  <a:cubicBezTo>
                    <a:pt x="3043" y="470"/>
                    <a:pt x="3043" y="470"/>
                    <a:pt x="3043" y="471"/>
                  </a:cubicBezTo>
                  <a:cubicBezTo>
                    <a:pt x="3043" y="471"/>
                    <a:pt x="3043" y="471"/>
                    <a:pt x="3043" y="471"/>
                  </a:cubicBezTo>
                  <a:close/>
                  <a:moveTo>
                    <a:pt x="2910" y="479"/>
                  </a:moveTo>
                  <a:cubicBezTo>
                    <a:pt x="2909" y="479"/>
                    <a:pt x="2909" y="480"/>
                    <a:pt x="2909" y="481"/>
                  </a:cubicBezTo>
                  <a:lnTo>
                    <a:pt x="2912" y="481"/>
                  </a:lnTo>
                  <a:cubicBezTo>
                    <a:pt x="2913" y="479"/>
                    <a:pt x="2912" y="478"/>
                    <a:pt x="2910" y="477"/>
                  </a:cubicBezTo>
                  <a:cubicBezTo>
                    <a:pt x="2910" y="478"/>
                    <a:pt x="2910" y="479"/>
                    <a:pt x="2910" y="479"/>
                  </a:cubicBezTo>
                  <a:moveTo>
                    <a:pt x="3019" y="474"/>
                  </a:moveTo>
                  <a:cubicBezTo>
                    <a:pt x="3019" y="474"/>
                    <a:pt x="3018" y="475"/>
                    <a:pt x="3018" y="476"/>
                  </a:cubicBezTo>
                  <a:cubicBezTo>
                    <a:pt x="3019" y="476"/>
                    <a:pt x="3020" y="475"/>
                    <a:pt x="3021" y="475"/>
                  </a:cubicBezTo>
                  <a:cubicBezTo>
                    <a:pt x="3022" y="475"/>
                    <a:pt x="3022" y="474"/>
                    <a:pt x="3022" y="473"/>
                  </a:cubicBezTo>
                  <a:cubicBezTo>
                    <a:pt x="3021" y="473"/>
                    <a:pt x="3020" y="473"/>
                    <a:pt x="3019" y="474"/>
                  </a:cubicBezTo>
                  <a:moveTo>
                    <a:pt x="2888" y="480"/>
                  </a:moveTo>
                  <a:cubicBezTo>
                    <a:pt x="2889" y="480"/>
                    <a:pt x="2889" y="480"/>
                    <a:pt x="2888" y="479"/>
                  </a:cubicBezTo>
                  <a:cubicBezTo>
                    <a:pt x="2888" y="479"/>
                    <a:pt x="2888" y="479"/>
                    <a:pt x="2887" y="480"/>
                  </a:cubicBezTo>
                  <a:cubicBezTo>
                    <a:pt x="2887" y="480"/>
                    <a:pt x="2887" y="480"/>
                    <a:pt x="2887" y="481"/>
                  </a:cubicBezTo>
                  <a:cubicBezTo>
                    <a:pt x="2888" y="481"/>
                    <a:pt x="2888" y="481"/>
                    <a:pt x="2888" y="480"/>
                  </a:cubicBezTo>
                  <a:moveTo>
                    <a:pt x="2953" y="479"/>
                  </a:moveTo>
                  <a:cubicBezTo>
                    <a:pt x="2954" y="479"/>
                    <a:pt x="2954" y="478"/>
                    <a:pt x="2954" y="478"/>
                  </a:cubicBezTo>
                  <a:cubicBezTo>
                    <a:pt x="2954" y="478"/>
                    <a:pt x="2954" y="478"/>
                    <a:pt x="2953" y="478"/>
                  </a:cubicBezTo>
                  <a:cubicBezTo>
                    <a:pt x="2952" y="478"/>
                    <a:pt x="2952" y="478"/>
                    <a:pt x="2952" y="479"/>
                  </a:cubicBezTo>
                  <a:cubicBezTo>
                    <a:pt x="2953" y="479"/>
                    <a:pt x="2953" y="479"/>
                    <a:pt x="2953" y="479"/>
                  </a:cubicBezTo>
                  <a:moveTo>
                    <a:pt x="3043" y="475"/>
                  </a:moveTo>
                  <a:cubicBezTo>
                    <a:pt x="3043" y="475"/>
                    <a:pt x="3043" y="474"/>
                    <a:pt x="3043" y="474"/>
                  </a:cubicBezTo>
                  <a:cubicBezTo>
                    <a:pt x="3043" y="474"/>
                    <a:pt x="3042" y="474"/>
                    <a:pt x="3042" y="474"/>
                  </a:cubicBezTo>
                  <a:cubicBezTo>
                    <a:pt x="3041" y="474"/>
                    <a:pt x="3041" y="475"/>
                    <a:pt x="3042" y="475"/>
                  </a:cubicBezTo>
                  <a:cubicBezTo>
                    <a:pt x="3042" y="475"/>
                    <a:pt x="3042" y="475"/>
                    <a:pt x="3043" y="475"/>
                  </a:cubicBezTo>
                  <a:close/>
                  <a:moveTo>
                    <a:pt x="2985" y="474"/>
                  </a:moveTo>
                  <a:cubicBezTo>
                    <a:pt x="2985" y="474"/>
                    <a:pt x="2985" y="473"/>
                    <a:pt x="2985" y="473"/>
                  </a:cubicBezTo>
                  <a:cubicBezTo>
                    <a:pt x="2985" y="473"/>
                    <a:pt x="2985" y="472"/>
                    <a:pt x="2985" y="472"/>
                  </a:cubicBezTo>
                  <a:cubicBezTo>
                    <a:pt x="2986" y="472"/>
                    <a:pt x="2986" y="473"/>
                    <a:pt x="2986" y="473"/>
                  </a:cubicBezTo>
                  <a:cubicBezTo>
                    <a:pt x="2986" y="474"/>
                    <a:pt x="2986" y="474"/>
                    <a:pt x="2985" y="474"/>
                  </a:cubicBezTo>
                  <a:moveTo>
                    <a:pt x="2910" y="471"/>
                  </a:moveTo>
                  <a:lnTo>
                    <a:pt x="2912" y="471"/>
                  </a:lnTo>
                  <a:lnTo>
                    <a:pt x="2912" y="473"/>
                  </a:lnTo>
                  <a:lnTo>
                    <a:pt x="2910" y="473"/>
                  </a:lnTo>
                  <a:lnTo>
                    <a:pt x="2910" y="471"/>
                  </a:lnTo>
                  <a:close/>
                  <a:moveTo>
                    <a:pt x="3029" y="468"/>
                  </a:moveTo>
                  <a:cubicBezTo>
                    <a:pt x="3027" y="468"/>
                    <a:pt x="3026" y="467"/>
                    <a:pt x="3026" y="465"/>
                  </a:cubicBezTo>
                  <a:cubicBezTo>
                    <a:pt x="3028" y="465"/>
                    <a:pt x="3029" y="466"/>
                    <a:pt x="3031" y="466"/>
                  </a:cubicBezTo>
                  <a:cubicBezTo>
                    <a:pt x="3032" y="466"/>
                    <a:pt x="3033" y="467"/>
                    <a:pt x="3033" y="468"/>
                  </a:cubicBezTo>
                  <a:cubicBezTo>
                    <a:pt x="3032" y="469"/>
                    <a:pt x="3031" y="469"/>
                    <a:pt x="3029" y="468"/>
                  </a:cubicBezTo>
                  <a:moveTo>
                    <a:pt x="2928" y="469"/>
                  </a:moveTo>
                  <a:cubicBezTo>
                    <a:pt x="2929" y="469"/>
                    <a:pt x="2930" y="470"/>
                    <a:pt x="2931" y="471"/>
                  </a:cubicBezTo>
                  <a:cubicBezTo>
                    <a:pt x="2932" y="472"/>
                    <a:pt x="2932" y="473"/>
                    <a:pt x="2931" y="473"/>
                  </a:cubicBezTo>
                  <a:cubicBezTo>
                    <a:pt x="2928" y="474"/>
                    <a:pt x="2927" y="473"/>
                    <a:pt x="2928" y="469"/>
                  </a:cubicBezTo>
                  <a:moveTo>
                    <a:pt x="2922" y="469"/>
                  </a:moveTo>
                  <a:cubicBezTo>
                    <a:pt x="2923" y="469"/>
                    <a:pt x="2923" y="469"/>
                    <a:pt x="2924" y="469"/>
                  </a:cubicBezTo>
                  <a:cubicBezTo>
                    <a:pt x="2924" y="470"/>
                    <a:pt x="2925" y="470"/>
                    <a:pt x="2925" y="471"/>
                  </a:cubicBezTo>
                  <a:cubicBezTo>
                    <a:pt x="2925" y="472"/>
                    <a:pt x="2924" y="472"/>
                    <a:pt x="2924" y="473"/>
                  </a:cubicBezTo>
                  <a:cubicBezTo>
                    <a:pt x="2923" y="473"/>
                    <a:pt x="2923" y="473"/>
                    <a:pt x="2922" y="473"/>
                  </a:cubicBezTo>
                  <a:lnTo>
                    <a:pt x="2922" y="469"/>
                  </a:lnTo>
                  <a:close/>
                  <a:moveTo>
                    <a:pt x="2915" y="471"/>
                  </a:moveTo>
                  <a:cubicBezTo>
                    <a:pt x="2914" y="471"/>
                    <a:pt x="2914" y="471"/>
                    <a:pt x="2913" y="471"/>
                  </a:cubicBezTo>
                  <a:cubicBezTo>
                    <a:pt x="2913" y="470"/>
                    <a:pt x="2914" y="470"/>
                    <a:pt x="2914" y="470"/>
                  </a:cubicBezTo>
                  <a:cubicBezTo>
                    <a:pt x="2915" y="470"/>
                    <a:pt x="2915" y="470"/>
                    <a:pt x="2916" y="470"/>
                  </a:cubicBezTo>
                  <a:cubicBezTo>
                    <a:pt x="2916" y="470"/>
                    <a:pt x="2915" y="470"/>
                    <a:pt x="2915" y="471"/>
                  </a:cubicBezTo>
                  <a:moveTo>
                    <a:pt x="2901" y="470"/>
                  </a:moveTo>
                  <a:cubicBezTo>
                    <a:pt x="2901" y="469"/>
                    <a:pt x="2901" y="469"/>
                    <a:pt x="2900" y="469"/>
                  </a:cubicBezTo>
                  <a:cubicBezTo>
                    <a:pt x="2900" y="468"/>
                    <a:pt x="2901" y="468"/>
                    <a:pt x="2901" y="468"/>
                  </a:cubicBezTo>
                  <a:cubicBezTo>
                    <a:pt x="2902" y="468"/>
                    <a:pt x="2902" y="469"/>
                    <a:pt x="2902" y="469"/>
                  </a:cubicBezTo>
                  <a:cubicBezTo>
                    <a:pt x="2902" y="470"/>
                    <a:pt x="2902" y="470"/>
                    <a:pt x="2901" y="470"/>
                  </a:cubicBezTo>
                  <a:moveTo>
                    <a:pt x="2895" y="468"/>
                  </a:moveTo>
                  <a:cubicBezTo>
                    <a:pt x="2896" y="468"/>
                    <a:pt x="2897" y="468"/>
                    <a:pt x="2897" y="467"/>
                  </a:cubicBezTo>
                  <a:cubicBezTo>
                    <a:pt x="2897" y="467"/>
                    <a:pt x="2898" y="467"/>
                    <a:pt x="2898" y="468"/>
                  </a:cubicBezTo>
                  <a:cubicBezTo>
                    <a:pt x="2898" y="468"/>
                    <a:pt x="2898" y="469"/>
                    <a:pt x="2898" y="469"/>
                  </a:cubicBezTo>
                  <a:cubicBezTo>
                    <a:pt x="2898" y="470"/>
                    <a:pt x="2898" y="470"/>
                    <a:pt x="2897" y="471"/>
                  </a:cubicBezTo>
                  <a:cubicBezTo>
                    <a:pt x="2897" y="471"/>
                    <a:pt x="2897" y="471"/>
                    <a:pt x="2896" y="471"/>
                  </a:cubicBezTo>
                  <a:lnTo>
                    <a:pt x="2895" y="468"/>
                  </a:lnTo>
                  <a:close/>
                  <a:moveTo>
                    <a:pt x="3029" y="461"/>
                  </a:moveTo>
                  <a:cubicBezTo>
                    <a:pt x="3031" y="460"/>
                    <a:pt x="3033" y="461"/>
                    <a:pt x="3033" y="462"/>
                  </a:cubicBezTo>
                  <a:lnTo>
                    <a:pt x="3029" y="462"/>
                  </a:lnTo>
                  <a:lnTo>
                    <a:pt x="3029" y="461"/>
                  </a:lnTo>
                  <a:close/>
                  <a:moveTo>
                    <a:pt x="3000" y="463"/>
                  </a:moveTo>
                  <a:cubicBezTo>
                    <a:pt x="3002" y="462"/>
                    <a:pt x="3003" y="462"/>
                    <a:pt x="3004" y="462"/>
                  </a:cubicBezTo>
                  <a:cubicBezTo>
                    <a:pt x="3004" y="463"/>
                    <a:pt x="3003" y="463"/>
                    <a:pt x="3003" y="464"/>
                  </a:cubicBezTo>
                  <a:cubicBezTo>
                    <a:pt x="3003" y="465"/>
                    <a:pt x="3002" y="466"/>
                    <a:pt x="3002" y="466"/>
                  </a:cubicBezTo>
                  <a:cubicBezTo>
                    <a:pt x="3001" y="467"/>
                    <a:pt x="3001" y="468"/>
                    <a:pt x="3000" y="468"/>
                  </a:cubicBezTo>
                  <a:cubicBezTo>
                    <a:pt x="3000" y="469"/>
                    <a:pt x="2999" y="469"/>
                    <a:pt x="2998" y="468"/>
                  </a:cubicBezTo>
                  <a:cubicBezTo>
                    <a:pt x="2998" y="466"/>
                    <a:pt x="2998" y="465"/>
                    <a:pt x="3000" y="463"/>
                  </a:cubicBezTo>
                  <a:moveTo>
                    <a:pt x="3037" y="459"/>
                  </a:moveTo>
                  <a:lnTo>
                    <a:pt x="3039" y="459"/>
                  </a:lnTo>
                  <a:lnTo>
                    <a:pt x="3039" y="461"/>
                  </a:lnTo>
                  <a:lnTo>
                    <a:pt x="3037" y="461"/>
                  </a:lnTo>
                  <a:lnTo>
                    <a:pt x="3037" y="459"/>
                  </a:lnTo>
                  <a:close/>
                  <a:moveTo>
                    <a:pt x="2950" y="466"/>
                  </a:moveTo>
                  <a:cubicBezTo>
                    <a:pt x="2951" y="466"/>
                    <a:pt x="2952" y="465"/>
                    <a:pt x="2953" y="463"/>
                  </a:cubicBezTo>
                  <a:lnTo>
                    <a:pt x="2959" y="462"/>
                  </a:lnTo>
                  <a:cubicBezTo>
                    <a:pt x="2959" y="464"/>
                    <a:pt x="2958" y="464"/>
                    <a:pt x="2957" y="464"/>
                  </a:cubicBezTo>
                  <a:cubicBezTo>
                    <a:pt x="2956" y="465"/>
                    <a:pt x="2955" y="465"/>
                    <a:pt x="2954" y="465"/>
                  </a:cubicBezTo>
                  <a:cubicBezTo>
                    <a:pt x="2953" y="465"/>
                    <a:pt x="2952" y="467"/>
                    <a:pt x="2951" y="468"/>
                  </a:cubicBezTo>
                  <a:cubicBezTo>
                    <a:pt x="2951" y="469"/>
                    <a:pt x="2949" y="470"/>
                    <a:pt x="2947" y="469"/>
                  </a:cubicBezTo>
                  <a:cubicBezTo>
                    <a:pt x="2948" y="468"/>
                    <a:pt x="2949" y="467"/>
                    <a:pt x="2950" y="466"/>
                  </a:cubicBezTo>
                  <a:moveTo>
                    <a:pt x="2900" y="465"/>
                  </a:moveTo>
                  <a:cubicBezTo>
                    <a:pt x="2902" y="464"/>
                    <a:pt x="2903" y="465"/>
                    <a:pt x="2903" y="467"/>
                  </a:cubicBezTo>
                  <a:lnTo>
                    <a:pt x="2900" y="467"/>
                  </a:lnTo>
                  <a:lnTo>
                    <a:pt x="2900" y="465"/>
                  </a:lnTo>
                  <a:close/>
                  <a:moveTo>
                    <a:pt x="2989" y="461"/>
                  </a:moveTo>
                  <a:cubicBezTo>
                    <a:pt x="2988" y="461"/>
                    <a:pt x="2988" y="461"/>
                    <a:pt x="2988" y="461"/>
                  </a:cubicBezTo>
                  <a:cubicBezTo>
                    <a:pt x="2988" y="461"/>
                    <a:pt x="2988" y="460"/>
                    <a:pt x="2988" y="460"/>
                  </a:cubicBezTo>
                  <a:cubicBezTo>
                    <a:pt x="2989" y="460"/>
                    <a:pt x="2989" y="460"/>
                    <a:pt x="2990" y="460"/>
                  </a:cubicBezTo>
                  <a:cubicBezTo>
                    <a:pt x="2990" y="461"/>
                    <a:pt x="2989" y="461"/>
                    <a:pt x="2989" y="461"/>
                  </a:cubicBezTo>
                  <a:close/>
                  <a:moveTo>
                    <a:pt x="3023" y="459"/>
                  </a:moveTo>
                  <a:cubicBezTo>
                    <a:pt x="3023" y="458"/>
                    <a:pt x="3024" y="458"/>
                    <a:pt x="3023" y="456"/>
                  </a:cubicBezTo>
                  <a:cubicBezTo>
                    <a:pt x="3025" y="456"/>
                    <a:pt x="3025" y="457"/>
                    <a:pt x="3026" y="457"/>
                  </a:cubicBezTo>
                  <a:cubicBezTo>
                    <a:pt x="3026" y="458"/>
                    <a:pt x="3027" y="458"/>
                    <a:pt x="3026" y="459"/>
                  </a:cubicBezTo>
                  <a:cubicBezTo>
                    <a:pt x="3026" y="460"/>
                    <a:pt x="3026" y="460"/>
                    <a:pt x="3025" y="461"/>
                  </a:cubicBezTo>
                  <a:cubicBezTo>
                    <a:pt x="3025" y="462"/>
                    <a:pt x="3024" y="462"/>
                    <a:pt x="3023" y="462"/>
                  </a:cubicBezTo>
                  <a:cubicBezTo>
                    <a:pt x="3022" y="460"/>
                    <a:pt x="3022" y="459"/>
                    <a:pt x="3023" y="459"/>
                  </a:cubicBezTo>
                  <a:moveTo>
                    <a:pt x="2915" y="463"/>
                  </a:moveTo>
                  <a:cubicBezTo>
                    <a:pt x="2916" y="462"/>
                    <a:pt x="2917" y="461"/>
                    <a:pt x="2919" y="461"/>
                  </a:cubicBezTo>
                  <a:cubicBezTo>
                    <a:pt x="2919" y="462"/>
                    <a:pt x="2918" y="463"/>
                    <a:pt x="2918" y="463"/>
                  </a:cubicBezTo>
                  <a:cubicBezTo>
                    <a:pt x="2917" y="464"/>
                    <a:pt x="2917" y="464"/>
                    <a:pt x="2917" y="465"/>
                  </a:cubicBezTo>
                  <a:cubicBezTo>
                    <a:pt x="2916" y="465"/>
                    <a:pt x="2915" y="465"/>
                    <a:pt x="2915" y="463"/>
                  </a:cubicBezTo>
                  <a:moveTo>
                    <a:pt x="2973" y="461"/>
                  </a:moveTo>
                  <a:cubicBezTo>
                    <a:pt x="2973" y="460"/>
                    <a:pt x="2973" y="460"/>
                    <a:pt x="2973" y="460"/>
                  </a:cubicBezTo>
                  <a:cubicBezTo>
                    <a:pt x="2973" y="459"/>
                    <a:pt x="2972" y="459"/>
                    <a:pt x="2972" y="459"/>
                  </a:cubicBezTo>
                  <a:cubicBezTo>
                    <a:pt x="2972" y="458"/>
                    <a:pt x="2972" y="458"/>
                    <a:pt x="2973" y="457"/>
                  </a:cubicBezTo>
                  <a:cubicBezTo>
                    <a:pt x="2974" y="459"/>
                    <a:pt x="2975" y="460"/>
                    <a:pt x="2975" y="461"/>
                  </a:cubicBezTo>
                  <a:cubicBezTo>
                    <a:pt x="2976" y="462"/>
                    <a:pt x="2977" y="463"/>
                    <a:pt x="2977" y="465"/>
                  </a:cubicBezTo>
                  <a:cubicBezTo>
                    <a:pt x="2976" y="464"/>
                    <a:pt x="2975" y="464"/>
                    <a:pt x="2974" y="464"/>
                  </a:cubicBezTo>
                  <a:cubicBezTo>
                    <a:pt x="2973" y="464"/>
                    <a:pt x="2972" y="464"/>
                    <a:pt x="2970" y="464"/>
                  </a:cubicBezTo>
                  <a:cubicBezTo>
                    <a:pt x="2969" y="463"/>
                    <a:pt x="2968" y="461"/>
                    <a:pt x="2969" y="459"/>
                  </a:cubicBezTo>
                  <a:cubicBezTo>
                    <a:pt x="2969" y="459"/>
                    <a:pt x="2970" y="459"/>
                    <a:pt x="2970" y="459"/>
                  </a:cubicBezTo>
                  <a:cubicBezTo>
                    <a:pt x="2970" y="460"/>
                    <a:pt x="2970" y="460"/>
                    <a:pt x="2970" y="461"/>
                  </a:cubicBezTo>
                  <a:cubicBezTo>
                    <a:pt x="2970" y="461"/>
                    <a:pt x="2970" y="462"/>
                    <a:pt x="2970" y="462"/>
                  </a:cubicBezTo>
                  <a:cubicBezTo>
                    <a:pt x="2971" y="462"/>
                    <a:pt x="2971" y="462"/>
                    <a:pt x="2972" y="462"/>
                  </a:cubicBezTo>
                  <a:cubicBezTo>
                    <a:pt x="2973" y="462"/>
                    <a:pt x="2973" y="461"/>
                    <a:pt x="2973" y="461"/>
                  </a:cubicBezTo>
                  <a:moveTo>
                    <a:pt x="3016" y="462"/>
                  </a:moveTo>
                  <a:cubicBezTo>
                    <a:pt x="3016" y="461"/>
                    <a:pt x="3016" y="461"/>
                    <a:pt x="3016" y="460"/>
                  </a:cubicBezTo>
                  <a:cubicBezTo>
                    <a:pt x="3017" y="459"/>
                    <a:pt x="3017" y="458"/>
                    <a:pt x="3017" y="457"/>
                  </a:cubicBezTo>
                  <a:cubicBezTo>
                    <a:pt x="3017" y="456"/>
                    <a:pt x="3016" y="455"/>
                    <a:pt x="3016" y="454"/>
                  </a:cubicBezTo>
                  <a:cubicBezTo>
                    <a:pt x="3017" y="455"/>
                    <a:pt x="3018" y="455"/>
                    <a:pt x="3020" y="455"/>
                  </a:cubicBezTo>
                  <a:cubicBezTo>
                    <a:pt x="3020" y="459"/>
                    <a:pt x="3020" y="461"/>
                    <a:pt x="3018" y="463"/>
                  </a:cubicBezTo>
                  <a:cubicBezTo>
                    <a:pt x="3017" y="463"/>
                    <a:pt x="3017" y="462"/>
                    <a:pt x="3016" y="462"/>
                  </a:cubicBezTo>
                  <a:moveTo>
                    <a:pt x="3010" y="460"/>
                  </a:moveTo>
                  <a:cubicBezTo>
                    <a:pt x="3011" y="460"/>
                    <a:pt x="3011" y="459"/>
                    <a:pt x="3012" y="459"/>
                  </a:cubicBezTo>
                  <a:cubicBezTo>
                    <a:pt x="3012" y="458"/>
                    <a:pt x="3013" y="458"/>
                    <a:pt x="3014" y="457"/>
                  </a:cubicBezTo>
                  <a:cubicBezTo>
                    <a:pt x="3014" y="457"/>
                    <a:pt x="3015" y="457"/>
                    <a:pt x="3016" y="458"/>
                  </a:cubicBezTo>
                  <a:cubicBezTo>
                    <a:pt x="3016" y="460"/>
                    <a:pt x="3015" y="461"/>
                    <a:pt x="3014" y="461"/>
                  </a:cubicBezTo>
                  <a:cubicBezTo>
                    <a:pt x="3012" y="462"/>
                    <a:pt x="3011" y="463"/>
                    <a:pt x="3011" y="464"/>
                  </a:cubicBezTo>
                  <a:cubicBezTo>
                    <a:pt x="3010" y="464"/>
                    <a:pt x="3009" y="464"/>
                    <a:pt x="3008" y="463"/>
                  </a:cubicBezTo>
                  <a:cubicBezTo>
                    <a:pt x="3008" y="462"/>
                    <a:pt x="3007" y="461"/>
                    <a:pt x="3007" y="459"/>
                  </a:cubicBezTo>
                  <a:cubicBezTo>
                    <a:pt x="3008" y="460"/>
                    <a:pt x="3009" y="461"/>
                    <a:pt x="3010" y="460"/>
                  </a:cubicBezTo>
                  <a:moveTo>
                    <a:pt x="3007" y="455"/>
                  </a:moveTo>
                  <a:cubicBezTo>
                    <a:pt x="3008" y="456"/>
                    <a:pt x="3009" y="456"/>
                    <a:pt x="3011" y="456"/>
                  </a:cubicBezTo>
                  <a:cubicBezTo>
                    <a:pt x="3009" y="457"/>
                    <a:pt x="3007" y="458"/>
                    <a:pt x="3005" y="458"/>
                  </a:cubicBezTo>
                  <a:cubicBezTo>
                    <a:pt x="3003" y="459"/>
                    <a:pt x="3000" y="460"/>
                    <a:pt x="2997" y="461"/>
                  </a:cubicBezTo>
                  <a:cubicBezTo>
                    <a:pt x="2997" y="460"/>
                    <a:pt x="2998" y="459"/>
                    <a:pt x="2998" y="459"/>
                  </a:cubicBezTo>
                  <a:cubicBezTo>
                    <a:pt x="2999" y="458"/>
                    <a:pt x="3000" y="458"/>
                    <a:pt x="3000" y="458"/>
                  </a:cubicBezTo>
                  <a:cubicBezTo>
                    <a:pt x="3001" y="457"/>
                    <a:pt x="3002" y="457"/>
                    <a:pt x="3003" y="457"/>
                  </a:cubicBezTo>
                  <a:cubicBezTo>
                    <a:pt x="3003" y="456"/>
                    <a:pt x="3004" y="456"/>
                    <a:pt x="3004" y="455"/>
                  </a:cubicBezTo>
                  <a:cubicBezTo>
                    <a:pt x="3006" y="454"/>
                    <a:pt x="3007" y="455"/>
                    <a:pt x="3007" y="455"/>
                  </a:cubicBezTo>
                  <a:moveTo>
                    <a:pt x="3033" y="455"/>
                  </a:moveTo>
                  <a:cubicBezTo>
                    <a:pt x="3033" y="456"/>
                    <a:pt x="3032" y="457"/>
                    <a:pt x="3031" y="457"/>
                  </a:cubicBezTo>
                  <a:cubicBezTo>
                    <a:pt x="3029" y="456"/>
                    <a:pt x="3028" y="455"/>
                    <a:pt x="3029" y="453"/>
                  </a:cubicBezTo>
                  <a:lnTo>
                    <a:pt x="3033" y="455"/>
                  </a:lnTo>
                  <a:close/>
                  <a:moveTo>
                    <a:pt x="2977" y="456"/>
                  </a:moveTo>
                  <a:cubicBezTo>
                    <a:pt x="2976" y="456"/>
                    <a:pt x="2976" y="455"/>
                    <a:pt x="2976" y="455"/>
                  </a:cubicBezTo>
                  <a:cubicBezTo>
                    <a:pt x="2976" y="454"/>
                    <a:pt x="2977" y="454"/>
                    <a:pt x="2977" y="454"/>
                  </a:cubicBezTo>
                  <a:cubicBezTo>
                    <a:pt x="2977" y="454"/>
                    <a:pt x="2977" y="455"/>
                    <a:pt x="2977" y="455"/>
                  </a:cubicBezTo>
                  <a:cubicBezTo>
                    <a:pt x="2977" y="456"/>
                    <a:pt x="2977" y="456"/>
                    <a:pt x="2977" y="456"/>
                  </a:cubicBezTo>
                  <a:close/>
                  <a:moveTo>
                    <a:pt x="3012" y="451"/>
                  </a:moveTo>
                  <a:cubicBezTo>
                    <a:pt x="3014" y="452"/>
                    <a:pt x="3015" y="453"/>
                    <a:pt x="3015" y="454"/>
                  </a:cubicBezTo>
                  <a:cubicBezTo>
                    <a:pt x="3013" y="454"/>
                    <a:pt x="3012" y="453"/>
                    <a:pt x="3012" y="451"/>
                  </a:cubicBezTo>
                  <a:close/>
                  <a:moveTo>
                    <a:pt x="2889" y="458"/>
                  </a:moveTo>
                  <a:cubicBezTo>
                    <a:pt x="2888" y="458"/>
                    <a:pt x="2888" y="458"/>
                    <a:pt x="2887" y="458"/>
                  </a:cubicBezTo>
                  <a:cubicBezTo>
                    <a:pt x="2888" y="457"/>
                    <a:pt x="2888" y="457"/>
                    <a:pt x="2890" y="457"/>
                  </a:cubicBezTo>
                  <a:cubicBezTo>
                    <a:pt x="2890" y="457"/>
                    <a:pt x="2889" y="457"/>
                    <a:pt x="2889" y="458"/>
                  </a:cubicBezTo>
                  <a:close/>
                  <a:moveTo>
                    <a:pt x="2902" y="456"/>
                  </a:moveTo>
                  <a:cubicBezTo>
                    <a:pt x="2902" y="456"/>
                    <a:pt x="2902" y="455"/>
                    <a:pt x="2903" y="455"/>
                  </a:cubicBezTo>
                  <a:cubicBezTo>
                    <a:pt x="2903" y="455"/>
                    <a:pt x="2904" y="455"/>
                    <a:pt x="2905" y="455"/>
                  </a:cubicBezTo>
                  <a:cubicBezTo>
                    <a:pt x="2906" y="455"/>
                    <a:pt x="2906" y="455"/>
                    <a:pt x="2907" y="455"/>
                  </a:cubicBezTo>
                  <a:cubicBezTo>
                    <a:pt x="2907" y="456"/>
                    <a:pt x="2908" y="456"/>
                    <a:pt x="2907" y="457"/>
                  </a:cubicBezTo>
                  <a:cubicBezTo>
                    <a:pt x="2905" y="458"/>
                    <a:pt x="2903" y="457"/>
                    <a:pt x="2902" y="456"/>
                  </a:cubicBezTo>
                  <a:moveTo>
                    <a:pt x="3021" y="449"/>
                  </a:moveTo>
                  <a:cubicBezTo>
                    <a:pt x="3022" y="449"/>
                    <a:pt x="3023" y="449"/>
                    <a:pt x="3024" y="449"/>
                  </a:cubicBezTo>
                  <a:cubicBezTo>
                    <a:pt x="3025" y="452"/>
                    <a:pt x="3024" y="453"/>
                    <a:pt x="3020" y="452"/>
                  </a:cubicBezTo>
                  <a:cubicBezTo>
                    <a:pt x="3020" y="451"/>
                    <a:pt x="3020" y="450"/>
                    <a:pt x="3021" y="449"/>
                  </a:cubicBezTo>
                  <a:moveTo>
                    <a:pt x="2960" y="455"/>
                  </a:moveTo>
                  <a:cubicBezTo>
                    <a:pt x="2958" y="455"/>
                    <a:pt x="2957" y="455"/>
                    <a:pt x="2955" y="456"/>
                  </a:cubicBezTo>
                  <a:cubicBezTo>
                    <a:pt x="2954" y="456"/>
                    <a:pt x="2953" y="456"/>
                    <a:pt x="2952" y="456"/>
                  </a:cubicBezTo>
                  <a:cubicBezTo>
                    <a:pt x="2952" y="455"/>
                    <a:pt x="2951" y="454"/>
                    <a:pt x="2951" y="452"/>
                  </a:cubicBezTo>
                  <a:lnTo>
                    <a:pt x="2953" y="452"/>
                  </a:lnTo>
                  <a:cubicBezTo>
                    <a:pt x="2954" y="452"/>
                    <a:pt x="2954" y="453"/>
                    <a:pt x="2955" y="452"/>
                  </a:cubicBezTo>
                  <a:cubicBezTo>
                    <a:pt x="2956" y="452"/>
                    <a:pt x="2958" y="452"/>
                    <a:pt x="2959" y="452"/>
                  </a:cubicBezTo>
                  <a:cubicBezTo>
                    <a:pt x="2960" y="452"/>
                    <a:pt x="2961" y="452"/>
                    <a:pt x="2962" y="452"/>
                  </a:cubicBezTo>
                  <a:cubicBezTo>
                    <a:pt x="2963" y="453"/>
                    <a:pt x="2964" y="453"/>
                    <a:pt x="2964" y="454"/>
                  </a:cubicBezTo>
                  <a:cubicBezTo>
                    <a:pt x="2963" y="454"/>
                    <a:pt x="2961" y="454"/>
                    <a:pt x="2960" y="455"/>
                  </a:cubicBezTo>
                  <a:moveTo>
                    <a:pt x="2934" y="454"/>
                  </a:moveTo>
                  <a:cubicBezTo>
                    <a:pt x="2935" y="454"/>
                    <a:pt x="2936" y="454"/>
                    <a:pt x="2937" y="453"/>
                  </a:cubicBezTo>
                  <a:cubicBezTo>
                    <a:pt x="2938" y="453"/>
                    <a:pt x="2939" y="453"/>
                    <a:pt x="2940" y="453"/>
                  </a:cubicBezTo>
                  <a:cubicBezTo>
                    <a:pt x="2941" y="453"/>
                    <a:pt x="2942" y="454"/>
                    <a:pt x="2942" y="455"/>
                  </a:cubicBezTo>
                  <a:cubicBezTo>
                    <a:pt x="2937" y="455"/>
                    <a:pt x="2932" y="456"/>
                    <a:pt x="2927" y="457"/>
                  </a:cubicBezTo>
                  <a:cubicBezTo>
                    <a:pt x="2923" y="458"/>
                    <a:pt x="2919" y="458"/>
                    <a:pt x="2916" y="456"/>
                  </a:cubicBezTo>
                  <a:cubicBezTo>
                    <a:pt x="2916" y="455"/>
                    <a:pt x="2917" y="454"/>
                    <a:pt x="2919" y="454"/>
                  </a:cubicBezTo>
                  <a:cubicBezTo>
                    <a:pt x="2921" y="453"/>
                    <a:pt x="2922" y="453"/>
                    <a:pt x="2923" y="453"/>
                  </a:cubicBezTo>
                  <a:cubicBezTo>
                    <a:pt x="2924" y="453"/>
                    <a:pt x="2925" y="453"/>
                    <a:pt x="2927" y="454"/>
                  </a:cubicBezTo>
                  <a:cubicBezTo>
                    <a:pt x="2928" y="455"/>
                    <a:pt x="2929" y="455"/>
                    <a:pt x="2930" y="455"/>
                  </a:cubicBezTo>
                  <a:cubicBezTo>
                    <a:pt x="2931" y="455"/>
                    <a:pt x="2932" y="455"/>
                    <a:pt x="2934" y="454"/>
                  </a:cubicBezTo>
                  <a:moveTo>
                    <a:pt x="2979" y="466"/>
                  </a:moveTo>
                  <a:cubicBezTo>
                    <a:pt x="2979" y="465"/>
                    <a:pt x="2979" y="464"/>
                    <a:pt x="2979" y="463"/>
                  </a:cubicBezTo>
                  <a:cubicBezTo>
                    <a:pt x="2979" y="462"/>
                    <a:pt x="2980" y="462"/>
                    <a:pt x="2980" y="461"/>
                  </a:cubicBezTo>
                  <a:cubicBezTo>
                    <a:pt x="2981" y="460"/>
                    <a:pt x="2981" y="460"/>
                    <a:pt x="2982" y="460"/>
                  </a:cubicBezTo>
                  <a:cubicBezTo>
                    <a:pt x="2982" y="459"/>
                    <a:pt x="2981" y="458"/>
                    <a:pt x="2981" y="457"/>
                  </a:cubicBezTo>
                  <a:cubicBezTo>
                    <a:pt x="2980" y="456"/>
                    <a:pt x="2979" y="454"/>
                    <a:pt x="2979" y="453"/>
                  </a:cubicBezTo>
                  <a:cubicBezTo>
                    <a:pt x="2978" y="452"/>
                    <a:pt x="2978" y="451"/>
                    <a:pt x="2979" y="450"/>
                  </a:cubicBezTo>
                  <a:cubicBezTo>
                    <a:pt x="2979" y="449"/>
                    <a:pt x="2980" y="448"/>
                    <a:pt x="2981" y="448"/>
                  </a:cubicBezTo>
                  <a:cubicBezTo>
                    <a:pt x="2981" y="449"/>
                    <a:pt x="2982" y="449"/>
                    <a:pt x="2983" y="450"/>
                  </a:cubicBezTo>
                  <a:cubicBezTo>
                    <a:pt x="2984" y="450"/>
                    <a:pt x="2983" y="451"/>
                    <a:pt x="2982" y="451"/>
                  </a:cubicBezTo>
                  <a:cubicBezTo>
                    <a:pt x="2981" y="451"/>
                    <a:pt x="2981" y="452"/>
                    <a:pt x="2981" y="452"/>
                  </a:cubicBezTo>
                  <a:cubicBezTo>
                    <a:pt x="2981" y="453"/>
                    <a:pt x="2981" y="454"/>
                    <a:pt x="2982" y="455"/>
                  </a:cubicBezTo>
                  <a:cubicBezTo>
                    <a:pt x="2983" y="456"/>
                    <a:pt x="2983" y="457"/>
                    <a:pt x="2983" y="458"/>
                  </a:cubicBezTo>
                  <a:cubicBezTo>
                    <a:pt x="2983" y="460"/>
                    <a:pt x="2983" y="461"/>
                    <a:pt x="2982" y="462"/>
                  </a:cubicBezTo>
                  <a:cubicBezTo>
                    <a:pt x="2981" y="463"/>
                    <a:pt x="2980" y="465"/>
                    <a:pt x="2980" y="467"/>
                  </a:cubicBezTo>
                  <a:cubicBezTo>
                    <a:pt x="2980" y="467"/>
                    <a:pt x="2979" y="466"/>
                    <a:pt x="2979" y="466"/>
                  </a:cubicBezTo>
                  <a:moveTo>
                    <a:pt x="2956" y="449"/>
                  </a:moveTo>
                  <a:cubicBezTo>
                    <a:pt x="2956" y="450"/>
                    <a:pt x="2956" y="450"/>
                    <a:pt x="2955" y="450"/>
                  </a:cubicBezTo>
                  <a:cubicBezTo>
                    <a:pt x="2955" y="449"/>
                    <a:pt x="2955" y="449"/>
                    <a:pt x="2955" y="449"/>
                  </a:cubicBezTo>
                  <a:cubicBezTo>
                    <a:pt x="2956" y="448"/>
                    <a:pt x="2956" y="448"/>
                    <a:pt x="2956" y="448"/>
                  </a:cubicBezTo>
                  <a:cubicBezTo>
                    <a:pt x="2957" y="449"/>
                    <a:pt x="2957" y="449"/>
                    <a:pt x="2956" y="449"/>
                  </a:cubicBezTo>
                  <a:moveTo>
                    <a:pt x="3011" y="446"/>
                  </a:moveTo>
                  <a:cubicBezTo>
                    <a:pt x="3012" y="446"/>
                    <a:pt x="3012" y="447"/>
                    <a:pt x="3012" y="448"/>
                  </a:cubicBezTo>
                  <a:cubicBezTo>
                    <a:pt x="3010" y="448"/>
                    <a:pt x="3009" y="449"/>
                    <a:pt x="3008" y="449"/>
                  </a:cubicBezTo>
                  <a:cubicBezTo>
                    <a:pt x="3008" y="450"/>
                    <a:pt x="3008" y="451"/>
                    <a:pt x="3007" y="453"/>
                  </a:cubicBezTo>
                  <a:lnTo>
                    <a:pt x="3005" y="453"/>
                  </a:lnTo>
                  <a:cubicBezTo>
                    <a:pt x="3004" y="452"/>
                    <a:pt x="3004" y="451"/>
                    <a:pt x="3005" y="450"/>
                  </a:cubicBezTo>
                  <a:cubicBezTo>
                    <a:pt x="3005" y="450"/>
                    <a:pt x="3005" y="450"/>
                    <a:pt x="3006" y="449"/>
                  </a:cubicBezTo>
                  <a:cubicBezTo>
                    <a:pt x="3006" y="449"/>
                    <a:pt x="3006" y="449"/>
                    <a:pt x="3007" y="448"/>
                  </a:cubicBezTo>
                  <a:cubicBezTo>
                    <a:pt x="3007" y="448"/>
                    <a:pt x="3007" y="447"/>
                    <a:pt x="3007" y="446"/>
                  </a:cubicBezTo>
                  <a:cubicBezTo>
                    <a:pt x="3008" y="447"/>
                    <a:pt x="3008" y="446"/>
                    <a:pt x="3009" y="445"/>
                  </a:cubicBezTo>
                  <a:cubicBezTo>
                    <a:pt x="3009" y="446"/>
                    <a:pt x="3010" y="446"/>
                    <a:pt x="3011" y="446"/>
                  </a:cubicBezTo>
                  <a:moveTo>
                    <a:pt x="2998" y="443"/>
                  </a:moveTo>
                  <a:lnTo>
                    <a:pt x="3000" y="443"/>
                  </a:lnTo>
                  <a:lnTo>
                    <a:pt x="3000" y="446"/>
                  </a:lnTo>
                  <a:lnTo>
                    <a:pt x="2998" y="445"/>
                  </a:lnTo>
                  <a:lnTo>
                    <a:pt x="2998" y="443"/>
                  </a:lnTo>
                  <a:close/>
                  <a:moveTo>
                    <a:pt x="2975" y="447"/>
                  </a:moveTo>
                  <a:cubicBezTo>
                    <a:pt x="2975" y="445"/>
                    <a:pt x="2975" y="444"/>
                    <a:pt x="2975" y="443"/>
                  </a:cubicBezTo>
                  <a:cubicBezTo>
                    <a:pt x="2976" y="443"/>
                    <a:pt x="2977" y="445"/>
                    <a:pt x="2977" y="447"/>
                  </a:cubicBezTo>
                  <a:cubicBezTo>
                    <a:pt x="2975" y="448"/>
                    <a:pt x="2975" y="448"/>
                    <a:pt x="2975" y="447"/>
                  </a:cubicBezTo>
                  <a:moveTo>
                    <a:pt x="2980" y="445"/>
                  </a:moveTo>
                  <a:cubicBezTo>
                    <a:pt x="2979" y="444"/>
                    <a:pt x="2979" y="443"/>
                    <a:pt x="2979" y="442"/>
                  </a:cubicBezTo>
                  <a:cubicBezTo>
                    <a:pt x="2981" y="442"/>
                    <a:pt x="2983" y="443"/>
                    <a:pt x="2983" y="446"/>
                  </a:cubicBezTo>
                  <a:cubicBezTo>
                    <a:pt x="2982" y="446"/>
                    <a:pt x="2981" y="446"/>
                    <a:pt x="2980" y="445"/>
                  </a:cubicBezTo>
                  <a:moveTo>
                    <a:pt x="2897" y="448"/>
                  </a:moveTo>
                  <a:cubicBezTo>
                    <a:pt x="2897" y="448"/>
                    <a:pt x="2896" y="448"/>
                    <a:pt x="2896" y="448"/>
                  </a:cubicBezTo>
                  <a:cubicBezTo>
                    <a:pt x="2895" y="448"/>
                    <a:pt x="2895" y="448"/>
                    <a:pt x="2895" y="447"/>
                  </a:cubicBezTo>
                  <a:cubicBezTo>
                    <a:pt x="2894" y="447"/>
                    <a:pt x="2894" y="447"/>
                    <a:pt x="2894" y="446"/>
                  </a:cubicBezTo>
                  <a:cubicBezTo>
                    <a:pt x="2896" y="445"/>
                    <a:pt x="2898" y="446"/>
                    <a:pt x="2898" y="447"/>
                  </a:cubicBezTo>
                  <a:cubicBezTo>
                    <a:pt x="2899" y="448"/>
                    <a:pt x="2899" y="449"/>
                    <a:pt x="2900" y="450"/>
                  </a:cubicBezTo>
                  <a:cubicBezTo>
                    <a:pt x="2900" y="451"/>
                    <a:pt x="2900" y="451"/>
                    <a:pt x="2898" y="451"/>
                  </a:cubicBezTo>
                  <a:cubicBezTo>
                    <a:pt x="2897" y="451"/>
                    <a:pt x="2896" y="451"/>
                    <a:pt x="2895" y="451"/>
                  </a:cubicBezTo>
                  <a:cubicBezTo>
                    <a:pt x="2895" y="450"/>
                    <a:pt x="2895" y="450"/>
                    <a:pt x="2895" y="450"/>
                  </a:cubicBezTo>
                  <a:cubicBezTo>
                    <a:pt x="2896" y="450"/>
                    <a:pt x="2896" y="450"/>
                    <a:pt x="2897" y="450"/>
                  </a:cubicBezTo>
                  <a:cubicBezTo>
                    <a:pt x="2897" y="449"/>
                    <a:pt x="2897" y="449"/>
                    <a:pt x="2897" y="448"/>
                  </a:cubicBezTo>
                  <a:moveTo>
                    <a:pt x="2908" y="445"/>
                  </a:moveTo>
                  <a:cubicBezTo>
                    <a:pt x="2908" y="445"/>
                    <a:pt x="2907" y="445"/>
                    <a:pt x="2907" y="445"/>
                  </a:cubicBezTo>
                  <a:cubicBezTo>
                    <a:pt x="2907" y="445"/>
                    <a:pt x="2907" y="444"/>
                    <a:pt x="2907" y="444"/>
                  </a:cubicBezTo>
                  <a:cubicBezTo>
                    <a:pt x="2908" y="444"/>
                    <a:pt x="2909" y="444"/>
                    <a:pt x="2909" y="444"/>
                  </a:cubicBezTo>
                  <a:cubicBezTo>
                    <a:pt x="2909" y="445"/>
                    <a:pt x="2909" y="445"/>
                    <a:pt x="2908" y="445"/>
                  </a:cubicBezTo>
                  <a:close/>
                  <a:moveTo>
                    <a:pt x="2902" y="447"/>
                  </a:moveTo>
                  <a:cubicBezTo>
                    <a:pt x="2901" y="446"/>
                    <a:pt x="2900" y="446"/>
                    <a:pt x="2900" y="444"/>
                  </a:cubicBezTo>
                  <a:cubicBezTo>
                    <a:pt x="2902" y="444"/>
                    <a:pt x="2903" y="444"/>
                    <a:pt x="2903" y="445"/>
                  </a:cubicBezTo>
                  <a:cubicBezTo>
                    <a:pt x="2903" y="446"/>
                    <a:pt x="2904" y="447"/>
                    <a:pt x="2905" y="446"/>
                  </a:cubicBezTo>
                  <a:cubicBezTo>
                    <a:pt x="2904" y="448"/>
                    <a:pt x="2904" y="448"/>
                    <a:pt x="2902" y="447"/>
                  </a:cubicBezTo>
                  <a:moveTo>
                    <a:pt x="2887" y="446"/>
                  </a:moveTo>
                  <a:cubicBezTo>
                    <a:pt x="2887" y="447"/>
                    <a:pt x="2887" y="447"/>
                    <a:pt x="2886" y="447"/>
                  </a:cubicBezTo>
                  <a:cubicBezTo>
                    <a:pt x="2885" y="448"/>
                    <a:pt x="2885" y="448"/>
                    <a:pt x="2884" y="448"/>
                  </a:cubicBezTo>
                  <a:cubicBezTo>
                    <a:pt x="2884" y="447"/>
                    <a:pt x="2884" y="446"/>
                    <a:pt x="2885" y="445"/>
                  </a:cubicBezTo>
                  <a:cubicBezTo>
                    <a:pt x="2887" y="445"/>
                    <a:pt x="2887" y="446"/>
                    <a:pt x="2887" y="446"/>
                  </a:cubicBezTo>
                  <a:moveTo>
                    <a:pt x="2911" y="444"/>
                  </a:moveTo>
                  <a:cubicBezTo>
                    <a:pt x="2911" y="444"/>
                    <a:pt x="2910" y="444"/>
                    <a:pt x="2910" y="444"/>
                  </a:cubicBezTo>
                  <a:cubicBezTo>
                    <a:pt x="2910" y="443"/>
                    <a:pt x="2910" y="443"/>
                    <a:pt x="2911" y="443"/>
                  </a:cubicBezTo>
                  <a:cubicBezTo>
                    <a:pt x="2911" y="443"/>
                    <a:pt x="2912" y="443"/>
                    <a:pt x="2912" y="443"/>
                  </a:cubicBezTo>
                  <a:cubicBezTo>
                    <a:pt x="2912" y="443"/>
                    <a:pt x="2912" y="444"/>
                    <a:pt x="2911" y="444"/>
                  </a:cubicBezTo>
                  <a:moveTo>
                    <a:pt x="2864" y="446"/>
                  </a:moveTo>
                  <a:cubicBezTo>
                    <a:pt x="2864" y="446"/>
                    <a:pt x="2863" y="446"/>
                    <a:pt x="2863" y="446"/>
                  </a:cubicBezTo>
                  <a:cubicBezTo>
                    <a:pt x="2863" y="445"/>
                    <a:pt x="2863" y="445"/>
                    <a:pt x="2864" y="445"/>
                  </a:cubicBezTo>
                  <a:cubicBezTo>
                    <a:pt x="2864" y="445"/>
                    <a:pt x="2865" y="445"/>
                    <a:pt x="2865" y="445"/>
                  </a:cubicBezTo>
                  <a:cubicBezTo>
                    <a:pt x="2865" y="445"/>
                    <a:pt x="2865" y="446"/>
                    <a:pt x="2864" y="446"/>
                  </a:cubicBezTo>
                  <a:close/>
                  <a:moveTo>
                    <a:pt x="2855" y="445"/>
                  </a:moveTo>
                  <a:cubicBezTo>
                    <a:pt x="2856" y="445"/>
                    <a:pt x="2857" y="445"/>
                    <a:pt x="2857" y="445"/>
                  </a:cubicBezTo>
                  <a:cubicBezTo>
                    <a:pt x="2858" y="445"/>
                    <a:pt x="2858" y="445"/>
                    <a:pt x="2858" y="444"/>
                  </a:cubicBezTo>
                  <a:cubicBezTo>
                    <a:pt x="2860" y="444"/>
                    <a:pt x="2861" y="445"/>
                    <a:pt x="2860" y="447"/>
                  </a:cubicBezTo>
                  <a:cubicBezTo>
                    <a:pt x="2859" y="448"/>
                    <a:pt x="2857" y="449"/>
                    <a:pt x="2856" y="449"/>
                  </a:cubicBezTo>
                  <a:lnTo>
                    <a:pt x="2855" y="445"/>
                  </a:lnTo>
                  <a:close/>
                  <a:moveTo>
                    <a:pt x="2926" y="446"/>
                  </a:moveTo>
                  <a:cubicBezTo>
                    <a:pt x="2925" y="446"/>
                    <a:pt x="2924" y="446"/>
                    <a:pt x="2924" y="445"/>
                  </a:cubicBezTo>
                  <a:cubicBezTo>
                    <a:pt x="2923" y="444"/>
                    <a:pt x="2923" y="444"/>
                    <a:pt x="2923" y="443"/>
                  </a:cubicBezTo>
                  <a:cubicBezTo>
                    <a:pt x="2922" y="442"/>
                    <a:pt x="2922" y="442"/>
                    <a:pt x="2921" y="441"/>
                  </a:cubicBezTo>
                  <a:cubicBezTo>
                    <a:pt x="2921" y="440"/>
                    <a:pt x="2922" y="440"/>
                    <a:pt x="2923" y="441"/>
                  </a:cubicBezTo>
                  <a:cubicBezTo>
                    <a:pt x="2923" y="442"/>
                    <a:pt x="2924" y="443"/>
                    <a:pt x="2924" y="443"/>
                  </a:cubicBezTo>
                  <a:cubicBezTo>
                    <a:pt x="2927" y="443"/>
                    <a:pt x="2929" y="444"/>
                    <a:pt x="2929" y="446"/>
                  </a:cubicBezTo>
                  <a:cubicBezTo>
                    <a:pt x="2927" y="447"/>
                    <a:pt x="2926" y="447"/>
                    <a:pt x="2926" y="446"/>
                  </a:cubicBezTo>
                  <a:moveTo>
                    <a:pt x="2899" y="442"/>
                  </a:moveTo>
                  <a:cubicBezTo>
                    <a:pt x="2899" y="442"/>
                    <a:pt x="2900" y="441"/>
                    <a:pt x="2900" y="441"/>
                  </a:cubicBezTo>
                  <a:cubicBezTo>
                    <a:pt x="2901" y="441"/>
                    <a:pt x="2901" y="442"/>
                    <a:pt x="2901" y="442"/>
                  </a:cubicBezTo>
                  <a:cubicBezTo>
                    <a:pt x="2900" y="443"/>
                    <a:pt x="2899" y="443"/>
                    <a:pt x="2899" y="442"/>
                  </a:cubicBezTo>
                  <a:moveTo>
                    <a:pt x="2878" y="444"/>
                  </a:moveTo>
                  <a:cubicBezTo>
                    <a:pt x="2877" y="444"/>
                    <a:pt x="2877" y="444"/>
                    <a:pt x="2877" y="443"/>
                  </a:cubicBezTo>
                  <a:cubicBezTo>
                    <a:pt x="2877" y="443"/>
                    <a:pt x="2877" y="442"/>
                    <a:pt x="2878" y="442"/>
                  </a:cubicBezTo>
                  <a:cubicBezTo>
                    <a:pt x="2878" y="443"/>
                    <a:pt x="2878" y="443"/>
                    <a:pt x="2878" y="443"/>
                  </a:cubicBezTo>
                  <a:cubicBezTo>
                    <a:pt x="2878" y="444"/>
                    <a:pt x="2878" y="444"/>
                    <a:pt x="2878" y="444"/>
                  </a:cubicBezTo>
                  <a:close/>
                  <a:moveTo>
                    <a:pt x="2929" y="440"/>
                  </a:moveTo>
                  <a:cubicBezTo>
                    <a:pt x="2929" y="440"/>
                    <a:pt x="2930" y="440"/>
                    <a:pt x="2930" y="439"/>
                  </a:cubicBezTo>
                  <a:cubicBezTo>
                    <a:pt x="2930" y="439"/>
                    <a:pt x="2931" y="439"/>
                    <a:pt x="2931" y="439"/>
                  </a:cubicBezTo>
                  <a:cubicBezTo>
                    <a:pt x="2931" y="440"/>
                    <a:pt x="2931" y="440"/>
                    <a:pt x="2931" y="441"/>
                  </a:cubicBezTo>
                  <a:cubicBezTo>
                    <a:pt x="2931" y="441"/>
                    <a:pt x="2931" y="442"/>
                    <a:pt x="2930" y="442"/>
                  </a:cubicBezTo>
                  <a:cubicBezTo>
                    <a:pt x="2930" y="442"/>
                    <a:pt x="2929" y="442"/>
                    <a:pt x="2929" y="442"/>
                  </a:cubicBezTo>
                  <a:lnTo>
                    <a:pt x="2929" y="440"/>
                  </a:lnTo>
                  <a:close/>
                  <a:moveTo>
                    <a:pt x="2962" y="437"/>
                  </a:moveTo>
                  <a:cubicBezTo>
                    <a:pt x="2961" y="437"/>
                    <a:pt x="2961" y="437"/>
                    <a:pt x="2960" y="437"/>
                  </a:cubicBezTo>
                  <a:cubicBezTo>
                    <a:pt x="2960" y="437"/>
                    <a:pt x="2960" y="437"/>
                    <a:pt x="2961" y="436"/>
                  </a:cubicBezTo>
                  <a:cubicBezTo>
                    <a:pt x="2962" y="436"/>
                    <a:pt x="2962" y="436"/>
                    <a:pt x="2962" y="436"/>
                  </a:cubicBezTo>
                  <a:cubicBezTo>
                    <a:pt x="2962" y="437"/>
                    <a:pt x="2962" y="437"/>
                    <a:pt x="2962" y="437"/>
                  </a:cubicBezTo>
                  <a:close/>
                  <a:moveTo>
                    <a:pt x="2893" y="438"/>
                  </a:moveTo>
                  <a:lnTo>
                    <a:pt x="2895" y="438"/>
                  </a:lnTo>
                  <a:lnTo>
                    <a:pt x="2896" y="440"/>
                  </a:lnTo>
                  <a:lnTo>
                    <a:pt x="2893" y="440"/>
                  </a:lnTo>
                  <a:lnTo>
                    <a:pt x="2893" y="438"/>
                  </a:lnTo>
                  <a:close/>
                  <a:moveTo>
                    <a:pt x="2891" y="442"/>
                  </a:moveTo>
                  <a:cubicBezTo>
                    <a:pt x="2889" y="442"/>
                    <a:pt x="2888" y="440"/>
                    <a:pt x="2888" y="438"/>
                  </a:cubicBezTo>
                  <a:cubicBezTo>
                    <a:pt x="2889" y="438"/>
                    <a:pt x="2890" y="438"/>
                    <a:pt x="2890" y="439"/>
                  </a:cubicBezTo>
                  <a:cubicBezTo>
                    <a:pt x="2891" y="439"/>
                    <a:pt x="2892" y="440"/>
                    <a:pt x="2892" y="440"/>
                  </a:cubicBezTo>
                  <a:cubicBezTo>
                    <a:pt x="2893" y="441"/>
                    <a:pt x="2893" y="441"/>
                    <a:pt x="2895" y="441"/>
                  </a:cubicBezTo>
                  <a:cubicBezTo>
                    <a:pt x="2896" y="442"/>
                    <a:pt x="2896" y="442"/>
                    <a:pt x="2896" y="443"/>
                  </a:cubicBezTo>
                  <a:cubicBezTo>
                    <a:pt x="2894" y="443"/>
                    <a:pt x="2892" y="443"/>
                    <a:pt x="2891" y="442"/>
                  </a:cubicBezTo>
                  <a:moveTo>
                    <a:pt x="2977" y="435"/>
                  </a:moveTo>
                  <a:cubicBezTo>
                    <a:pt x="2977" y="435"/>
                    <a:pt x="2977" y="434"/>
                    <a:pt x="2978" y="434"/>
                  </a:cubicBezTo>
                  <a:cubicBezTo>
                    <a:pt x="2979" y="433"/>
                    <a:pt x="2980" y="434"/>
                    <a:pt x="2980" y="436"/>
                  </a:cubicBezTo>
                  <a:cubicBezTo>
                    <a:pt x="2980" y="437"/>
                    <a:pt x="2979" y="438"/>
                    <a:pt x="2977" y="438"/>
                  </a:cubicBezTo>
                  <a:cubicBezTo>
                    <a:pt x="2976" y="437"/>
                    <a:pt x="2976" y="436"/>
                    <a:pt x="2977" y="435"/>
                  </a:cubicBezTo>
                  <a:moveTo>
                    <a:pt x="2900" y="438"/>
                  </a:moveTo>
                  <a:cubicBezTo>
                    <a:pt x="2899" y="438"/>
                    <a:pt x="2899" y="438"/>
                    <a:pt x="2899" y="438"/>
                  </a:cubicBezTo>
                  <a:cubicBezTo>
                    <a:pt x="2898" y="437"/>
                    <a:pt x="2898" y="437"/>
                    <a:pt x="2899" y="437"/>
                  </a:cubicBezTo>
                  <a:cubicBezTo>
                    <a:pt x="2899" y="437"/>
                    <a:pt x="2900" y="437"/>
                    <a:pt x="2900" y="437"/>
                  </a:cubicBezTo>
                  <a:cubicBezTo>
                    <a:pt x="2900" y="437"/>
                    <a:pt x="2900" y="438"/>
                    <a:pt x="2900" y="438"/>
                  </a:cubicBezTo>
                  <a:moveTo>
                    <a:pt x="2862" y="438"/>
                  </a:moveTo>
                  <a:cubicBezTo>
                    <a:pt x="2862" y="439"/>
                    <a:pt x="2862" y="439"/>
                    <a:pt x="2862" y="439"/>
                  </a:cubicBezTo>
                  <a:cubicBezTo>
                    <a:pt x="2861" y="438"/>
                    <a:pt x="2861" y="438"/>
                    <a:pt x="2862" y="438"/>
                  </a:cubicBezTo>
                  <a:cubicBezTo>
                    <a:pt x="2862" y="437"/>
                    <a:pt x="2862" y="437"/>
                    <a:pt x="2863" y="437"/>
                  </a:cubicBezTo>
                  <a:cubicBezTo>
                    <a:pt x="2863" y="438"/>
                    <a:pt x="2863" y="438"/>
                    <a:pt x="2862" y="438"/>
                  </a:cubicBezTo>
                  <a:close/>
                  <a:moveTo>
                    <a:pt x="2895" y="436"/>
                  </a:moveTo>
                  <a:cubicBezTo>
                    <a:pt x="2894" y="436"/>
                    <a:pt x="2894" y="435"/>
                    <a:pt x="2894" y="435"/>
                  </a:cubicBezTo>
                  <a:cubicBezTo>
                    <a:pt x="2894" y="434"/>
                    <a:pt x="2895" y="434"/>
                    <a:pt x="2895" y="434"/>
                  </a:cubicBezTo>
                  <a:cubicBezTo>
                    <a:pt x="2895" y="435"/>
                    <a:pt x="2895" y="435"/>
                    <a:pt x="2895" y="436"/>
                  </a:cubicBezTo>
                  <a:cubicBezTo>
                    <a:pt x="2895" y="437"/>
                    <a:pt x="2895" y="437"/>
                    <a:pt x="2895" y="436"/>
                  </a:cubicBezTo>
                  <a:moveTo>
                    <a:pt x="2944" y="432"/>
                  </a:moveTo>
                  <a:cubicBezTo>
                    <a:pt x="2944" y="431"/>
                    <a:pt x="2945" y="431"/>
                    <a:pt x="2945" y="431"/>
                  </a:cubicBezTo>
                  <a:cubicBezTo>
                    <a:pt x="2945" y="431"/>
                    <a:pt x="2945" y="431"/>
                    <a:pt x="2945" y="431"/>
                  </a:cubicBezTo>
                  <a:cubicBezTo>
                    <a:pt x="2946" y="431"/>
                    <a:pt x="2946" y="432"/>
                    <a:pt x="2947" y="431"/>
                  </a:cubicBezTo>
                  <a:cubicBezTo>
                    <a:pt x="2947" y="432"/>
                    <a:pt x="2946" y="432"/>
                    <a:pt x="2946" y="433"/>
                  </a:cubicBezTo>
                  <a:cubicBezTo>
                    <a:pt x="2946" y="433"/>
                    <a:pt x="2946" y="433"/>
                    <a:pt x="2946" y="434"/>
                  </a:cubicBezTo>
                  <a:cubicBezTo>
                    <a:pt x="2945" y="434"/>
                    <a:pt x="2945" y="433"/>
                    <a:pt x="2945" y="433"/>
                  </a:cubicBezTo>
                  <a:cubicBezTo>
                    <a:pt x="2945" y="433"/>
                    <a:pt x="2944" y="433"/>
                    <a:pt x="2943" y="433"/>
                  </a:cubicBezTo>
                  <a:cubicBezTo>
                    <a:pt x="2944" y="432"/>
                    <a:pt x="2944" y="432"/>
                    <a:pt x="2944" y="432"/>
                  </a:cubicBezTo>
                  <a:close/>
                  <a:moveTo>
                    <a:pt x="2914" y="434"/>
                  </a:moveTo>
                  <a:cubicBezTo>
                    <a:pt x="2916" y="434"/>
                    <a:pt x="2916" y="432"/>
                    <a:pt x="2916" y="431"/>
                  </a:cubicBezTo>
                  <a:cubicBezTo>
                    <a:pt x="2917" y="431"/>
                    <a:pt x="2918" y="431"/>
                    <a:pt x="2918" y="432"/>
                  </a:cubicBezTo>
                  <a:cubicBezTo>
                    <a:pt x="2919" y="433"/>
                    <a:pt x="2919" y="434"/>
                    <a:pt x="2918" y="435"/>
                  </a:cubicBezTo>
                  <a:cubicBezTo>
                    <a:pt x="2918" y="436"/>
                    <a:pt x="2917" y="437"/>
                    <a:pt x="2916" y="438"/>
                  </a:cubicBezTo>
                  <a:cubicBezTo>
                    <a:pt x="2915" y="439"/>
                    <a:pt x="2914" y="439"/>
                    <a:pt x="2913" y="438"/>
                  </a:cubicBezTo>
                  <a:cubicBezTo>
                    <a:pt x="2913" y="436"/>
                    <a:pt x="2913" y="435"/>
                    <a:pt x="2914" y="434"/>
                  </a:cubicBezTo>
                  <a:moveTo>
                    <a:pt x="2890" y="431"/>
                  </a:moveTo>
                  <a:cubicBezTo>
                    <a:pt x="2891" y="430"/>
                    <a:pt x="2892" y="431"/>
                    <a:pt x="2892" y="431"/>
                  </a:cubicBezTo>
                  <a:cubicBezTo>
                    <a:pt x="2892" y="432"/>
                    <a:pt x="2893" y="433"/>
                    <a:pt x="2893" y="434"/>
                  </a:cubicBezTo>
                  <a:cubicBezTo>
                    <a:pt x="2893" y="435"/>
                    <a:pt x="2892" y="435"/>
                    <a:pt x="2892" y="436"/>
                  </a:cubicBezTo>
                  <a:cubicBezTo>
                    <a:pt x="2891" y="437"/>
                    <a:pt x="2891" y="437"/>
                    <a:pt x="2890" y="437"/>
                  </a:cubicBezTo>
                  <a:lnTo>
                    <a:pt x="2890" y="431"/>
                  </a:lnTo>
                  <a:close/>
                  <a:moveTo>
                    <a:pt x="2897" y="434"/>
                  </a:moveTo>
                  <a:cubicBezTo>
                    <a:pt x="2897" y="434"/>
                    <a:pt x="2897" y="433"/>
                    <a:pt x="2898" y="433"/>
                  </a:cubicBezTo>
                  <a:cubicBezTo>
                    <a:pt x="2898" y="432"/>
                    <a:pt x="2898" y="431"/>
                    <a:pt x="2898" y="431"/>
                  </a:cubicBezTo>
                  <a:cubicBezTo>
                    <a:pt x="2899" y="430"/>
                    <a:pt x="2899" y="430"/>
                    <a:pt x="2898" y="429"/>
                  </a:cubicBezTo>
                  <a:cubicBezTo>
                    <a:pt x="2900" y="429"/>
                    <a:pt x="2900" y="429"/>
                    <a:pt x="2901" y="430"/>
                  </a:cubicBezTo>
                  <a:cubicBezTo>
                    <a:pt x="2901" y="430"/>
                    <a:pt x="2901" y="431"/>
                    <a:pt x="2901" y="431"/>
                  </a:cubicBezTo>
                  <a:cubicBezTo>
                    <a:pt x="2900" y="432"/>
                    <a:pt x="2900" y="433"/>
                    <a:pt x="2900" y="433"/>
                  </a:cubicBezTo>
                  <a:cubicBezTo>
                    <a:pt x="2899" y="434"/>
                    <a:pt x="2899" y="435"/>
                    <a:pt x="2899" y="435"/>
                  </a:cubicBezTo>
                  <a:cubicBezTo>
                    <a:pt x="2898" y="435"/>
                    <a:pt x="2897" y="434"/>
                    <a:pt x="2897" y="434"/>
                  </a:cubicBezTo>
                  <a:moveTo>
                    <a:pt x="2977" y="423"/>
                  </a:moveTo>
                  <a:cubicBezTo>
                    <a:pt x="2978" y="423"/>
                    <a:pt x="2978" y="422"/>
                    <a:pt x="2978" y="422"/>
                  </a:cubicBezTo>
                  <a:cubicBezTo>
                    <a:pt x="2980" y="421"/>
                    <a:pt x="2980" y="422"/>
                    <a:pt x="2980" y="424"/>
                  </a:cubicBezTo>
                  <a:cubicBezTo>
                    <a:pt x="2980" y="425"/>
                    <a:pt x="2979" y="426"/>
                    <a:pt x="2977" y="426"/>
                  </a:cubicBezTo>
                  <a:cubicBezTo>
                    <a:pt x="2977" y="425"/>
                    <a:pt x="2977" y="424"/>
                    <a:pt x="2977" y="423"/>
                  </a:cubicBezTo>
                  <a:moveTo>
                    <a:pt x="2979" y="420"/>
                  </a:moveTo>
                  <a:cubicBezTo>
                    <a:pt x="2979" y="420"/>
                    <a:pt x="2978" y="421"/>
                    <a:pt x="2978" y="420"/>
                  </a:cubicBezTo>
                  <a:cubicBezTo>
                    <a:pt x="2978" y="420"/>
                    <a:pt x="2978" y="420"/>
                    <a:pt x="2978" y="419"/>
                  </a:cubicBezTo>
                  <a:cubicBezTo>
                    <a:pt x="2979" y="419"/>
                    <a:pt x="2979" y="419"/>
                    <a:pt x="2979" y="419"/>
                  </a:cubicBezTo>
                  <a:cubicBezTo>
                    <a:pt x="2980" y="420"/>
                    <a:pt x="2979" y="420"/>
                    <a:pt x="2979" y="420"/>
                  </a:cubicBezTo>
                  <a:moveTo>
                    <a:pt x="2894" y="426"/>
                  </a:moveTo>
                  <a:cubicBezTo>
                    <a:pt x="2894" y="427"/>
                    <a:pt x="2895" y="428"/>
                    <a:pt x="2895" y="427"/>
                  </a:cubicBezTo>
                  <a:cubicBezTo>
                    <a:pt x="2895" y="427"/>
                    <a:pt x="2896" y="426"/>
                    <a:pt x="2896" y="426"/>
                  </a:cubicBezTo>
                  <a:cubicBezTo>
                    <a:pt x="2896" y="425"/>
                    <a:pt x="2897" y="424"/>
                    <a:pt x="2897" y="423"/>
                  </a:cubicBezTo>
                  <a:cubicBezTo>
                    <a:pt x="2897" y="423"/>
                    <a:pt x="2898" y="423"/>
                    <a:pt x="2899" y="423"/>
                  </a:cubicBezTo>
                  <a:cubicBezTo>
                    <a:pt x="2899" y="425"/>
                    <a:pt x="2898" y="426"/>
                    <a:pt x="2898" y="428"/>
                  </a:cubicBezTo>
                  <a:cubicBezTo>
                    <a:pt x="2897" y="429"/>
                    <a:pt x="2895" y="430"/>
                    <a:pt x="2894" y="430"/>
                  </a:cubicBezTo>
                  <a:lnTo>
                    <a:pt x="2894" y="426"/>
                  </a:lnTo>
                  <a:close/>
                  <a:moveTo>
                    <a:pt x="2873" y="412"/>
                  </a:moveTo>
                  <a:cubicBezTo>
                    <a:pt x="2873" y="413"/>
                    <a:pt x="2873" y="414"/>
                    <a:pt x="2872" y="415"/>
                  </a:cubicBezTo>
                  <a:cubicBezTo>
                    <a:pt x="2871" y="416"/>
                    <a:pt x="2870" y="416"/>
                    <a:pt x="2868" y="417"/>
                  </a:cubicBezTo>
                  <a:cubicBezTo>
                    <a:pt x="2868" y="413"/>
                    <a:pt x="2870" y="412"/>
                    <a:pt x="2873" y="412"/>
                  </a:cubicBezTo>
                  <a:moveTo>
                    <a:pt x="2901" y="360"/>
                  </a:moveTo>
                  <a:cubicBezTo>
                    <a:pt x="2901" y="360"/>
                    <a:pt x="2900" y="360"/>
                    <a:pt x="2900" y="360"/>
                  </a:cubicBezTo>
                  <a:cubicBezTo>
                    <a:pt x="2899" y="360"/>
                    <a:pt x="2899" y="360"/>
                    <a:pt x="2898" y="359"/>
                  </a:cubicBezTo>
                  <a:cubicBezTo>
                    <a:pt x="2898" y="359"/>
                    <a:pt x="2898" y="358"/>
                    <a:pt x="2899" y="358"/>
                  </a:cubicBezTo>
                  <a:cubicBezTo>
                    <a:pt x="2900" y="358"/>
                    <a:pt x="2900" y="358"/>
                    <a:pt x="2900" y="358"/>
                  </a:cubicBezTo>
                  <a:cubicBezTo>
                    <a:pt x="2901" y="358"/>
                    <a:pt x="2901" y="359"/>
                    <a:pt x="2902" y="359"/>
                  </a:cubicBezTo>
                  <a:cubicBezTo>
                    <a:pt x="2902" y="359"/>
                    <a:pt x="2902" y="359"/>
                    <a:pt x="2901" y="360"/>
                  </a:cubicBezTo>
                  <a:moveTo>
                    <a:pt x="2905" y="357"/>
                  </a:moveTo>
                  <a:cubicBezTo>
                    <a:pt x="2905" y="358"/>
                    <a:pt x="2905" y="358"/>
                    <a:pt x="2904" y="359"/>
                  </a:cubicBezTo>
                  <a:cubicBezTo>
                    <a:pt x="2904" y="359"/>
                    <a:pt x="2903" y="359"/>
                    <a:pt x="2903" y="359"/>
                  </a:cubicBezTo>
                  <a:cubicBezTo>
                    <a:pt x="2903" y="359"/>
                    <a:pt x="2903" y="358"/>
                    <a:pt x="2903" y="356"/>
                  </a:cubicBezTo>
                  <a:cubicBezTo>
                    <a:pt x="2904" y="356"/>
                    <a:pt x="2905" y="357"/>
                    <a:pt x="2905" y="357"/>
                  </a:cubicBezTo>
                  <a:moveTo>
                    <a:pt x="2903" y="338"/>
                  </a:moveTo>
                  <a:cubicBezTo>
                    <a:pt x="2903" y="338"/>
                    <a:pt x="2902" y="338"/>
                    <a:pt x="2902" y="338"/>
                  </a:cubicBezTo>
                  <a:cubicBezTo>
                    <a:pt x="2902" y="338"/>
                    <a:pt x="2902" y="337"/>
                    <a:pt x="2902" y="337"/>
                  </a:cubicBezTo>
                  <a:cubicBezTo>
                    <a:pt x="2903" y="337"/>
                    <a:pt x="2903" y="337"/>
                    <a:pt x="2903" y="337"/>
                  </a:cubicBezTo>
                  <a:cubicBezTo>
                    <a:pt x="2903" y="337"/>
                    <a:pt x="2903" y="338"/>
                    <a:pt x="2903" y="338"/>
                  </a:cubicBezTo>
                  <a:close/>
                  <a:moveTo>
                    <a:pt x="2944" y="236"/>
                  </a:moveTo>
                  <a:cubicBezTo>
                    <a:pt x="2944" y="235"/>
                    <a:pt x="2944" y="233"/>
                    <a:pt x="2945" y="232"/>
                  </a:cubicBezTo>
                  <a:cubicBezTo>
                    <a:pt x="2946" y="232"/>
                    <a:pt x="2946" y="232"/>
                    <a:pt x="2946" y="232"/>
                  </a:cubicBezTo>
                  <a:cubicBezTo>
                    <a:pt x="2946" y="233"/>
                    <a:pt x="2946" y="233"/>
                    <a:pt x="2946" y="234"/>
                  </a:cubicBezTo>
                  <a:cubicBezTo>
                    <a:pt x="2946" y="234"/>
                    <a:pt x="2946" y="235"/>
                    <a:pt x="2945" y="236"/>
                  </a:cubicBezTo>
                  <a:cubicBezTo>
                    <a:pt x="2945" y="237"/>
                    <a:pt x="2945" y="238"/>
                    <a:pt x="2946" y="239"/>
                  </a:cubicBezTo>
                  <a:cubicBezTo>
                    <a:pt x="2944" y="238"/>
                    <a:pt x="2943" y="237"/>
                    <a:pt x="2944" y="236"/>
                  </a:cubicBezTo>
                  <a:moveTo>
                    <a:pt x="2850" y="237"/>
                  </a:moveTo>
                  <a:cubicBezTo>
                    <a:pt x="2850" y="237"/>
                    <a:pt x="2850" y="237"/>
                    <a:pt x="2850" y="236"/>
                  </a:cubicBezTo>
                  <a:cubicBezTo>
                    <a:pt x="2851" y="236"/>
                    <a:pt x="2851" y="237"/>
                    <a:pt x="2851" y="237"/>
                  </a:cubicBezTo>
                  <a:cubicBezTo>
                    <a:pt x="2852" y="237"/>
                    <a:pt x="2852" y="237"/>
                    <a:pt x="2853" y="237"/>
                  </a:cubicBezTo>
                  <a:cubicBezTo>
                    <a:pt x="2853" y="238"/>
                    <a:pt x="2852" y="238"/>
                    <a:pt x="2852" y="238"/>
                  </a:cubicBezTo>
                  <a:cubicBezTo>
                    <a:pt x="2852" y="238"/>
                    <a:pt x="2852" y="239"/>
                    <a:pt x="2852" y="239"/>
                  </a:cubicBezTo>
                  <a:cubicBezTo>
                    <a:pt x="2851" y="239"/>
                    <a:pt x="2851" y="239"/>
                    <a:pt x="2851" y="239"/>
                  </a:cubicBezTo>
                  <a:cubicBezTo>
                    <a:pt x="2850" y="238"/>
                    <a:pt x="2850" y="238"/>
                    <a:pt x="2849" y="238"/>
                  </a:cubicBezTo>
                  <a:cubicBezTo>
                    <a:pt x="2850" y="238"/>
                    <a:pt x="2850" y="238"/>
                    <a:pt x="2850" y="237"/>
                  </a:cubicBezTo>
                  <a:close/>
                  <a:moveTo>
                    <a:pt x="2852" y="200"/>
                  </a:moveTo>
                  <a:cubicBezTo>
                    <a:pt x="2852" y="200"/>
                    <a:pt x="2852" y="199"/>
                    <a:pt x="2851" y="198"/>
                  </a:cubicBezTo>
                  <a:cubicBezTo>
                    <a:pt x="2852" y="198"/>
                    <a:pt x="2853" y="198"/>
                    <a:pt x="2853" y="198"/>
                  </a:cubicBezTo>
                  <a:cubicBezTo>
                    <a:pt x="2853" y="199"/>
                    <a:pt x="2853" y="200"/>
                    <a:pt x="2854" y="200"/>
                  </a:cubicBezTo>
                  <a:cubicBezTo>
                    <a:pt x="2853" y="200"/>
                    <a:pt x="2853" y="201"/>
                    <a:pt x="2853" y="201"/>
                  </a:cubicBezTo>
                  <a:cubicBezTo>
                    <a:pt x="2852" y="201"/>
                    <a:pt x="2851" y="201"/>
                    <a:pt x="2852" y="200"/>
                  </a:cubicBezTo>
                  <a:moveTo>
                    <a:pt x="2868" y="170"/>
                  </a:moveTo>
                  <a:cubicBezTo>
                    <a:pt x="2867" y="170"/>
                    <a:pt x="2867" y="170"/>
                    <a:pt x="2867" y="169"/>
                  </a:cubicBezTo>
                  <a:cubicBezTo>
                    <a:pt x="2867" y="169"/>
                    <a:pt x="2868" y="168"/>
                    <a:pt x="2868" y="168"/>
                  </a:cubicBezTo>
                  <a:cubicBezTo>
                    <a:pt x="2868" y="169"/>
                    <a:pt x="2868" y="169"/>
                    <a:pt x="2868" y="169"/>
                  </a:cubicBezTo>
                  <a:cubicBezTo>
                    <a:pt x="2868" y="170"/>
                    <a:pt x="2868" y="170"/>
                    <a:pt x="2868" y="170"/>
                  </a:cubicBezTo>
                  <a:moveTo>
                    <a:pt x="2933" y="145"/>
                  </a:moveTo>
                  <a:cubicBezTo>
                    <a:pt x="2933" y="145"/>
                    <a:pt x="2932" y="145"/>
                    <a:pt x="2932" y="145"/>
                  </a:cubicBezTo>
                  <a:cubicBezTo>
                    <a:pt x="2932" y="144"/>
                    <a:pt x="2932" y="144"/>
                    <a:pt x="2932" y="144"/>
                  </a:cubicBezTo>
                  <a:cubicBezTo>
                    <a:pt x="2933" y="143"/>
                    <a:pt x="2933" y="143"/>
                    <a:pt x="2933" y="144"/>
                  </a:cubicBezTo>
                  <a:cubicBezTo>
                    <a:pt x="2934" y="144"/>
                    <a:pt x="2933" y="144"/>
                    <a:pt x="2933" y="145"/>
                  </a:cubicBezTo>
                  <a:moveTo>
                    <a:pt x="2917" y="144"/>
                  </a:moveTo>
                  <a:cubicBezTo>
                    <a:pt x="2917" y="142"/>
                    <a:pt x="2916" y="141"/>
                    <a:pt x="2915" y="140"/>
                  </a:cubicBezTo>
                  <a:cubicBezTo>
                    <a:pt x="2917" y="140"/>
                    <a:pt x="2918" y="141"/>
                    <a:pt x="2918" y="142"/>
                  </a:cubicBezTo>
                  <a:cubicBezTo>
                    <a:pt x="2918" y="144"/>
                    <a:pt x="2919" y="144"/>
                    <a:pt x="2920" y="144"/>
                  </a:cubicBezTo>
                  <a:cubicBezTo>
                    <a:pt x="2920" y="145"/>
                    <a:pt x="2919" y="145"/>
                    <a:pt x="2919" y="145"/>
                  </a:cubicBezTo>
                  <a:cubicBezTo>
                    <a:pt x="2918" y="146"/>
                    <a:pt x="2918" y="146"/>
                    <a:pt x="2918" y="148"/>
                  </a:cubicBezTo>
                  <a:cubicBezTo>
                    <a:pt x="2917" y="147"/>
                    <a:pt x="2917" y="146"/>
                    <a:pt x="2917" y="144"/>
                  </a:cubicBezTo>
                  <a:moveTo>
                    <a:pt x="2922" y="130"/>
                  </a:moveTo>
                  <a:cubicBezTo>
                    <a:pt x="2921" y="130"/>
                    <a:pt x="2921" y="130"/>
                    <a:pt x="2921" y="130"/>
                  </a:cubicBezTo>
                  <a:cubicBezTo>
                    <a:pt x="2920" y="130"/>
                    <a:pt x="2920" y="129"/>
                    <a:pt x="2920" y="129"/>
                  </a:cubicBezTo>
                  <a:cubicBezTo>
                    <a:pt x="2921" y="129"/>
                    <a:pt x="2921" y="129"/>
                    <a:pt x="2922" y="129"/>
                  </a:cubicBezTo>
                  <a:cubicBezTo>
                    <a:pt x="2922" y="129"/>
                    <a:pt x="2922" y="130"/>
                    <a:pt x="2922" y="130"/>
                  </a:cubicBezTo>
                  <a:moveTo>
                    <a:pt x="2918" y="125"/>
                  </a:moveTo>
                  <a:cubicBezTo>
                    <a:pt x="2918" y="124"/>
                    <a:pt x="2918" y="123"/>
                    <a:pt x="2919" y="122"/>
                  </a:cubicBezTo>
                  <a:cubicBezTo>
                    <a:pt x="2920" y="122"/>
                    <a:pt x="2921" y="123"/>
                    <a:pt x="2921" y="124"/>
                  </a:cubicBezTo>
                  <a:cubicBezTo>
                    <a:pt x="2921" y="125"/>
                    <a:pt x="2921" y="126"/>
                    <a:pt x="2920" y="127"/>
                  </a:cubicBezTo>
                  <a:cubicBezTo>
                    <a:pt x="2919" y="126"/>
                    <a:pt x="2918" y="126"/>
                    <a:pt x="2918" y="125"/>
                  </a:cubicBezTo>
                  <a:moveTo>
                    <a:pt x="2917" y="115"/>
                  </a:moveTo>
                  <a:cubicBezTo>
                    <a:pt x="2917" y="115"/>
                    <a:pt x="2917" y="115"/>
                    <a:pt x="2917" y="115"/>
                  </a:cubicBezTo>
                  <a:cubicBezTo>
                    <a:pt x="2916" y="115"/>
                    <a:pt x="2916" y="114"/>
                    <a:pt x="2917" y="114"/>
                  </a:cubicBezTo>
                  <a:cubicBezTo>
                    <a:pt x="2917" y="114"/>
                    <a:pt x="2917" y="114"/>
                    <a:pt x="2918" y="114"/>
                  </a:cubicBezTo>
                  <a:cubicBezTo>
                    <a:pt x="2918" y="114"/>
                    <a:pt x="2918" y="115"/>
                    <a:pt x="2917" y="115"/>
                  </a:cubicBezTo>
                  <a:close/>
                  <a:moveTo>
                    <a:pt x="2892" y="114"/>
                  </a:moveTo>
                  <a:lnTo>
                    <a:pt x="2894" y="114"/>
                  </a:lnTo>
                  <a:lnTo>
                    <a:pt x="2895" y="116"/>
                  </a:lnTo>
                  <a:lnTo>
                    <a:pt x="2892" y="116"/>
                  </a:lnTo>
                  <a:lnTo>
                    <a:pt x="2892" y="114"/>
                  </a:lnTo>
                  <a:close/>
                  <a:moveTo>
                    <a:pt x="2880" y="105"/>
                  </a:moveTo>
                  <a:cubicBezTo>
                    <a:pt x="2880" y="105"/>
                    <a:pt x="2880" y="105"/>
                    <a:pt x="2880" y="105"/>
                  </a:cubicBezTo>
                  <a:cubicBezTo>
                    <a:pt x="2880" y="104"/>
                    <a:pt x="2880" y="104"/>
                    <a:pt x="2881" y="104"/>
                  </a:cubicBezTo>
                  <a:cubicBezTo>
                    <a:pt x="2881" y="104"/>
                    <a:pt x="2881" y="104"/>
                    <a:pt x="2881" y="105"/>
                  </a:cubicBezTo>
                  <a:cubicBezTo>
                    <a:pt x="2881" y="105"/>
                    <a:pt x="2881" y="106"/>
                    <a:pt x="2880" y="105"/>
                  </a:cubicBezTo>
                  <a:moveTo>
                    <a:pt x="2928" y="96"/>
                  </a:moveTo>
                  <a:cubicBezTo>
                    <a:pt x="2927" y="96"/>
                    <a:pt x="2926" y="96"/>
                    <a:pt x="2925" y="96"/>
                  </a:cubicBezTo>
                  <a:cubicBezTo>
                    <a:pt x="2926" y="95"/>
                    <a:pt x="2926" y="95"/>
                    <a:pt x="2927" y="95"/>
                  </a:cubicBezTo>
                  <a:cubicBezTo>
                    <a:pt x="2927" y="95"/>
                    <a:pt x="2928" y="95"/>
                    <a:pt x="2929" y="95"/>
                  </a:cubicBezTo>
                  <a:cubicBezTo>
                    <a:pt x="2929" y="96"/>
                    <a:pt x="2928" y="96"/>
                    <a:pt x="2928" y="96"/>
                  </a:cubicBezTo>
                  <a:close/>
                  <a:moveTo>
                    <a:pt x="2891" y="98"/>
                  </a:moveTo>
                  <a:cubicBezTo>
                    <a:pt x="2891" y="98"/>
                    <a:pt x="2891" y="97"/>
                    <a:pt x="2892" y="97"/>
                  </a:cubicBezTo>
                  <a:cubicBezTo>
                    <a:pt x="2892" y="97"/>
                    <a:pt x="2893" y="96"/>
                    <a:pt x="2893" y="96"/>
                  </a:cubicBezTo>
                  <a:cubicBezTo>
                    <a:pt x="2893" y="96"/>
                    <a:pt x="2894" y="95"/>
                    <a:pt x="2894" y="94"/>
                  </a:cubicBezTo>
                  <a:cubicBezTo>
                    <a:pt x="2896" y="95"/>
                    <a:pt x="2897" y="97"/>
                    <a:pt x="2898" y="99"/>
                  </a:cubicBezTo>
                  <a:cubicBezTo>
                    <a:pt x="2898" y="102"/>
                    <a:pt x="2898" y="104"/>
                    <a:pt x="2896" y="106"/>
                  </a:cubicBezTo>
                  <a:cubicBezTo>
                    <a:pt x="2895" y="106"/>
                    <a:pt x="2893" y="105"/>
                    <a:pt x="2892" y="104"/>
                  </a:cubicBezTo>
                  <a:cubicBezTo>
                    <a:pt x="2892" y="103"/>
                    <a:pt x="2891" y="101"/>
                    <a:pt x="2890" y="100"/>
                  </a:cubicBezTo>
                  <a:cubicBezTo>
                    <a:pt x="2890" y="99"/>
                    <a:pt x="2890" y="99"/>
                    <a:pt x="2891" y="98"/>
                  </a:cubicBezTo>
                  <a:moveTo>
                    <a:pt x="2938" y="91"/>
                  </a:moveTo>
                  <a:cubicBezTo>
                    <a:pt x="2939" y="91"/>
                    <a:pt x="2939" y="90"/>
                    <a:pt x="2941" y="90"/>
                  </a:cubicBezTo>
                  <a:cubicBezTo>
                    <a:pt x="2941" y="91"/>
                    <a:pt x="2940" y="91"/>
                    <a:pt x="2938" y="91"/>
                  </a:cubicBezTo>
                  <a:close/>
                  <a:moveTo>
                    <a:pt x="2851" y="95"/>
                  </a:moveTo>
                  <a:cubicBezTo>
                    <a:pt x="2851" y="95"/>
                    <a:pt x="2850" y="95"/>
                    <a:pt x="2850" y="96"/>
                  </a:cubicBezTo>
                  <a:cubicBezTo>
                    <a:pt x="2850" y="96"/>
                    <a:pt x="2849" y="96"/>
                    <a:pt x="2849" y="96"/>
                  </a:cubicBezTo>
                  <a:cubicBezTo>
                    <a:pt x="2849" y="96"/>
                    <a:pt x="2849" y="96"/>
                    <a:pt x="2850" y="95"/>
                  </a:cubicBezTo>
                  <a:cubicBezTo>
                    <a:pt x="2851" y="95"/>
                    <a:pt x="2851" y="94"/>
                    <a:pt x="2851" y="95"/>
                  </a:cubicBezTo>
                  <a:moveTo>
                    <a:pt x="2986" y="91"/>
                  </a:moveTo>
                  <a:cubicBezTo>
                    <a:pt x="2986" y="89"/>
                    <a:pt x="2987" y="88"/>
                    <a:pt x="2988" y="86"/>
                  </a:cubicBezTo>
                  <a:cubicBezTo>
                    <a:pt x="2988" y="87"/>
                    <a:pt x="2989" y="88"/>
                    <a:pt x="2989" y="89"/>
                  </a:cubicBezTo>
                  <a:cubicBezTo>
                    <a:pt x="2989" y="90"/>
                    <a:pt x="2989" y="91"/>
                    <a:pt x="2988" y="92"/>
                  </a:cubicBezTo>
                  <a:cubicBezTo>
                    <a:pt x="2988" y="93"/>
                    <a:pt x="2987" y="94"/>
                    <a:pt x="2987" y="95"/>
                  </a:cubicBezTo>
                  <a:cubicBezTo>
                    <a:pt x="2986" y="95"/>
                    <a:pt x="2985" y="96"/>
                    <a:pt x="2984" y="96"/>
                  </a:cubicBezTo>
                  <a:cubicBezTo>
                    <a:pt x="2984" y="94"/>
                    <a:pt x="2985" y="92"/>
                    <a:pt x="2986" y="91"/>
                  </a:cubicBezTo>
                  <a:moveTo>
                    <a:pt x="2935" y="85"/>
                  </a:moveTo>
                  <a:cubicBezTo>
                    <a:pt x="2935" y="85"/>
                    <a:pt x="2935" y="84"/>
                    <a:pt x="2935" y="84"/>
                  </a:cubicBezTo>
                  <a:cubicBezTo>
                    <a:pt x="2935" y="83"/>
                    <a:pt x="2935" y="83"/>
                    <a:pt x="2936" y="83"/>
                  </a:cubicBezTo>
                  <a:cubicBezTo>
                    <a:pt x="2936" y="84"/>
                    <a:pt x="2936" y="84"/>
                    <a:pt x="2936" y="85"/>
                  </a:cubicBezTo>
                  <a:cubicBezTo>
                    <a:pt x="2936" y="86"/>
                    <a:pt x="2936" y="86"/>
                    <a:pt x="2935" y="85"/>
                  </a:cubicBezTo>
                  <a:moveTo>
                    <a:pt x="2882" y="87"/>
                  </a:moveTo>
                  <a:cubicBezTo>
                    <a:pt x="2882" y="87"/>
                    <a:pt x="2881" y="87"/>
                    <a:pt x="2881" y="86"/>
                  </a:cubicBezTo>
                  <a:cubicBezTo>
                    <a:pt x="2882" y="85"/>
                    <a:pt x="2882" y="85"/>
                    <a:pt x="2882" y="86"/>
                  </a:cubicBezTo>
                  <a:cubicBezTo>
                    <a:pt x="2882" y="86"/>
                    <a:pt x="2883" y="86"/>
                    <a:pt x="2884" y="86"/>
                  </a:cubicBezTo>
                  <a:cubicBezTo>
                    <a:pt x="2883" y="87"/>
                    <a:pt x="2883" y="87"/>
                    <a:pt x="2882" y="87"/>
                  </a:cubicBezTo>
                  <a:moveTo>
                    <a:pt x="3017" y="73"/>
                  </a:moveTo>
                  <a:cubicBezTo>
                    <a:pt x="3017" y="73"/>
                    <a:pt x="3017" y="73"/>
                    <a:pt x="3017" y="73"/>
                  </a:cubicBezTo>
                  <a:cubicBezTo>
                    <a:pt x="3017" y="72"/>
                    <a:pt x="3017" y="72"/>
                    <a:pt x="3017" y="72"/>
                  </a:cubicBezTo>
                  <a:cubicBezTo>
                    <a:pt x="3018" y="72"/>
                    <a:pt x="3018" y="72"/>
                    <a:pt x="3018" y="73"/>
                  </a:cubicBezTo>
                  <a:cubicBezTo>
                    <a:pt x="3018" y="73"/>
                    <a:pt x="3017" y="73"/>
                    <a:pt x="3017" y="73"/>
                  </a:cubicBezTo>
                  <a:moveTo>
                    <a:pt x="2899" y="79"/>
                  </a:moveTo>
                  <a:cubicBezTo>
                    <a:pt x="2899" y="78"/>
                    <a:pt x="2898" y="78"/>
                    <a:pt x="2898" y="78"/>
                  </a:cubicBezTo>
                  <a:cubicBezTo>
                    <a:pt x="2899" y="77"/>
                    <a:pt x="2899" y="77"/>
                    <a:pt x="2899" y="77"/>
                  </a:cubicBezTo>
                  <a:cubicBezTo>
                    <a:pt x="2899" y="77"/>
                    <a:pt x="2900" y="77"/>
                    <a:pt x="2900" y="78"/>
                  </a:cubicBezTo>
                  <a:cubicBezTo>
                    <a:pt x="2899" y="78"/>
                    <a:pt x="2899" y="79"/>
                    <a:pt x="2899" y="79"/>
                  </a:cubicBezTo>
                  <a:moveTo>
                    <a:pt x="2897" y="73"/>
                  </a:moveTo>
                  <a:cubicBezTo>
                    <a:pt x="2897" y="73"/>
                    <a:pt x="2897" y="74"/>
                    <a:pt x="2897" y="74"/>
                  </a:cubicBezTo>
                  <a:cubicBezTo>
                    <a:pt x="2896" y="75"/>
                    <a:pt x="2896" y="75"/>
                    <a:pt x="2895" y="74"/>
                  </a:cubicBezTo>
                  <a:cubicBezTo>
                    <a:pt x="2895" y="74"/>
                    <a:pt x="2895" y="73"/>
                    <a:pt x="2895" y="72"/>
                  </a:cubicBezTo>
                  <a:cubicBezTo>
                    <a:pt x="2896" y="72"/>
                    <a:pt x="2897" y="72"/>
                    <a:pt x="2897" y="73"/>
                  </a:cubicBezTo>
                  <a:moveTo>
                    <a:pt x="2875" y="66"/>
                  </a:moveTo>
                  <a:cubicBezTo>
                    <a:pt x="2875" y="65"/>
                    <a:pt x="2876" y="65"/>
                    <a:pt x="2876" y="66"/>
                  </a:cubicBezTo>
                  <a:cubicBezTo>
                    <a:pt x="2877" y="66"/>
                    <a:pt x="2877" y="67"/>
                    <a:pt x="2877" y="67"/>
                  </a:cubicBezTo>
                  <a:cubicBezTo>
                    <a:pt x="2877" y="68"/>
                    <a:pt x="2877" y="68"/>
                    <a:pt x="2876" y="69"/>
                  </a:cubicBezTo>
                  <a:cubicBezTo>
                    <a:pt x="2876" y="69"/>
                    <a:pt x="2875" y="70"/>
                    <a:pt x="2875" y="69"/>
                  </a:cubicBezTo>
                  <a:lnTo>
                    <a:pt x="2875" y="66"/>
                  </a:lnTo>
                  <a:close/>
                  <a:moveTo>
                    <a:pt x="2958" y="63"/>
                  </a:moveTo>
                  <a:cubicBezTo>
                    <a:pt x="2958" y="61"/>
                    <a:pt x="2958" y="60"/>
                    <a:pt x="2959" y="59"/>
                  </a:cubicBezTo>
                  <a:cubicBezTo>
                    <a:pt x="2960" y="59"/>
                    <a:pt x="2961" y="59"/>
                    <a:pt x="2961" y="60"/>
                  </a:cubicBezTo>
                  <a:cubicBezTo>
                    <a:pt x="2961" y="61"/>
                    <a:pt x="2962" y="61"/>
                    <a:pt x="2964" y="61"/>
                  </a:cubicBezTo>
                  <a:cubicBezTo>
                    <a:pt x="2963" y="63"/>
                    <a:pt x="2963" y="66"/>
                    <a:pt x="2963" y="67"/>
                  </a:cubicBezTo>
                  <a:cubicBezTo>
                    <a:pt x="2964" y="69"/>
                    <a:pt x="2965" y="71"/>
                    <a:pt x="2964" y="72"/>
                  </a:cubicBezTo>
                  <a:cubicBezTo>
                    <a:pt x="2963" y="71"/>
                    <a:pt x="2962" y="71"/>
                    <a:pt x="2961" y="70"/>
                  </a:cubicBezTo>
                  <a:cubicBezTo>
                    <a:pt x="2961" y="68"/>
                    <a:pt x="2960" y="68"/>
                    <a:pt x="2958" y="68"/>
                  </a:cubicBezTo>
                  <a:cubicBezTo>
                    <a:pt x="2958" y="66"/>
                    <a:pt x="2958" y="65"/>
                    <a:pt x="2958" y="63"/>
                  </a:cubicBezTo>
                  <a:moveTo>
                    <a:pt x="2838" y="66"/>
                  </a:moveTo>
                  <a:cubicBezTo>
                    <a:pt x="2838" y="66"/>
                    <a:pt x="2838" y="65"/>
                    <a:pt x="2838" y="64"/>
                  </a:cubicBezTo>
                  <a:cubicBezTo>
                    <a:pt x="2839" y="64"/>
                    <a:pt x="2839" y="64"/>
                    <a:pt x="2839" y="65"/>
                  </a:cubicBezTo>
                  <a:cubicBezTo>
                    <a:pt x="2840" y="65"/>
                    <a:pt x="2840" y="66"/>
                    <a:pt x="2840" y="66"/>
                  </a:cubicBezTo>
                  <a:cubicBezTo>
                    <a:pt x="2839" y="66"/>
                    <a:pt x="2839" y="67"/>
                    <a:pt x="2839" y="67"/>
                  </a:cubicBezTo>
                  <a:cubicBezTo>
                    <a:pt x="2838" y="67"/>
                    <a:pt x="2838" y="67"/>
                    <a:pt x="2838" y="66"/>
                  </a:cubicBezTo>
                  <a:moveTo>
                    <a:pt x="2929" y="58"/>
                  </a:moveTo>
                  <a:cubicBezTo>
                    <a:pt x="2930" y="56"/>
                    <a:pt x="2932" y="55"/>
                    <a:pt x="2934" y="56"/>
                  </a:cubicBezTo>
                  <a:lnTo>
                    <a:pt x="2934" y="59"/>
                  </a:lnTo>
                  <a:cubicBezTo>
                    <a:pt x="2933" y="59"/>
                    <a:pt x="2932" y="59"/>
                    <a:pt x="2932" y="58"/>
                  </a:cubicBezTo>
                  <a:cubicBezTo>
                    <a:pt x="2931" y="59"/>
                    <a:pt x="2930" y="60"/>
                    <a:pt x="2930" y="62"/>
                  </a:cubicBezTo>
                  <a:cubicBezTo>
                    <a:pt x="2928" y="61"/>
                    <a:pt x="2928" y="59"/>
                    <a:pt x="2929" y="58"/>
                  </a:cubicBezTo>
                  <a:moveTo>
                    <a:pt x="2876" y="55"/>
                  </a:moveTo>
                  <a:cubicBezTo>
                    <a:pt x="2876" y="55"/>
                    <a:pt x="2875" y="54"/>
                    <a:pt x="2875" y="54"/>
                  </a:cubicBezTo>
                  <a:cubicBezTo>
                    <a:pt x="2876" y="53"/>
                    <a:pt x="2876" y="53"/>
                    <a:pt x="2876" y="53"/>
                  </a:cubicBezTo>
                  <a:cubicBezTo>
                    <a:pt x="2876" y="53"/>
                    <a:pt x="2876" y="54"/>
                    <a:pt x="2877" y="54"/>
                  </a:cubicBezTo>
                  <a:cubicBezTo>
                    <a:pt x="2876" y="55"/>
                    <a:pt x="2876" y="55"/>
                    <a:pt x="2876" y="55"/>
                  </a:cubicBezTo>
                  <a:moveTo>
                    <a:pt x="2919" y="48"/>
                  </a:moveTo>
                  <a:cubicBezTo>
                    <a:pt x="2919" y="48"/>
                    <a:pt x="2919" y="47"/>
                    <a:pt x="2919" y="47"/>
                  </a:cubicBezTo>
                  <a:cubicBezTo>
                    <a:pt x="2919" y="46"/>
                    <a:pt x="2919" y="45"/>
                    <a:pt x="2920" y="46"/>
                  </a:cubicBezTo>
                  <a:cubicBezTo>
                    <a:pt x="2920" y="47"/>
                    <a:pt x="2920" y="47"/>
                    <a:pt x="2920" y="48"/>
                  </a:cubicBezTo>
                  <a:cubicBezTo>
                    <a:pt x="2920" y="49"/>
                    <a:pt x="2920" y="49"/>
                    <a:pt x="2919" y="48"/>
                  </a:cubicBezTo>
                  <a:close/>
                  <a:moveTo>
                    <a:pt x="2852" y="50"/>
                  </a:moveTo>
                  <a:cubicBezTo>
                    <a:pt x="2853" y="50"/>
                    <a:pt x="2853" y="50"/>
                    <a:pt x="2853" y="49"/>
                  </a:cubicBezTo>
                  <a:cubicBezTo>
                    <a:pt x="2854" y="48"/>
                    <a:pt x="2854" y="48"/>
                    <a:pt x="2854" y="48"/>
                  </a:cubicBezTo>
                  <a:cubicBezTo>
                    <a:pt x="2854" y="48"/>
                    <a:pt x="2854" y="49"/>
                    <a:pt x="2854" y="49"/>
                  </a:cubicBezTo>
                  <a:cubicBezTo>
                    <a:pt x="2854" y="50"/>
                    <a:pt x="2853" y="51"/>
                    <a:pt x="2853" y="51"/>
                  </a:cubicBezTo>
                  <a:cubicBezTo>
                    <a:pt x="2853" y="52"/>
                    <a:pt x="2852" y="52"/>
                    <a:pt x="2852" y="52"/>
                  </a:cubicBezTo>
                  <a:cubicBezTo>
                    <a:pt x="2852" y="51"/>
                    <a:pt x="2852" y="51"/>
                    <a:pt x="2852" y="50"/>
                  </a:cubicBezTo>
                  <a:moveTo>
                    <a:pt x="2847" y="43"/>
                  </a:moveTo>
                  <a:cubicBezTo>
                    <a:pt x="2847" y="43"/>
                    <a:pt x="2847" y="44"/>
                    <a:pt x="2847" y="43"/>
                  </a:cubicBezTo>
                  <a:cubicBezTo>
                    <a:pt x="2846" y="43"/>
                    <a:pt x="2846" y="43"/>
                    <a:pt x="2847" y="42"/>
                  </a:cubicBezTo>
                  <a:cubicBezTo>
                    <a:pt x="2847" y="42"/>
                    <a:pt x="2847" y="42"/>
                    <a:pt x="2848" y="42"/>
                  </a:cubicBezTo>
                  <a:cubicBezTo>
                    <a:pt x="2848" y="43"/>
                    <a:pt x="2848" y="43"/>
                    <a:pt x="2847" y="43"/>
                  </a:cubicBezTo>
                  <a:moveTo>
                    <a:pt x="2837" y="43"/>
                  </a:moveTo>
                  <a:cubicBezTo>
                    <a:pt x="2838" y="42"/>
                    <a:pt x="2839" y="42"/>
                    <a:pt x="2839" y="43"/>
                  </a:cubicBezTo>
                  <a:cubicBezTo>
                    <a:pt x="2839" y="44"/>
                    <a:pt x="2839" y="45"/>
                    <a:pt x="2839" y="46"/>
                  </a:cubicBezTo>
                  <a:cubicBezTo>
                    <a:pt x="2839" y="46"/>
                    <a:pt x="2838" y="46"/>
                    <a:pt x="2838" y="45"/>
                  </a:cubicBezTo>
                  <a:cubicBezTo>
                    <a:pt x="2838" y="45"/>
                    <a:pt x="2837" y="45"/>
                    <a:pt x="2837" y="45"/>
                  </a:cubicBezTo>
                  <a:lnTo>
                    <a:pt x="2837" y="43"/>
                  </a:lnTo>
                  <a:close/>
                  <a:moveTo>
                    <a:pt x="2974" y="38"/>
                  </a:moveTo>
                  <a:cubicBezTo>
                    <a:pt x="2973" y="39"/>
                    <a:pt x="2973" y="39"/>
                    <a:pt x="2973" y="39"/>
                  </a:cubicBezTo>
                  <a:cubicBezTo>
                    <a:pt x="2972" y="39"/>
                    <a:pt x="2972" y="39"/>
                    <a:pt x="2972" y="39"/>
                  </a:cubicBezTo>
                  <a:cubicBezTo>
                    <a:pt x="2971" y="38"/>
                    <a:pt x="2971" y="37"/>
                    <a:pt x="2972" y="36"/>
                  </a:cubicBezTo>
                  <a:cubicBezTo>
                    <a:pt x="2973" y="37"/>
                    <a:pt x="2974" y="37"/>
                    <a:pt x="2974" y="38"/>
                  </a:cubicBezTo>
                  <a:moveTo>
                    <a:pt x="2960" y="36"/>
                  </a:moveTo>
                  <a:cubicBezTo>
                    <a:pt x="2961" y="37"/>
                    <a:pt x="2961" y="38"/>
                    <a:pt x="2960" y="38"/>
                  </a:cubicBezTo>
                  <a:cubicBezTo>
                    <a:pt x="2959" y="39"/>
                    <a:pt x="2959" y="39"/>
                    <a:pt x="2958" y="39"/>
                  </a:cubicBezTo>
                  <a:cubicBezTo>
                    <a:pt x="2957" y="39"/>
                    <a:pt x="2957" y="39"/>
                    <a:pt x="2956" y="39"/>
                  </a:cubicBezTo>
                  <a:cubicBezTo>
                    <a:pt x="2956" y="38"/>
                    <a:pt x="2955" y="37"/>
                    <a:pt x="2956" y="36"/>
                  </a:cubicBezTo>
                  <a:lnTo>
                    <a:pt x="2960" y="36"/>
                  </a:lnTo>
                  <a:close/>
                  <a:moveTo>
                    <a:pt x="2829" y="42"/>
                  </a:moveTo>
                  <a:lnTo>
                    <a:pt x="2834" y="41"/>
                  </a:lnTo>
                  <a:cubicBezTo>
                    <a:pt x="2834" y="43"/>
                    <a:pt x="2834" y="44"/>
                    <a:pt x="2832" y="44"/>
                  </a:cubicBezTo>
                  <a:cubicBezTo>
                    <a:pt x="2831" y="44"/>
                    <a:pt x="2830" y="44"/>
                    <a:pt x="2829" y="44"/>
                  </a:cubicBezTo>
                  <a:lnTo>
                    <a:pt x="2829" y="42"/>
                  </a:lnTo>
                  <a:close/>
                  <a:moveTo>
                    <a:pt x="2963" y="36"/>
                  </a:moveTo>
                  <a:cubicBezTo>
                    <a:pt x="2963" y="35"/>
                    <a:pt x="2964" y="33"/>
                    <a:pt x="2964" y="32"/>
                  </a:cubicBezTo>
                  <a:cubicBezTo>
                    <a:pt x="2965" y="32"/>
                    <a:pt x="2965" y="32"/>
                    <a:pt x="2965" y="33"/>
                  </a:cubicBezTo>
                  <a:cubicBezTo>
                    <a:pt x="2966" y="33"/>
                    <a:pt x="2966" y="33"/>
                    <a:pt x="2967" y="33"/>
                  </a:cubicBezTo>
                  <a:cubicBezTo>
                    <a:pt x="2967" y="35"/>
                    <a:pt x="2967" y="37"/>
                    <a:pt x="2966" y="37"/>
                  </a:cubicBezTo>
                  <a:cubicBezTo>
                    <a:pt x="2965" y="38"/>
                    <a:pt x="2964" y="39"/>
                    <a:pt x="2964" y="40"/>
                  </a:cubicBezTo>
                  <a:cubicBezTo>
                    <a:pt x="2963" y="39"/>
                    <a:pt x="2962" y="38"/>
                    <a:pt x="2963" y="36"/>
                  </a:cubicBezTo>
                  <a:moveTo>
                    <a:pt x="2957" y="30"/>
                  </a:moveTo>
                  <a:lnTo>
                    <a:pt x="2959" y="30"/>
                  </a:lnTo>
                  <a:lnTo>
                    <a:pt x="2959" y="32"/>
                  </a:lnTo>
                  <a:lnTo>
                    <a:pt x="2957" y="32"/>
                  </a:lnTo>
                  <a:lnTo>
                    <a:pt x="2957" y="30"/>
                  </a:lnTo>
                  <a:close/>
                  <a:moveTo>
                    <a:pt x="2859" y="34"/>
                  </a:moveTo>
                  <a:cubicBezTo>
                    <a:pt x="2861" y="34"/>
                    <a:pt x="2862" y="35"/>
                    <a:pt x="2863" y="35"/>
                  </a:cubicBezTo>
                  <a:cubicBezTo>
                    <a:pt x="2865" y="36"/>
                    <a:pt x="2865" y="37"/>
                    <a:pt x="2865" y="39"/>
                  </a:cubicBezTo>
                  <a:cubicBezTo>
                    <a:pt x="2862" y="39"/>
                    <a:pt x="2860" y="37"/>
                    <a:pt x="2859" y="34"/>
                  </a:cubicBezTo>
                  <a:moveTo>
                    <a:pt x="2872" y="472"/>
                  </a:moveTo>
                  <a:cubicBezTo>
                    <a:pt x="2874" y="472"/>
                    <a:pt x="2876" y="472"/>
                    <a:pt x="2878" y="471"/>
                  </a:cubicBezTo>
                  <a:cubicBezTo>
                    <a:pt x="2878" y="472"/>
                    <a:pt x="2878" y="472"/>
                    <a:pt x="2878" y="473"/>
                  </a:cubicBezTo>
                  <a:cubicBezTo>
                    <a:pt x="2877" y="473"/>
                    <a:pt x="2878" y="473"/>
                    <a:pt x="2879" y="473"/>
                  </a:cubicBezTo>
                  <a:cubicBezTo>
                    <a:pt x="2880" y="474"/>
                    <a:pt x="2880" y="474"/>
                    <a:pt x="2881" y="473"/>
                  </a:cubicBezTo>
                  <a:cubicBezTo>
                    <a:pt x="2883" y="472"/>
                    <a:pt x="2884" y="471"/>
                    <a:pt x="2885" y="471"/>
                  </a:cubicBezTo>
                  <a:cubicBezTo>
                    <a:pt x="2885" y="472"/>
                    <a:pt x="2886" y="473"/>
                    <a:pt x="2886" y="473"/>
                  </a:cubicBezTo>
                  <a:cubicBezTo>
                    <a:pt x="2887" y="473"/>
                    <a:pt x="2888" y="473"/>
                    <a:pt x="2888" y="473"/>
                  </a:cubicBezTo>
                  <a:cubicBezTo>
                    <a:pt x="2889" y="473"/>
                    <a:pt x="2889" y="474"/>
                    <a:pt x="2890" y="474"/>
                  </a:cubicBezTo>
                  <a:cubicBezTo>
                    <a:pt x="2890" y="474"/>
                    <a:pt x="2891" y="475"/>
                    <a:pt x="2891" y="476"/>
                  </a:cubicBezTo>
                  <a:cubicBezTo>
                    <a:pt x="2891" y="477"/>
                    <a:pt x="2891" y="477"/>
                    <a:pt x="2890" y="478"/>
                  </a:cubicBezTo>
                  <a:cubicBezTo>
                    <a:pt x="2890" y="478"/>
                    <a:pt x="2890" y="478"/>
                    <a:pt x="2891" y="478"/>
                  </a:cubicBezTo>
                  <a:cubicBezTo>
                    <a:pt x="2891" y="477"/>
                    <a:pt x="2892" y="477"/>
                    <a:pt x="2892" y="477"/>
                  </a:cubicBezTo>
                  <a:cubicBezTo>
                    <a:pt x="2893" y="477"/>
                    <a:pt x="2894" y="478"/>
                    <a:pt x="2894" y="478"/>
                  </a:cubicBezTo>
                  <a:cubicBezTo>
                    <a:pt x="2895" y="479"/>
                    <a:pt x="2896" y="479"/>
                    <a:pt x="2896" y="479"/>
                  </a:cubicBezTo>
                  <a:cubicBezTo>
                    <a:pt x="2897" y="480"/>
                    <a:pt x="2898" y="480"/>
                    <a:pt x="2899" y="479"/>
                  </a:cubicBezTo>
                  <a:cubicBezTo>
                    <a:pt x="2900" y="478"/>
                    <a:pt x="2900" y="477"/>
                    <a:pt x="2899" y="476"/>
                  </a:cubicBezTo>
                  <a:cubicBezTo>
                    <a:pt x="2899" y="476"/>
                    <a:pt x="2898" y="476"/>
                    <a:pt x="2897" y="476"/>
                  </a:cubicBezTo>
                  <a:cubicBezTo>
                    <a:pt x="2897" y="476"/>
                    <a:pt x="2896" y="476"/>
                    <a:pt x="2896" y="475"/>
                  </a:cubicBezTo>
                  <a:cubicBezTo>
                    <a:pt x="2896" y="475"/>
                    <a:pt x="2896" y="475"/>
                    <a:pt x="2897" y="474"/>
                  </a:cubicBezTo>
                  <a:cubicBezTo>
                    <a:pt x="2898" y="473"/>
                    <a:pt x="2899" y="474"/>
                    <a:pt x="2899" y="474"/>
                  </a:cubicBezTo>
                  <a:cubicBezTo>
                    <a:pt x="2900" y="475"/>
                    <a:pt x="2900" y="476"/>
                    <a:pt x="2901" y="476"/>
                  </a:cubicBezTo>
                  <a:cubicBezTo>
                    <a:pt x="2901" y="477"/>
                    <a:pt x="2902" y="478"/>
                    <a:pt x="2902" y="478"/>
                  </a:cubicBezTo>
                  <a:cubicBezTo>
                    <a:pt x="2902" y="479"/>
                    <a:pt x="2903" y="480"/>
                    <a:pt x="2904" y="480"/>
                  </a:cubicBezTo>
                  <a:cubicBezTo>
                    <a:pt x="2905" y="478"/>
                    <a:pt x="2907" y="476"/>
                    <a:pt x="2910" y="475"/>
                  </a:cubicBezTo>
                  <a:cubicBezTo>
                    <a:pt x="2912" y="477"/>
                    <a:pt x="2914" y="477"/>
                    <a:pt x="2915" y="477"/>
                  </a:cubicBezTo>
                  <a:cubicBezTo>
                    <a:pt x="2916" y="476"/>
                    <a:pt x="2918" y="475"/>
                    <a:pt x="2919" y="474"/>
                  </a:cubicBezTo>
                  <a:cubicBezTo>
                    <a:pt x="2919" y="475"/>
                    <a:pt x="2919" y="476"/>
                    <a:pt x="2920" y="476"/>
                  </a:cubicBezTo>
                  <a:cubicBezTo>
                    <a:pt x="2920" y="476"/>
                    <a:pt x="2920" y="477"/>
                    <a:pt x="2920" y="478"/>
                  </a:cubicBezTo>
                  <a:cubicBezTo>
                    <a:pt x="2923" y="477"/>
                    <a:pt x="2926" y="477"/>
                    <a:pt x="2928" y="477"/>
                  </a:cubicBezTo>
                  <a:cubicBezTo>
                    <a:pt x="2930" y="478"/>
                    <a:pt x="2933" y="477"/>
                    <a:pt x="2936" y="476"/>
                  </a:cubicBezTo>
                  <a:cubicBezTo>
                    <a:pt x="2936" y="478"/>
                    <a:pt x="2936" y="479"/>
                    <a:pt x="2937" y="479"/>
                  </a:cubicBezTo>
                  <a:cubicBezTo>
                    <a:pt x="2938" y="480"/>
                    <a:pt x="2939" y="480"/>
                    <a:pt x="2940" y="480"/>
                  </a:cubicBezTo>
                  <a:cubicBezTo>
                    <a:pt x="2940" y="479"/>
                    <a:pt x="2941" y="479"/>
                    <a:pt x="2942" y="479"/>
                  </a:cubicBezTo>
                  <a:cubicBezTo>
                    <a:pt x="2943" y="478"/>
                    <a:pt x="2943" y="478"/>
                    <a:pt x="2943" y="478"/>
                  </a:cubicBezTo>
                  <a:cubicBezTo>
                    <a:pt x="2944" y="478"/>
                    <a:pt x="2944" y="478"/>
                    <a:pt x="2945" y="478"/>
                  </a:cubicBezTo>
                  <a:cubicBezTo>
                    <a:pt x="2946" y="478"/>
                    <a:pt x="2946" y="477"/>
                    <a:pt x="2947" y="477"/>
                  </a:cubicBezTo>
                  <a:cubicBezTo>
                    <a:pt x="2948" y="476"/>
                    <a:pt x="2948" y="475"/>
                    <a:pt x="2949" y="474"/>
                  </a:cubicBezTo>
                  <a:cubicBezTo>
                    <a:pt x="2949" y="473"/>
                    <a:pt x="2950" y="472"/>
                    <a:pt x="2950" y="471"/>
                  </a:cubicBezTo>
                  <a:cubicBezTo>
                    <a:pt x="2951" y="470"/>
                    <a:pt x="2951" y="469"/>
                    <a:pt x="2952" y="469"/>
                  </a:cubicBezTo>
                  <a:cubicBezTo>
                    <a:pt x="2953" y="468"/>
                    <a:pt x="2954" y="468"/>
                    <a:pt x="2956" y="469"/>
                  </a:cubicBezTo>
                  <a:cubicBezTo>
                    <a:pt x="2956" y="470"/>
                    <a:pt x="2956" y="470"/>
                    <a:pt x="2955" y="471"/>
                  </a:cubicBezTo>
                  <a:cubicBezTo>
                    <a:pt x="2955" y="471"/>
                    <a:pt x="2954" y="472"/>
                    <a:pt x="2954" y="472"/>
                  </a:cubicBezTo>
                  <a:cubicBezTo>
                    <a:pt x="2953" y="473"/>
                    <a:pt x="2953" y="473"/>
                    <a:pt x="2953" y="474"/>
                  </a:cubicBezTo>
                  <a:cubicBezTo>
                    <a:pt x="2953" y="474"/>
                    <a:pt x="2953" y="475"/>
                    <a:pt x="2954" y="475"/>
                  </a:cubicBezTo>
                  <a:cubicBezTo>
                    <a:pt x="2955" y="474"/>
                    <a:pt x="2955" y="474"/>
                    <a:pt x="2955" y="473"/>
                  </a:cubicBezTo>
                  <a:cubicBezTo>
                    <a:pt x="2956" y="473"/>
                    <a:pt x="2957" y="474"/>
                    <a:pt x="2957" y="474"/>
                  </a:cubicBezTo>
                  <a:cubicBezTo>
                    <a:pt x="2958" y="475"/>
                    <a:pt x="2959" y="475"/>
                    <a:pt x="2959" y="476"/>
                  </a:cubicBezTo>
                  <a:cubicBezTo>
                    <a:pt x="2960" y="476"/>
                    <a:pt x="2961" y="476"/>
                    <a:pt x="2961" y="476"/>
                  </a:cubicBezTo>
                  <a:cubicBezTo>
                    <a:pt x="2962" y="477"/>
                    <a:pt x="2964" y="476"/>
                    <a:pt x="2965" y="476"/>
                  </a:cubicBezTo>
                  <a:cubicBezTo>
                    <a:pt x="2967" y="475"/>
                    <a:pt x="2968" y="475"/>
                    <a:pt x="2970" y="476"/>
                  </a:cubicBezTo>
                  <a:cubicBezTo>
                    <a:pt x="2970" y="475"/>
                    <a:pt x="2970" y="474"/>
                    <a:pt x="2970" y="473"/>
                  </a:cubicBezTo>
                  <a:cubicBezTo>
                    <a:pt x="2969" y="473"/>
                    <a:pt x="2968" y="472"/>
                    <a:pt x="2967" y="472"/>
                  </a:cubicBezTo>
                  <a:cubicBezTo>
                    <a:pt x="2967" y="472"/>
                    <a:pt x="2966" y="472"/>
                    <a:pt x="2966" y="472"/>
                  </a:cubicBezTo>
                  <a:cubicBezTo>
                    <a:pt x="2965" y="471"/>
                    <a:pt x="2965" y="471"/>
                    <a:pt x="2966" y="470"/>
                  </a:cubicBezTo>
                  <a:cubicBezTo>
                    <a:pt x="2968" y="469"/>
                    <a:pt x="2969" y="468"/>
                    <a:pt x="2969" y="469"/>
                  </a:cubicBezTo>
                  <a:cubicBezTo>
                    <a:pt x="2970" y="469"/>
                    <a:pt x="2970" y="470"/>
                    <a:pt x="2970" y="471"/>
                  </a:cubicBezTo>
                  <a:cubicBezTo>
                    <a:pt x="2970" y="472"/>
                    <a:pt x="2971" y="473"/>
                    <a:pt x="2971" y="474"/>
                  </a:cubicBezTo>
                  <a:cubicBezTo>
                    <a:pt x="2972" y="475"/>
                    <a:pt x="2972" y="475"/>
                    <a:pt x="2974" y="475"/>
                  </a:cubicBezTo>
                  <a:cubicBezTo>
                    <a:pt x="2975" y="474"/>
                    <a:pt x="2975" y="473"/>
                    <a:pt x="2975" y="473"/>
                  </a:cubicBezTo>
                  <a:cubicBezTo>
                    <a:pt x="2974" y="472"/>
                    <a:pt x="2974" y="472"/>
                    <a:pt x="2973" y="471"/>
                  </a:cubicBezTo>
                  <a:cubicBezTo>
                    <a:pt x="2973" y="471"/>
                    <a:pt x="2972" y="470"/>
                    <a:pt x="2972" y="470"/>
                  </a:cubicBezTo>
                  <a:cubicBezTo>
                    <a:pt x="2971" y="469"/>
                    <a:pt x="2972" y="468"/>
                    <a:pt x="2973" y="467"/>
                  </a:cubicBezTo>
                  <a:cubicBezTo>
                    <a:pt x="2974" y="466"/>
                    <a:pt x="2976" y="466"/>
                    <a:pt x="2978" y="467"/>
                  </a:cubicBezTo>
                  <a:cubicBezTo>
                    <a:pt x="2980" y="468"/>
                    <a:pt x="2982" y="468"/>
                    <a:pt x="2984" y="469"/>
                  </a:cubicBezTo>
                  <a:cubicBezTo>
                    <a:pt x="2984" y="470"/>
                    <a:pt x="2984" y="471"/>
                    <a:pt x="2983" y="471"/>
                  </a:cubicBezTo>
                  <a:cubicBezTo>
                    <a:pt x="2982" y="472"/>
                    <a:pt x="2982" y="473"/>
                    <a:pt x="2981" y="473"/>
                  </a:cubicBezTo>
                  <a:cubicBezTo>
                    <a:pt x="2980" y="473"/>
                    <a:pt x="2979" y="473"/>
                    <a:pt x="2979" y="474"/>
                  </a:cubicBezTo>
                  <a:cubicBezTo>
                    <a:pt x="2978" y="474"/>
                    <a:pt x="2979" y="475"/>
                    <a:pt x="2980" y="475"/>
                  </a:cubicBezTo>
                  <a:cubicBezTo>
                    <a:pt x="2981" y="477"/>
                    <a:pt x="2982" y="477"/>
                    <a:pt x="2983" y="477"/>
                  </a:cubicBezTo>
                  <a:cubicBezTo>
                    <a:pt x="2984" y="478"/>
                    <a:pt x="2985" y="478"/>
                    <a:pt x="2986" y="478"/>
                  </a:cubicBezTo>
                  <a:cubicBezTo>
                    <a:pt x="2988" y="477"/>
                    <a:pt x="2989" y="477"/>
                    <a:pt x="2991" y="477"/>
                  </a:cubicBezTo>
                  <a:cubicBezTo>
                    <a:pt x="2992" y="477"/>
                    <a:pt x="2993" y="477"/>
                    <a:pt x="2995" y="477"/>
                  </a:cubicBezTo>
                  <a:cubicBezTo>
                    <a:pt x="2996" y="476"/>
                    <a:pt x="2997" y="474"/>
                    <a:pt x="2998" y="473"/>
                  </a:cubicBezTo>
                  <a:cubicBezTo>
                    <a:pt x="2999" y="471"/>
                    <a:pt x="3000" y="470"/>
                    <a:pt x="3002" y="470"/>
                  </a:cubicBezTo>
                  <a:cubicBezTo>
                    <a:pt x="3003" y="471"/>
                    <a:pt x="3002" y="472"/>
                    <a:pt x="3002" y="472"/>
                  </a:cubicBezTo>
                  <a:cubicBezTo>
                    <a:pt x="3001" y="473"/>
                    <a:pt x="3001" y="474"/>
                    <a:pt x="3001" y="475"/>
                  </a:cubicBezTo>
                  <a:cubicBezTo>
                    <a:pt x="3003" y="474"/>
                    <a:pt x="3005" y="474"/>
                    <a:pt x="3007" y="473"/>
                  </a:cubicBezTo>
                  <a:cubicBezTo>
                    <a:pt x="3009" y="473"/>
                    <a:pt x="3011" y="473"/>
                    <a:pt x="3013" y="473"/>
                  </a:cubicBezTo>
                  <a:cubicBezTo>
                    <a:pt x="3013" y="471"/>
                    <a:pt x="3013" y="470"/>
                    <a:pt x="3012" y="470"/>
                  </a:cubicBezTo>
                  <a:cubicBezTo>
                    <a:pt x="3011" y="470"/>
                    <a:pt x="3010" y="470"/>
                    <a:pt x="3009" y="471"/>
                  </a:cubicBezTo>
                  <a:cubicBezTo>
                    <a:pt x="3008" y="471"/>
                    <a:pt x="3007" y="472"/>
                    <a:pt x="3006" y="472"/>
                  </a:cubicBezTo>
                  <a:cubicBezTo>
                    <a:pt x="3005" y="472"/>
                    <a:pt x="3005" y="471"/>
                    <a:pt x="3005" y="469"/>
                  </a:cubicBezTo>
                  <a:cubicBezTo>
                    <a:pt x="3006" y="468"/>
                    <a:pt x="3007" y="468"/>
                    <a:pt x="3009" y="467"/>
                  </a:cubicBezTo>
                  <a:cubicBezTo>
                    <a:pt x="3010" y="466"/>
                    <a:pt x="3012" y="465"/>
                    <a:pt x="3014" y="465"/>
                  </a:cubicBezTo>
                  <a:cubicBezTo>
                    <a:pt x="3015" y="466"/>
                    <a:pt x="3015" y="466"/>
                    <a:pt x="3015" y="466"/>
                  </a:cubicBezTo>
                  <a:cubicBezTo>
                    <a:pt x="3015" y="467"/>
                    <a:pt x="3015" y="468"/>
                    <a:pt x="3015" y="468"/>
                  </a:cubicBezTo>
                  <a:cubicBezTo>
                    <a:pt x="3018" y="469"/>
                    <a:pt x="3019" y="468"/>
                    <a:pt x="3020" y="467"/>
                  </a:cubicBezTo>
                  <a:cubicBezTo>
                    <a:pt x="3020" y="466"/>
                    <a:pt x="3022" y="465"/>
                    <a:pt x="3024" y="465"/>
                  </a:cubicBezTo>
                  <a:cubicBezTo>
                    <a:pt x="3025" y="465"/>
                    <a:pt x="3025" y="466"/>
                    <a:pt x="3025" y="467"/>
                  </a:cubicBezTo>
                  <a:cubicBezTo>
                    <a:pt x="3026" y="468"/>
                    <a:pt x="3026" y="468"/>
                    <a:pt x="3026" y="469"/>
                  </a:cubicBezTo>
                  <a:cubicBezTo>
                    <a:pt x="3026" y="470"/>
                    <a:pt x="3026" y="471"/>
                    <a:pt x="3026" y="472"/>
                  </a:cubicBezTo>
                  <a:cubicBezTo>
                    <a:pt x="3026" y="472"/>
                    <a:pt x="3026" y="473"/>
                    <a:pt x="3026" y="473"/>
                  </a:cubicBezTo>
                  <a:cubicBezTo>
                    <a:pt x="3027" y="471"/>
                    <a:pt x="3028" y="470"/>
                    <a:pt x="3030" y="471"/>
                  </a:cubicBezTo>
                  <a:cubicBezTo>
                    <a:pt x="3031" y="471"/>
                    <a:pt x="3032" y="472"/>
                    <a:pt x="3033" y="473"/>
                  </a:cubicBezTo>
                  <a:cubicBezTo>
                    <a:pt x="3033" y="470"/>
                    <a:pt x="3034" y="468"/>
                    <a:pt x="3036" y="467"/>
                  </a:cubicBezTo>
                  <a:cubicBezTo>
                    <a:pt x="3038" y="466"/>
                    <a:pt x="3041" y="465"/>
                    <a:pt x="3044" y="465"/>
                  </a:cubicBezTo>
                  <a:lnTo>
                    <a:pt x="3043" y="459"/>
                  </a:lnTo>
                  <a:cubicBezTo>
                    <a:pt x="3043" y="458"/>
                    <a:pt x="3042" y="457"/>
                    <a:pt x="3041" y="457"/>
                  </a:cubicBezTo>
                  <a:cubicBezTo>
                    <a:pt x="3040" y="457"/>
                    <a:pt x="3039" y="456"/>
                    <a:pt x="3040" y="454"/>
                  </a:cubicBezTo>
                  <a:cubicBezTo>
                    <a:pt x="3041" y="454"/>
                    <a:pt x="3042" y="454"/>
                    <a:pt x="3042" y="454"/>
                  </a:cubicBezTo>
                  <a:cubicBezTo>
                    <a:pt x="3043" y="454"/>
                    <a:pt x="3043" y="453"/>
                    <a:pt x="3043" y="452"/>
                  </a:cubicBezTo>
                  <a:lnTo>
                    <a:pt x="3040" y="385"/>
                  </a:lnTo>
                  <a:cubicBezTo>
                    <a:pt x="3026" y="385"/>
                    <a:pt x="3011" y="386"/>
                    <a:pt x="2996" y="387"/>
                  </a:cubicBezTo>
                  <a:cubicBezTo>
                    <a:pt x="2981" y="388"/>
                    <a:pt x="2967" y="388"/>
                    <a:pt x="2953" y="388"/>
                  </a:cubicBezTo>
                  <a:lnTo>
                    <a:pt x="2949" y="289"/>
                  </a:lnTo>
                  <a:lnTo>
                    <a:pt x="3023" y="286"/>
                  </a:lnTo>
                  <a:lnTo>
                    <a:pt x="3019" y="201"/>
                  </a:lnTo>
                  <a:lnTo>
                    <a:pt x="2945" y="204"/>
                  </a:lnTo>
                  <a:cubicBezTo>
                    <a:pt x="2945" y="201"/>
                    <a:pt x="2945" y="199"/>
                    <a:pt x="2945" y="198"/>
                  </a:cubicBezTo>
                  <a:cubicBezTo>
                    <a:pt x="2945" y="196"/>
                    <a:pt x="2945" y="194"/>
                    <a:pt x="2945" y="192"/>
                  </a:cubicBezTo>
                  <a:cubicBezTo>
                    <a:pt x="2945" y="186"/>
                    <a:pt x="2945" y="180"/>
                    <a:pt x="2944" y="174"/>
                  </a:cubicBezTo>
                  <a:cubicBezTo>
                    <a:pt x="2944" y="168"/>
                    <a:pt x="2944" y="161"/>
                    <a:pt x="2943" y="155"/>
                  </a:cubicBezTo>
                  <a:cubicBezTo>
                    <a:pt x="2943" y="149"/>
                    <a:pt x="2943" y="143"/>
                    <a:pt x="2942" y="137"/>
                  </a:cubicBezTo>
                  <a:cubicBezTo>
                    <a:pt x="2942" y="131"/>
                    <a:pt x="2942" y="125"/>
                    <a:pt x="2943" y="119"/>
                  </a:cubicBezTo>
                  <a:lnTo>
                    <a:pt x="3021" y="116"/>
                  </a:lnTo>
                  <a:lnTo>
                    <a:pt x="3017" y="26"/>
                  </a:lnTo>
                  <a:cubicBezTo>
                    <a:pt x="3012" y="26"/>
                    <a:pt x="3008" y="27"/>
                    <a:pt x="3004" y="27"/>
                  </a:cubicBezTo>
                  <a:cubicBezTo>
                    <a:pt x="3000" y="27"/>
                    <a:pt x="2997" y="27"/>
                    <a:pt x="2994" y="27"/>
                  </a:cubicBezTo>
                  <a:cubicBezTo>
                    <a:pt x="2990" y="28"/>
                    <a:pt x="2987" y="28"/>
                    <a:pt x="2983" y="28"/>
                  </a:cubicBezTo>
                  <a:cubicBezTo>
                    <a:pt x="2979" y="28"/>
                    <a:pt x="2975" y="28"/>
                    <a:pt x="2971" y="28"/>
                  </a:cubicBezTo>
                  <a:cubicBezTo>
                    <a:pt x="2970" y="28"/>
                    <a:pt x="2969" y="28"/>
                    <a:pt x="2969" y="28"/>
                  </a:cubicBezTo>
                  <a:cubicBezTo>
                    <a:pt x="2969" y="29"/>
                    <a:pt x="2969" y="29"/>
                    <a:pt x="2969" y="30"/>
                  </a:cubicBezTo>
                  <a:cubicBezTo>
                    <a:pt x="2968" y="30"/>
                    <a:pt x="2968" y="30"/>
                    <a:pt x="2968" y="31"/>
                  </a:cubicBezTo>
                  <a:cubicBezTo>
                    <a:pt x="2968" y="31"/>
                    <a:pt x="2967" y="31"/>
                    <a:pt x="2967" y="31"/>
                  </a:cubicBezTo>
                  <a:cubicBezTo>
                    <a:pt x="2966" y="30"/>
                    <a:pt x="2965" y="29"/>
                    <a:pt x="2963" y="29"/>
                  </a:cubicBezTo>
                  <a:cubicBezTo>
                    <a:pt x="2962" y="29"/>
                    <a:pt x="2960" y="28"/>
                    <a:pt x="2958" y="28"/>
                  </a:cubicBezTo>
                  <a:cubicBezTo>
                    <a:pt x="2957" y="29"/>
                    <a:pt x="2955" y="29"/>
                    <a:pt x="2953" y="29"/>
                  </a:cubicBezTo>
                  <a:cubicBezTo>
                    <a:pt x="2952" y="30"/>
                    <a:pt x="2951" y="30"/>
                    <a:pt x="2950" y="31"/>
                  </a:cubicBezTo>
                  <a:cubicBezTo>
                    <a:pt x="2950" y="30"/>
                    <a:pt x="2949" y="30"/>
                    <a:pt x="2948" y="30"/>
                  </a:cubicBezTo>
                  <a:cubicBezTo>
                    <a:pt x="2947" y="30"/>
                    <a:pt x="2947" y="29"/>
                    <a:pt x="2946" y="29"/>
                  </a:cubicBezTo>
                  <a:cubicBezTo>
                    <a:pt x="2940" y="29"/>
                    <a:pt x="2934" y="29"/>
                    <a:pt x="2928" y="29"/>
                  </a:cubicBezTo>
                  <a:cubicBezTo>
                    <a:pt x="2922" y="29"/>
                    <a:pt x="2916" y="30"/>
                    <a:pt x="2910" y="31"/>
                  </a:cubicBezTo>
                  <a:cubicBezTo>
                    <a:pt x="2903" y="31"/>
                    <a:pt x="2897" y="32"/>
                    <a:pt x="2890" y="32"/>
                  </a:cubicBezTo>
                  <a:cubicBezTo>
                    <a:pt x="2884" y="33"/>
                    <a:pt x="2878" y="33"/>
                    <a:pt x="2872" y="32"/>
                  </a:cubicBezTo>
                  <a:cubicBezTo>
                    <a:pt x="2872" y="33"/>
                    <a:pt x="2872" y="34"/>
                    <a:pt x="2873" y="35"/>
                  </a:cubicBezTo>
                  <a:cubicBezTo>
                    <a:pt x="2873" y="36"/>
                    <a:pt x="2872" y="37"/>
                    <a:pt x="2871" y="37"/>
                  </a:cubicBezTo>
                  <a:cubicBezTo>
                    <a:pt x="2870" y="35"/>
                    <a:pt x="2870" y="34"/>
                    <a:pt x="2871" y="33"/>
                  </a:cubicBezTo>
                  <a:lnTo>
                    <a:pt x="2854" y="33"/>
                  </a:lnTo>
                  <a:cubicBezTo>
                    <a:pt x="2853" y="35"/>
                    <a:pt x="2854" y="35"/>
                    <a:pt x="2855" y="36"/>
                  </a:cubicBezTo>
                  <a:cubicBezTo>
                    <a:pt x="2855" y="36"/>
                    <a:pt x="2855" y="37"/>
                    <a:pt x="2855" y="38"/>
                  </a:cubicBezTo>
                  <a:cubicBezTo>
                    <a:pt x="2854" y="37"/>
                    <a:pt x="2853" y="37"/>
                    <a:pt x="2852" y="37"/>
                  </a:cubicBezTo>
                  <a:cubicBezTo>
                    <a:pt x="2850" y="38"/>
                    <a:pt x="2849" y="38"/>
                    <a:pt x="2848" y="38"/>
                  </a:cubicBezTo>
                  <a:cubicBezTo>
                    <a:pt x="2847" y="38"/>
                    <a:pt x="2846" y="37"/>
                    <a:pt x="2845" y="36"/>
                  </a:cubicBezTo>
                  <a:cubicBezTo>
                    <a:pt x="2844" y="36"/>
                    <a:pt x="2843" y="36"/>
                    <a:pt x="2842" y="37"/>
                  </a:cubicBezTo>
                  <a:cubicBezTo>
                    <a:pt x="2842" y="36"/>
                    <a:pt x="2842" y="36"/>
                    <a:pt x="2842" y="35"/>
                  </a:cubicBezTo>
                  <a:cubicBezTo>
                    <a:pt x="2842" y="35"/>
                    <a:pt x="2842" y="35"/>
                    <a:pt x="2842" y="34"/>
                  </a:cubicBezTo>
                  <a:cubicBezTo>
                    <a:pt x="2843" y="34"/>
                    <a:pt x="2843" y="34"/>
                    <a:pt x="2842" y="34"/>
                  </a:cubicBezTo>
                  <a:cubicBezTo>
                    <a:pt x="2842" y="34"/>
                    <a:pt x="2842" y="34"/>
                    <a:pt x="2840" y="34"/>
                  </a:cubicBezTo>
                  <a:cubicBezTo>
                    <a:pt x="2840" y="34"/>
                    <a:pt x="2839" y="34"/>
                    <a:pt x="2839" y="35"/>
                  </a:cubicBezTo>
                  <a:cubicBezTo>
                    <a:pt x="2840" y="36"/>
                    <a:pt x="2839" y="37"/>
                    <a:pt x="2838" y="37"/>
                  </a:cubicBezTo>
                  <a:cubicBezTo>
                    <a:pt x="2838" y="37"/>
                    <a:pt x="2837" y="37"/>
                    <a:pt x="2837" y="36"/>
                  </a:cubicBezTo>
                  <a:cubicBezTo>
                    <a:pt x="2837" y="36"/>
                    <a:pt x="2836" y="35"/>
                    <a:pt x="2836" y="35"/>
                  </a:cubicBezTo>
                  <a:cubicBezTo>
                    <a:pt x="2835" y="35"/>
                    <a:pt x="2835" y="34"/>
                    <a:pt x="2834" y="34"/>
                  </a:cubicBezTo>
                  <a:cubicBezTo>
                    <a:pt x="2834" y="34"/>
                    <a:pt x="2833" y="34"/>
                    <a:pt x="2832" y="34"/>
                  </a:cubicBezTo>
                  <a:cubicBezTo>
                    <a:pt x="2831" y="35"/>
                    <a:pt x="2830" y="37"/>
                    <a:pt x="2830" y="38"/>
                  </a:cubicBezTo>
                  <a:cubicBezTo>
                    <a:pt x="2829" y="40"/>
                    <a:pt x="2828" y="40"/>
                    <a:pt x="2825" y="40"/>
                  </a:cubicBezTo>
                  <a:cubicBezTo>
                    <a:pt x="2825" y="39"/>
                    <a:pt x="2825" y="39"/>
                    <a:pt x="2825" y="38"/>
                  </a:cubicBezTo>
                  <a:cubicBezTo>
                    <a:pt x="2826" y="37"/>
                    <a:pt x="2826" y="37"/>
                    <a:pt x="2827" y="36"/>
                  </a:cubicBezTo>
                  <a:cubicBezTo>
                    <a:pt x="2827" y="36"/>
                    <a:pt x="2827" y="35"/>
                    <a:pt x="2827" y="35"/>
                  </a:cubicBezTo>
                  <a:cubicBezTo>
                    <a:pt x="2827" y="35"/>
                    <a:pt x="2826" y="34"/>
                    <a:pt x="2825" y="35"/>
                  </a:cubicBezTo>
                  <a:cubicBezTo>
                    <a:pt x="2825" y="35"/>
                    <a:pt x="2825" y="36"/>
                    <a:pt x="2825" y="36"/>
                  </a:cubicBezTo>
                  <a:cubicBezTo>
                    <a:pt x="2825" y="35"/>
                    <a:pt x="2824" y="35"/>
                    <a:pt x="2824" y="35"/>
                  </a:cubicBezTo>
                  <a:cubicBezTo>
                    <a:pt x="2823" y="35"/>
                    <a:pt x="2823" y="35"/>
                    <a:pt x="2822" y="34"/>
                  </a:cubicBezTo>
                  <a:cubicBezTo>
                    <a:pt x="2822" y="34"/>
                    <a:pt x="2821" y="34"/>
                    <a:pt x="2821" y="35"/>
                  </a:cubicBezTo>
                  <a:lnTo>
                    <a:pt x="2840" y="474"/>
                  </a:lnTo>
                  <a:cubicBezTo>
                    <a:pt x="2841" y="474"/>
                    <a:pt x="2842" y="473"/>
                    <a:pt x="2844" y="472"/>
                  </a:cubicBezTo>
                  <a:cubicBezTo>
                    <a:pt x="2845" y="471"/>
                    <a:pt x="2846" y="469"/>
                    <a:pt x="2846" y="467"/>
                  </a:cubicBezTo>
                  <a:cubicBezTo>
                    <a:pt x="2848" y="468"/>
                    <a:pt x="2848" y="468"/>
                    <a:pt x="2849" y="467"/>
                  </a:cubicBezTo>
                  <a:cubicBezTo>
                    <a:pt x="2849" y="467"/>
                    <a:pt x="2849" y="467"/>
                    <a:pt x="2850" y="466"/>
                  </a:cubicBezTo>
                  <a:cubicBezTo>
                    <a:pt x="2850" y="466"/>
                    <a:pt x="2850" y="465"/>
                    <a:pt x="2850" y="465"/>
                  </a:cubicBezTo>
                  <a:cubicBezTo>
                    <a:pt x="2851" y="464"/>
                    <a:pt x="2851" y="464"/>
                    <a:pt x="2852" y="464"/>
                  </a:cubicBezTo>
                  <a:cubicBezTo>
                    <a:pt x="2852" y="465"/>
                    <a:pt x="2854" y="465"/>
                    <a:pt x="2856" y="464"/>
                  </a:cubicBezTo>
                  <a:cubicBezTo>
                    <a:pt x="2858" y="463"/>
                    <a:pt x="2861" y="463"/>
                    <a:pt x="2863" y="463"/>
                  </a:cubicBezTo>
                  <a:cubicBezTo>
                    <a:pt x="2863" y="463"/>
                    <a:pt x="2864" y="463"/>
                    <a:pt x="2864" y="463"/>
                  </a:cubicBezTo>
                  <a:cubicBezTo>
                    <a:pt x="2865" y="463"/>
                    <a:pt x="2865" y="463"/>
                    <a:pt x="2865" y="462"/>
                  </a:cubicBezTo>
                  <a:lnTo>
                    <a:pt x="2861" y="462"/>
                  </a:lnTo>
                  <a:cubicBezTo>
                    <a:pt x="2860" y="462"/>
                    <a:pt x="2859" y="462"/>
                    <a:pt x="2858" y="461"/>
                  </a:cubicBezTo>
                  <a:cubicBezTo>
                    <a:pt x="2858" y="461"/>
                    <a:pt x="2857" y="461"/>
                    <a:pt x="2856" y="461"/>
                  </a:cubicBezTo>
                  <a:cubicBezTo>
                    <a:pt x="2855" y="461"/>
                    <a:pt x="2854" y="461"/>
                    <a:pt x="2854" y="460"/>
                  </a:cubicBezTo>
                  <a:cubicBezTo>
                    <a:pt x="2853" y="460"/>
                    <a:pt x="2853" y="459"/>
                    <a:pt x="2853" y="459"/>
                  </a:cubicBezTo>
                  <a:cubicBezTo>
                    <a:pt x="2853" y="457"/>
                    <a:pt x="2853" y="456"/>
                    <a:pt x="2854" y="455"/>
                  </a:cubicBezTo>
                  <a:cubicBezTo>
                    <a:pt x="2855" y="454"/>
                    <a:pt x="2856" y="453"/>
                    <a:pt x="2858" y="453"/>
                  </a:cubicBezTo>
                  <a:cubicBezTo>
                    <a:pt x="2859" y="452"/>
                    <a:pt x="2861" y="452"/>
                    <a:pt x="2862" y="452"/>
                  </a:cubicBezTo>
                  <a:cubicBezTo>
                    <a:pt x="2864" y="453"/>
                    <a:pt x="2865" y="453"/>
                    <a:pt x="2867" y="453"/>
                  </a:cubicBezTo>
                  <a:cubicBezTo>
                    <a:pt x="2866" y="454"/>
                    <a:pt x="2865" y="454"/>
                    <a:pt x="2864" y="454"/>
                  </a:cubicBezTo>
                  <a:cubicBezTo>
                    <a:pt x="2864" y="455"/>
                    <a:pt x="2863" y="455"/>
                    <a:pt x="2861" y="455"/>
                  </a:cubicBezTo>
                  <a:cubicBezTo>
                    <a:pt x="2861" y="455"/>
                    <a:pt x="2860" y="456"/>
                    <a:pt x="2859" y="456"/>
                  </a:cubicBezTo>
                  <a:cubicBezTo>
                    <a:pt x="2859" y="457"/>
                    <a:pt x="2859" y="458"/>
                    <a:pt x="2859" y="459"/>
                  </a:cubicBezTo>
                  <a:cubicBezTo>
                    <a:pt x="2862" y="459"/>
                    <a:pt x="2864" y="458"/>
                    <a:pt x="2865" y="457"/>
                  </a:cubicBezTo>
                  <a:cubicBezTo>
                    <a:pt x="2867" y="456"/>
                    <a:pt x="2868" y="455"/>
                    <a:pt x="2870" y="453"/>
                  </a:cubicBezTo>
                  <a:cubicBezTo>
                    <a:pt x="2870" y="454"/>
                    <a:pt x="2870" y="455"/>
                    <a:pt x="2869" y="456"/>
                  </a:cubicBezTo>
                  <a:cubicBezTo>
                    <a:pt x="2869" y="457"/>
                    <a:pt x="2868" y="458"/>
                    <a:pt x="2868" y="459"/>
                  </a:cubicBezTo>
                  <a:cubicBezTo>
                    <a:pt x="2867" y="460"/>
                    <a:pt x="2867" y="460"/>
                    <a:pt x="2867" y="461"/>
                  </a:cubicBezTo>
                  <a:cubicBezTo>
                    <a:pt x="2867" y="461"/>
                    <a:pt x="2868" y="462"/>
                    <a:pt x="2870" y="462"/>
                  </a:cubicBezTo>
                  <a:cubicBezTo>
                    <a:pt x="2870" y="463"/>
                    <a:pt x="2869" y="464"/>
                    <a:pt x="2870" y="464"/>
                  </a:cubicBezTo>
                  <a:cubicBezTo>
                    <a:pt x="2870" y="464"/>
                    <a:pt x="2870" y="464"/>
                    <a:pt x="2871" y="463"/>
                  </a:cubicBezTo>
                  <a:cubicBezTo>
                    <a:pt x="2871" y="463"/>
                    <a:pt x="2872" y="462"/>
                    <a:pt x="2873" y="462"/>
                  </a:cubicBezTo>
                  <a:cubicBezTo>
                    <a:pt x="2873" y="462"/>
                    <a:pt x="2874" y="462"/>
                    <a:pt x="2875" y="463"/>
                  </a:cubicBezTo>
                  <a:cubicBezTo>
                    <a:pt x="2875" y="464"/>
                    <a:pt x="2874" y="464"/>
                    <a:pt x="2874" y="465"/>
                  </a:cubicBezTo>
                  <a:cubicBezTo>
                    <a:pt x="2873" y="465"/>
                    <a:pt x="2872" y="465"/>
                    <a:pt x="2871" y="466"/>
                  </a:cubicBezTo>
                  <a:cubicBezTo>
                    <a:pt x="2871" y="466"/>
                    <a:pt x="2870" y="466"/>
                    <a:pt x="2869" y="466"/>
                  </a:cubicBezTo>
                  <a:cubicBezTo>
                    <a:pt x="2869" y="467"/>
                    <a:pt x="2868" y="467"/>
                    <a:pt x="2868" y="468"/>
                  </a:cubicBezTo>
                  <a:cubicBezTo>
                    <a:pt x="2869" y="470"/>
                    <a:pt x="2870" y="471"/>
                    <a:pt x="2872" y="472"/>
                  </a:cubicBezTo>
                  <a:moveTo>
                    <a:pt x="2842" y="475"/>
                  </a:moveTo>
                  <a:cubicBezTo>
                    <a:pt x="2843" y="477"/>
                    <a:pt x="2842" y="478"/>
                    <a:pt x="2842" y="478"/>
                  </a:cubicBezTo>
                  <a:cubicBezTo>
                    <a:pt x="2841" y="479"/>
                    <a:pt x="2841" y="479"/>
                    <a:pt x="2840" y="481"/>
                  </a:cubicBezTo>
                  <a:cubicBezTo>
                    <a:pt x="2842" y="480"/>
                    <a:pt x="2843" y="479"/>
                    <a:pt x="2843" y="479"/>
                  </a:cubicBezTo>
                  <a:cubicBezTo>
                    <a:pt x="2844" y="478"/>
                    <a:pt x="2845" y="477"/>
                    <a:pt x="2846" y="476"/>
                  </a:cubicBezTo>
                  <a:cubicBezTo>
                    <a:pt x="2845" y="476"/>
                    <a:pt x="2844" y="476"/>
                    <a:pt x="2844" y="475"/>
                  </a:cubicBezTo>
                  <a:lnTo>
                    <a:pt x="2842" y="475"/>
                  </a:lnTo>
                  <a:close/>
                  <a:moveTo>
                    <a:pt x="3269" y="18"/>
                  </a:moveTo>
                  <a:cubicBezTo>
                    <a:pt x="3268" y="18"/>
                    <a:pt x="3266" y="19"/>
                    <a:pt x="3265" y="18"/>
                  </a:cubicBezTo>
                  <a:cubicBezTo>
                    <a:pt x="3264" y="17"/>
                    <a:pt x="3265" y="15"/>
                    <a:pt x="3267" y="15"/>
                  </a:cubicBezTo>
                  <a:cubicBezTo>
                    <a:pt x="3268" y="15"/>
                    <a:pt x="3269" y="15"/>
                    <a:pt x="3270" y="16"/>
                  </a:cubicBezTo>
                  <a:cubicBezTo>
                    <a:pt x="3270" y="17"/>
                    <a:pt x="3270" y="18"/>
                    <a:pt x="3269" y="18"/>
                  </a:cubicBezTo>
                  <a:moveTo>
                    <a:pt x="3307" y="18"/>
                  </a:moveTo>
                  <a:cubicBezTo>
                    <a:pt x="3308" y="18"/>
                    <a:pt x="3310" y="19"/>
                    <a:pt x="3311" y="20"/>
                  </a:cubicBezTo>
                  <a:cubicBezTo>
                    <a:pt x="3310" y="19"/>
                    <a:pt x="3310" y="18"/>
                    <a:pt x="3311" y="17"/>
                  </a:cubicBezTo>
                  <a:cubicBezTo>
                    <a:pt x="3312" y="17"/>
                    <a:pt x="3312" y="16"/>
                    <a:pt x="3311" y="14"/>
                  </a:cubicBezTo>
                  <a:cubicBezTo>
                    <a:pt x="3311" y="13"/>
                    <a:pt x="3309" y="13"/>
                    <a:pt x="3308" y="13"/>
                  </a:cubicBezTo>
                  <a:cubicBezTo>
                    <a:pt x="3306" y="13"/>
                    <a:pt x="3305" y="14"/>
                    <a:pt x="3304" y="15"/>
                  </a:cubicBezTo>
                  <a:cubicBezTo>
                    <a:pt x="3304" y="16"/>
                    <a:pt x="3305" y="18"/>
                    <a:pt x="3307" y="18"/>
                  </a:cubicBezTo>
                  <a:moveTo>
                    <a:pt x="3274" y="16"/>
                  </a:moveTo>
                  <a:cubicBezTo>
                    <a:pt x="3273" y="15"/>
                    <a:pt x="3272" y="16"/>
                    <a:pt x="3272" y="17"/>
                  </a:cubicBezTo>
                  <a:cubicBezTo>
                    <a:pt x="3273" y="17"/>
                    <a:pt x="3274" y="18"/>
                    <a:pt x="3274" y="18"/>
                  </a:cubicBezTo>
                  <a:cubicBezTo>
                    <a:pt x="3275" y="18"/>
                    <a:pt x="3276" y="19"/>
                    <a:pt x="3276" y="19"/>
                  </a:cubicBezTo>
                  <a:cubicBezTo>
                    <a:pt x="3277" y="19"/>
                    <a:pt x="3277" y="19"/>
                    <a:pt x="3278" y="18"/>
                  </a:cubicBezTo>
                  <a:cubicBezTo>
                    <a:pt x="3278" y="18"/>
                    <a:pt x="3278" y="17"/>
                    <a:pt x="3278" y="16"/>
                  </a:cubicBezTo>
                  <a:cubicBezTo>
                    <a:pt x="3277" y="16"/>
                    <a:pt x="3276" y="16"/>
                    <a:pt x="3274" y="16"/>
                  </a:cubicBezTo>
                  <a:moveTo>
                    <a:pt x="3299" y="15"/>
                  </a:moveTo>
                  <a:cubicBezTo>
                    <a:pt x="3298" y="15"/>
                    <a:pt x="3298" y="15"/>
                    <a:pt x="3299" y="16"/>
                  </a:cubicBezTo>
                  <a:cubicBezTo>
                    <a:pt x="3299" y="16"/>
                    <a:pt x="3299" y="16"/>
                    <a:pt x="3300" y="16"/>
                  </a:cubicBezTo>
                  <a:cubicBezTo>
                    <a:pt x="3300" y="15"/>
                    <a:pt x="3300" y="15"/>
                    <a:pt x="3300" y="15"/>
                  </a:cubicBezTo>
                  <a:cubicBezTo>
                    <a:pt x="3299" y="15"/>
                    <a:pt x="3299" y="15"/>
                    <a:pt x="3299" y="15"/>
                  </a:cubicBezTo>
                  <a:moveTo>
                    <a:pt x="3319" y="15"/>
                  </a:moveTo>
                  <a:cubicBezTo>
                    <a:pt x="3320" y="14"/>
                    <a:pt x="3319" y="13"/>
                    <a:pt x="3317" y="14"/>
                  </a:cubicBezTo>
                  <a:cubicBezTo>
                    <a:pt x="3316" y="15"/>
                    <a:pt x="3316" y="16"/>
                    <a:pt x="3317" y="17"/>
                  </a:cubicBezTo>
                  <a:cubicBezTo>
                    <a:pt x="3317" y="19"/>
                    <a:pt x="3318" y="19"/>
                    <a:pt x="3319" y="19"/>
                  </a:cubicBezTo>
                  <a:cubicBezTo>
                    <a:pt x="3319" y="18"/>
                    <a:pt x="3319" y="17"/>
                    <a:pt x="3319" y="15"/>
                  </a:cubicBezTo>
                  <a:moveTo>
                    <a:pt x="3283" y="18"/>
                  </a:moveTo>
                  <a:cubicBezTo>
                    <a:pt x="3283" y="18"/>
                    <a:pt x="3283" y="18"/>
                    <a:pt x="3283" y="19"/>
                  </a:cubicBezTo>
                  <a:cubicBezTo>
                    <a:pt x="3284" y="19"/>
                    <a:pt x="3284" y="19"/>
                    <a:pt x="3284" y="19"/>
                  </a:cubicBezTo>
                  <a:cubicBezTo>
                    <a:pt x="3285" y="18"/>
                    <a:pt x="3285" y="18"/>
                    <a:pt x="3284" y="18"/>
                  </a:cubicBezTo>
                  <a:cubicBezTo>
                    <a:pt x="3284" y="17"/>
                    <a:pt x="3284" y="17"/>
                    <a:pt x="3283" y="18"/>
                  </a:cubicBezTo>
                  <a:close/>
                  <a:moveTo>
                    <a:pt x="3294" y="19"/>
                  </a:moveTo>
                  <a:cubicBezTo>
                    <a:pt x="3294" y="18"/>
                    <a:pt x="3293" y="19"/>
                    <a:pt x="3293" y="19"/>
                  </a:cubicBezTo>
                  <a:cubicBezTo>
                    <a:pt x="3293" y="20"/>
                    <a:pt x="3293" y="20"/>
                    <a:pt x="3294" y="20"/>
                  </a:cubicBezTo>
                  <a:cubicBezTo>
                    <a:pt x="3294" y="20"/>
                    <a:pt x="3294" y="20"/>
                    <a:pt x="3294" y="19"/>
                  </a:cubicBezTo>
                  <a:cubicBezTo>
                    <a:pt x="3294" y="19"/>
                    <a:pt x="3294" y="19"/>
                    <a:pt x="3294" y="19"/>
                  </a:cubicBezTo>
                  <a:moveTo>
                    <a:pt x="3299" y="21"/>
                  </a:moveTo>
                  <a:cubicBezTo>
                    <a:pt x="3299" y="21"/>
                    <a:pt x="3300" y="22"/>
                    <a:pt x="3301" y="21"/>
                  </a:cubicBezTo>
                  <a:cubicBezTo>
                    <a:pt x="3301" y="19"/>
                    <a:pt x="3301" y="18"/>
                    <a:pt x="3299" y="18"/>
                  </a:cubicBezTo>
                  <a:cubicBezTo>
                    <a:pt x="3298" y="18"/>
                    <a:pt x="3297" y="19"/>
                    <a:pt x="3297" y="20"/>
                  </a:cubicBezTo>
                  <a:cubicBezTo>
                    <a:pt x="3298" y="21"/>
                    <a:pt x="3298" y="21"/>
                    <a:pt x="3299" y="21"/>
                  </a:cubicBezTo>
                  <a:moveTo>
                    <a:pt x="3287" y="29"/>
                  </a:moveTo>
                  <a:lnTo>
                    <a:pt x="3290" y="28"/>
                  </a:lnTo>
                  <a:lnTo>
                    <a:pt x="3290" y="26"/>
                  </a:lnTo>
                  <a:lnTo>
                    <a:pt x="3287" y="26"/>
                  </a:lnTo>
                  <a:lnTo>
                    <a:pt x="3287" y="29"/>
                  </a:lnTo>
                  <a:close/>
                  <a:moveTo>
                    <a:pt x="3139" y="372"/>
                  </a:moveTo>
                  <a:cubicBezTo>
                    <a:pt x="3139" y="373"/>
                    <a:pt x="3139" y="373"/>
                    <a:pt x="3139" y="373"/>
                  </a:cubicBezTo>
                  <a:cubicBezTo>
                    <a:pt x="3140" y="373"/>
                    <a:pt x="3140" y="373"/>
                    <a:pt x="3140" y="373"/>
                  </a:cubicBezTo>
                  <a:cubicBezTo>
                    <a:pt x="3141" y="373"/>
                    <a:pt x="3141" y="372"/>
                    <a:pt x="3140" y="372"/>
                  </a:cubicBezTo>
                  <a:cubicBezTo>
                    <a:pt x="3140" y="372"/>
                    <a:pt x="3140" y="372"/>
                    <a:pt x="3139" y="372"/>
                  </a:cubicBezTo>
                  <a:close/>
                  <a:moveTo>
                    <a:pt x="3133" y="417"/>
                  </a:moveTo>
                  <a:cubicBezTo>
                    <a:pt x="3132" y="417"/>
                    <a:pt x="3132" y="417"/>
                    <a:pt x="3132" y="418"/>
                  </a:cubicBezTo>
                  <a:cubicBezTo>
                    <a:pt x="3132" y="418"/>
                    <a:pt x="3133" y="418"/>
                    <a:pt x="3134" y="418"/>
                  </a:cubicBezTo>
                  <a:cubicBezTo>
                    <a:pt x="3134" y="418"/>
                    <a:pt x="3135" y="417"/>
                    <a:pt x="3135" y="417"/>
                  </a:cubicBezTo>
                  <a:cubicBezTo>
                    <a:pt x="3134" y="417"/>
                    <a:pt x="3133" y="417"/>
                    <a:pt x="3133" y="417"/>
                  </a:cubicBezTo>
                  <a:close/>
                  <a:moveTo>
                    <a:pt x="3143" y="422"/>
                  </a:moveTo>
                  <a:cubicBezTo>
                    <a:pt x="3142" y="422"/>
                    <a:pt x="3142" y="423"/>
                    <a:pt x="3141" y="423"/>
                  </a:cubicBezTo>
                  <a:cubicBezTo>
                    <a:pt x="3140" y="423"/>
                    <a:pt x="3140" y="423"/>
                    <a:pt x="3139" y="422"/>
                  </a:cubicBezTo>
                  <a:cubicBezTo>
                    <a:pt x="3138" y="422"/>
                    <a:pt x="3138" y="422"/>
                    <a:pt x="3138" y="422"/>
                  </a:cubicBezTo>
                  <a:cubicBezTo>
                    <a:pt x="3137" y="423"/>
                    <a:pt x="3137" y="423"/>
                    <a:pt x="3137" y="424"/>
                  </a:cubicBezTo>
                  <a:cubicBezTo>
                    <a:pt x="3138" y="425"/>
                    <a:pt x="3139" y="425"/>
                    <a:pt x="3141" y="425"/>
                  </a:cubicBezTo>
                  <a:cubicBezTo>
                    <a:pt x="3142" y="425"/>
                    <a:pt x="3144" y="424"/>
                    <a:pt x="3145" y="424"/>
                  </a:cubicBezTo>
                  <a:cubicBezTo>
                    <a:pt x="3145" y="423"/>
                    <a:pt x="3145" y="422"/>
                    <a:pt x="3145" y="421"/>
                  </a:cubicBezTo>
                  <a:cubicBezTo>
                    <a:pt x="3145" y="421"/>
                    <a:pt x="3145" y="420"/>
                    <a:pt x="3145" y="419"/>
                  </a:cubicBezTo>
                  <a:cubicBezTo>
                    <a:pt x="3145" y="418"/>
                    <a:pt x="3145" y="417"/>
                    <a:pt x="3145" y="417"/>
                  </a:cubicBezTo>
                  <a:cubicBezTo>
                    <a:pt x="3144" y="416"/>
                    <a:pt x="3144" y="416"/>
                    <a:pt x="3142" y="416"/>
                  </a:cubicBezTo>
                  <a:lnTo>
                    <a:pt x="3143" y="422"/>
                  </a:lnTo>
                  <a:close/>
                  <a:moveTo>
                    <a:pt x="3138" y="418"/>
                  </a:moveTo>
                  <a:cubicBezTo>
                    <a:pt x="3137" y="418"/>
                    <a:pt x="3137" y="418"/>
                    <a:pt x="3137" y="419"/>
                  </a:cubicBezTo>
                  <a:cubicBezTo>
                    <a:pt x="3137" y="419"/>
                    <a:pt x="3137" y="419"/>
                    <a:pt x="3138" y="419"/>
                  </a:cubicBezTo>
                  <a:cubicBezTo>
                    <a:pt x="3138" y="420"/>
                    <a:pt x="3138" y="419"/>
                    <a:pt x="3138" y="419"/>
                  </a:cubicBezTo>
                  <a:cubicBezTo>
                    <a:pt x="3138" y="418"/>
                    <a:pt x="3138" y="418"/>
                    <a:pt x="3138" y="418"/>
                  </a:cubicBezTo>
                  <a:moveTo>
                    <a:pt x="3131" y="421"/>
                  </a:moveTo>
                  <a:cubicBezTo>
                    <a:pt x="3132" y="421"/>
                    <a:pt x="3133" y="421"/>
                    <a:pt x="3133" y="420"/>
                  </a:cubicBezTo>
                  <a:cubicBezTo>
                    <a:pt x="3131" y="420"/>
                    <a:pt x="3129" y="420"/>
                    <a:pt x="3128" y="419"/>
                  </a:cubicBezTo>
                  <a:cubicBezTo>
                    <a:pt x="3128" y="420"/>
                    <a:pt x="3129" y="421"/>
                    <a:pt x="3129" y="421"/>
                  </a:cubicBezTo>
                  <a:cubicBezTo>
                    <a:pt x="3129" y="422"/>
                    <a:pt x="3129" y="422"/>
                    <a:pt x="3130" y="422"/>
                  </a:cubicBezTo>
                  <a:cubicBezTo>
                    <a:pt x="3130" y="421"/>
                    <a:pt x="3130" y="421"/>
                    <a:pt x="3131" y="421"/>
                  </a:cubicBezTo>
                  <a:moveTo>
                    <a:pt x="3140" y="419"/>
                  </a:moveTo>
                  <a:cubicBezTo>
                    <a:pt x="3140" y="419"/>
                    <a:pt x="3139" y="419"/>
                    <a:pt x="3139" y="420"/>
                  </a:cubicBezTo>
                  <a:cubicBezTo>
                    <a:pt x="3140" y="420"/>
                    <a:pt x="3140" y="420"/>
                    <a:pt x="3141" y="420"/>
                  </a:cubicBezTo>
                  <a:cubicBezTo>
                    <a:pt x="3141" y="421"/>
                    <a:pt x="3141" y="420"/>
                    <a:pt x="3141" y="420"/>
                  </a:cubicBezTo>
                  <a:cubicBezTo>
                    <a:pt x="3141" y="419"/>
                    <a:pt x="3141" y="419"/>
                    <a:pt x="3140" y="419"/>
                  </a:cubicBezTo>
                  <a:moveTo>
                    <a:pt x="3122" y="421"/>
                  </a:moveTo>
                  <a:cubicBezTo>
                    <a:pt x="3121" y="421"/>
                    <a:pt x="3121" y="421"/>
                    <a:pt x="3121" y="422"/>
                  </a:cubicBezTo>
                  <a:cubicBezTo>
                    <a:pt x="3121" y="421"/>
                    <a:pt x="3122" y="421"/>
                    <a:pt x="3122" y="421"/>
                  </a:cubicBezTo>
                  <a:cubicBezTo>
                    <a:pt x="3123" y="421"/>
                    <a:pt x="3123" y="421"/>
                    <a:pt x="3123" y="421"/>
                  </a:cubicBezTo>
                  <a:cubicBezTo>
                    <a:pt x="3123" y="421"/>
                    <a:pt x="3122" y="421"/>
                    <a:pt x="3122" y="421"/>
                  </a:cubicBezTo>
                  <a:close/>
                  <a:moveTo>
                    <a:pt x="3126" y="421"/>
                  </a:moveTo>
                  <a:cubicBezTo>
                    <a:pt x="3125" y="420"/>
                    <a:pt x="3125" y="421"/>
                    <a:pt x="3125" y="421"/>
                  </a:cubicBezTo>
                  <a:cubicBezTo>
                    <a:pt x="3125" y="422"/>
                    <a:pt x="3126" y="422"/>
                    <a:pt x="3126" y="422"/>
                  </a:cubicBezTo>
                  <a:cubicBezTo>
                    <a:pt x="3126" y="422"/>
                    <a:pt x="3126" y="422"/>
                    <a:pt x="3126" y="421"/>
                  </a:cubicBezTo>
                  <a:cubicBezTo>
                    <a:pt x="3126" y="421"/>
                    <a:pt x="3126" y="421"/>
                    <a:pt x="3126" y="421"/>
                  </a:cubicBezTo>
                  <a:close/>
                  <a:moveTo>
                    <a:pt x="3153" y="419"/>
                  </a:moveTo>
                  <a:cubicBezTo>
                    <a:pt x="3153" y="419"/>
                    <a:pt x="3153" y="420"/>
                    <a:pt x="3153" y="420"/>
                  </a:cubicBezTo>
                  <a:cubicBezTo>
                    <a:pt x="3154" y="420"/>
                    <a:pt x="3154" y="420"/>
                    <a:pt x="3154" y="420"/>
                  </a:cubicBezTo>
                  <a:cubicBezTo>
                    <a:pt x="3155" y="420"/>
                    <a:pt x="3155" y="419"/>
                    <a:pt x="3154" y="419"/>
                  </a:cubicBezTo>
                  <a:cubicBezTo>
                    <a:pt x="3154" y="419"/>
                    <a:pt x="3154" y="419"/>
                    <a:pt x="3153" y="419"/>
                  </a:cubicBezTo>
                  <a:close/>
                  <a:moveTo>
                    <a:pt x="3121" y="427"/>
                  </a:moveTo>
                  <a:cubicBezTo>
                    <a:pt x="3120" y="427"/>
                    <a:pt x="3119" y="427"/>
                    <a:pt x="3118" y="426"/>
                  </a:cubicBezTo>
                  <a:cubicBezTo>
                    <a:pt x="3117" y="425"/>
                    <a:pt x="3117" y="425"/>
                    <a:pt x="3116" y="424"/>
                  </a:cubicBezTo>
                  <a:cubicBezTo>
                    <a:pt x="3115" y="425"/>
                    <a:pt x="3116" y="426"/>
                    <a:pt x="3116" y="427"/>
                  </a:cubicBezTo>
                  <a:cubicBezTo>
                    <a:pt x="3117" y="427"/>
                    <a:pt x="3117" y="428"/>
                    <a:pt x="3117" y="429"/>
                  </a:cubicBezTo>
                  <a:cubicBezTo>
                    <a:pt x="3120" y="429"/>
                    <a:pt x="3121" y="428"/>
                    <a:pt x="3121" y="427"/>
                  </a:cubicBezTo>
                  <a:moveTo>
                    <a:pt x="3131" y="424"/>
                  </a:moveTo>
                  <a:cubicBezTo>
                    <a:pt x="3130" y="424"/>
                    <a:pt x="3130" y="424"/>
                    <a:pt x="3130" y="424"/>
                  </a:cubicBezTo>
                  <a:cubicBezTo>
                    <a:pt x="3130" y="424"/>
                    <a:pt x="3131" y="424"/>
                    <a:pt x="3132" y="424"/>
                  </a:cubicBezTo>
                  <a:cubicBezTo>
                    <a:pt x="3132" y="424"/>
                    <a:pt x="3133" y="424"/>
                    <a:pt x="3133" y="423"/>
                  </a:cubicBezTo>
                  <a:cubicBezTo>
                    <a:pt x="3132" y="423"/>
                    <a:pt x="3131" y="424"/>
                    <a:pt x="3131" y="424"/>
                  </a:cubicBezTo>
                  <a:moveTo>
                    <a:pt x="3145" y="436"/>
                  </a:moveTo>
                  <a:cubicBezTo>
                    <a:pt x="3147" y="436"/>
                    <a:pt x="3148" y="436"/>
                    <a:pt x="3148" y="435"/>
                  </a:cubicBezTo>
                  <a:cubicBezTo>
                    <a:pt x="3148" y="434"/>
                    <a:pt x="3149" y="434"/>
                    <a:pt x="3150" y="433"/>
                  </a:cubicBezTo>
                  <a:cubicBezTo>
                    <a:pt x="3150" y="434"/>
                    <a:pt x="3150" y="434"/>
                    <a:pt x="3151" y="434"/>
                  </a:cubicBezTo>
                  <a:cubicBezTo>
                    <a:pt x="3151" y="435"/>
                    <a:pt x="3152" y="435"/>
                    <a:pt x="3153" y="435"/>
                  </a:cubicBezTo>
                  <a:cubicBezTo>
                    <a:pt x="3153" y="435"/>
                    <a:pt x="3154" y="434"/>
                    <a:pt x="3155" y="434"/>
                  </a:cubicBezTo>
                  <a:cubicBezTo>
                    <a:pt x="3155" y="434"/>
                    <a:pt x="3155" y="433"/>
                    <a:pt x="3155" y="433"/>
                  </a:cubicBezTo>
                  <a:cubicBezTo>
                    <a:pt x="3154" y="433"/>
                    <a:pt x="3153" y="433"/>
                    <a:pt x="3152" y="433"/>
                  </a:cubicBezTo>
                  <a:cubicBezTo>
                    <a:pt x="3152" y="432"/>
                    <a:pt x="3152" y="432"/>
                    <a:pt x="3152" y="432"/>
                  </a:cubicBezTo>
                  <a:cubicBezTo>
                    <a:pt x="3152" y="432"/>
                    <a:pt x="3153" y="431"/>
                    <a:pt x="3153" y="431"/>
                  </a:cubicBezTo>
                  <a:cubicBezTo>
                    <a:pt x="3154" y="430"/>
                    <a:pt x="3154" y="430"/>
                    <a:pt x="3155" y="430"/>
                  </a:cubicBezTo>
                  <a:cubicBezTo>
                    <a:pt x="3153" y="430"/>
                    <a:pt x="3153" y="429"/>
                    <a:pt x="3153" y="428"/>
                  </a:cubicBezTo>
                  <a:cubicBezTo>
                    <a:pt x="3153" y="426"/>
                    <a:pt x="3152" y="426"/>
                    <a:pt x="3151" y="426"/>
                  </a:cubicBezTo>
                  <a:cubicBezTo>
                    <a:pt x="3152" y="428"/>
                    <a:pt x="3152" y="429"/>
                    <a:pt x="3151" y="430"/>
                  </a:cubicBezTo>
                  <a:cubicBezTo>
                    <a:pt x="3150" y="431"/>
                    <a:pt x="3148" y="431"/>
                    <a:pt x="3146" y="431"/>
                  </a:cubicBezTo>
                  <a:cubicBezTo>
                    <a:pt x="3146" y="434"/>
                    <a:pt x="3146" y="435"/>
                    <a:pt x="3145" y="436"/>
                  </a:cubicBezTo>
                  <a:moveTo>
                    <a:pt x="3116" y="430"/>
                  </a:moveTo>
                  <a:cubicBezTo>
                    <a:pt x="3115" y="430"/>
                    <a:pt x="3115" y="430"/>
                    <a:pt x="3115" y="431"/>
                  </a:cubicBezTo>
                  <a:cubicBezTo>
                    <a:pt x="3115" y="431"/>
                    <a:pt x="3115" y="432"/>
                    <a:pt x="3115" y="433"/>
                  </a:cubicBezTo>
                  <a:cubicBezTo>
                    <a:pt x="3116" y="433"/>
                    <a:pt x="3116" y="433"/>
                    <a:pt x="3116" y="432"/>
                  </a:cubicBezTo>
                  <a:cubicBezTo>
                    <a:pt x="3116" y="431"/>
                    <a:pt x="3116" y="431"/>
                    <a:pt x="3116" y="430"/>
                  </a:cubicBezTo>
                  <a:moveTo>
                    <a:pt x="3124" y="429"/>
                  </a:moveTo>
                  <a:cubicBezTo>
                    <a:pt x="3124" y="429"/>
                    <a:pt x="3124" y="429"/>
                    <a:pt x="3123" y="430"/>
                  </a:cubicBezTo>
                  <a:cubicBezTo>
                    <a:pt x="3123" y="431"/>
                    <a:pt x="3124" y="431"/>
                    <a:pt x="3124" y="431"/>
                  </a:cubicBezTo>
                  <a:cubicBezTo>
                    <a:pt x="3124" y="431"/>
                    <a:pt x="3124" y="431"/>
                    <a:pt x="3125" y="430"/>
                  </a:cubicBezTo>
                  <a:cubicBezTo>
                    <a:pt x="3125" y="430"/>
                    <a:pt x="3124" y="430"/>
                    <a:pt x="3124" y="429"/>
                  </a:cubicBezTo>
                  <a:moveTo>
                    <a:pt x="3107" y="432"/>
                  </a:moveTo>
                  <a:cubicBezTo>
                    <a:pt x="3107" y="432"/>
                    <a:pt x="3107" y="433"/>
                    <a:pt x="3107" y="433"/>
                  </a:cubicBezTo>
                  <a:cubicBezTo>
                    <a:pt x="3108" y="433"/>
                    <a:pt x="3108" y="433"/>
                    <a:pt x="3108" y="433"/>
                  </a:cubicBezTo>
                  <a:cubicBezTo>
                    <a:pt x="3109" y="433"/>
                    <a:pt x="3109" y="432"/>
                    <a:pt x="3108" y="432"/>
                  </a:cubicBezTo>
                  <a:cubicBezTo>
                    <a:pt x="3108" y="432"/>
                    <a:pt x="3108" y="432"/>
                    <a:pt x="3107" y="432"/>
                  </a:cubicBezTo>
                  <a:moveTo>
                    <a:pt x="3119" y="432"/>
                  </a:moveTo>
                  <a:cubicBezTo>
                    <a:pt x="3119" y="432"/>
                    <a:pt x="3119" y="432"/>
                    <a:pt x="3119" y="433"/>
                  </a:cubicBezTo>
                  <a:cubicBezTo>
                    <a:pt x="3119" y="433"/>
                    <a:pt x="3120" y="433"/>
                    <a:pt x="3120" y="432"/>
                  </a:cubicBezTo>
                  <a:cubicBezTo>
                    <a:pt x="3121" y="432"/>
                    <a:pt x="3121" y="432"/>
                    <a:pt x="3120" y="432"/>
                  </a:cubicBezTo>
                  <a:cubicBezTo>
                    <a:pt x="3120" y="431"/>
                    <a:pt x="3120" y="431"/>
                    <a:pt x="3119" y="432"/>
                  </a:cubicBezTo>
                  <a:moveTo>
                    <a:pt x="3099" y="437"/>
                  </a:moveTo>
                  <a:cubicBezTo>
                    <a:pt x="3099" y="438"/>
                    <a:pt x="3100" y="438"/>
                    <a:pt x="3100" y="438"/>
                  </a:cubicBezTo>
                  <a:cubicBezTo>
                    <a:pt x="3101" y="438"/>
                    <a:pt x="3101" y="437"/>
                    <a:pt x="3102" y="437"/>
                  </a:cubicBezTo>
                  <a:cubicBezTo>
                    <a:pt x="3102" y="437"/>
                    <a:pt x="3102" y="436"/>
                    <a:pt x="3101" y="435"/>
                  </a:cubicBezTo>
                  <a:cubicBezTo>
                    <a:pt x="3099" y="436"/>
                    <a:pt x="3099" y="437"/>
                    <a:pt x="3099" y="437"/>
                  </a:cubicBezTo>
                  <a:moveTo>
                    <a:pt x="3138" y="434"/>
                  </a:moveTo>
                  <a:cubicBezTo>
                    <a:pt x="3137" y="434"/>
                    <a:pt x="3137" y="434"/>
                    <a:pt x="3138" y="435"/>
                  </a:cubicBezTo>
                  <a:cubicBezTo>
                    <a:pt x="3138" y="435"/>
                    <a:pt x="3138" y="435"/>
                    <a:pt x="3139" y="434"/>
                  </a:cubicBezTo>
                  <a:cubicBezTo>
                    <a:pt x="3139" y="434"/>
                    <a:pt x="3139" y="434"/>
                    <a:pt x="3139" y="433"/>
                  </a:cubicBezTo>
                  <a:cubicBezTo>
                    <a:pt x="3138" y="433"/>
                    <a:pt x="3138" y="433"/>
                    <a:pt x="3138" y="434"/>
                  </a:cubicBezTo>
                  <a:close/>
                  <a:moveTo>
                    <a:pt x="3173" y="432"/>
                  </a:moveTo>
                  <a:cubicBezTo>
                    <a:pt x="3172" y="433"/>
                    <a:pt x="3172" y="433"/>
                    <a:pt x="3172" y="433"/>
                  </a:cubicBezTo>
                  <a:cubicBezTo>
                    <a:pt x="3173" y="434"/>
                    <a:pt x="3173" y="434"/>
                    <a:pt x="3173" y="433"/>
                  </a:cubicBezTo>
                  <a:cubicBezTo>
                    <a:pt x="3174" y="433"/>
                    <a:pt x="3174" y="433"/>
                    <a:pt x="3173" y="432"/>
                  </a:cubicBezTo>
                  <a:cubicBezTo>
                    <a:pt x="3173" y="432"/>
                    <a:pt x="3173" y="432"/>
                    <a:pt x="3173" y="432"/>
                  </a:cubicBezTo>
                  <a:close/>
                  <a:moveTo>
                    <a:pt x="3105" y="440"/>
                  </a:moveTo>
                  <a:cubicBezTo>
                    <a:pt x="3106" y="439"/>
                    <a:pt x="3106" y="439"/>
                    <a:pt x="3106" y="437"/>
                  </a:cubicBezTo>
                  <a:lnTo>
                    <a:pt x="3103" y="438"/>
                  </a:lnTo>
                  <a:cubicBezTo>
                    <a:pt x="3104" y="438"/>
                    <a:pt x="3103" y="439"/>
                    <a:pt x="3103" y="439"/>
                  </a:cubicBezTo>
                  <a:cubicBezTo>
                    <a:pt x="3103" y="439"/>
                    <a:pt x="3103" y="440"/>
                    <a:pt x="3102" y="440"/>
                  </a:cubicBezTo>
                  <a:cubicBezTo>
                    <a:pt x="3103" y="440"/>
                    <a:pt x="3104" y="440"/>
                    <a:pt x="3105" y="440"/>
                  </a:cubicBezTo>
                  <a:moveTo>
                    <a:pt x="3138" y="436"/>
                  </a:moveTo>
                  <a:cubicBezTo>
                    <a:pt x="3138" y="436"/>
                    <a:pt x="3138" y="436"/>
                    <a:pt x="3138" y="437"/>
                  </a:cubicBezTo>
                  <a:cubicBezTo>
                    <a:pt x="3138" y="438"/>
                    <a:pt x="3138" y="438"/>
                    <a:pt x="3138" y="438"/>
                  </a:cubicBezTo>
                  <a:cubicBezTo>
                    <a:pt x="3139" y="438"/>
                    <a:pt x="3139" y="438"/>
                    <a:pt x="3139" y="437"/>
                  </a:cubicBezTo>
                  <a:cubicBezTo>
                    <a:pt x="3139" y="437"/>
                    <a:pt x="3139" y="436"/>
                    <a:pt x="3138" y="436"/>
                  </a:cubicBezTo>
                  <a:moveTo>
                    <a:pt x="3136" y="437"/>
                  </a:moveTo>
                  <a:cubicBezTo>
                    <a:pt x="3135" y="437"/>
                    <a:pt x="3135" y="438"/>
                    <a:pt x="3135" y="438"/>
                  </a:cubicBezTo>
                  <a:cubicBezTo>
                    <a:pt x="3135" y="438"/>
                    <a:pt x="3136" y="438"/>
                    <a:pt x="3136" y="438"/>
                  </a:cubicBezTo>
                  <a:cubicBezTo>
                    <a:pt x="3137" y="438"/>
                    <a:pt x="3137" y="437"/>
                    <a:pt x="3137" y="437"/>
                  </a:cubicBezTo>
                  <a:cubicBezTo>
                    <a:pt x="3137" y="437"/>
                    <a:pt x="3136" y="437"/>
                    <a:pt x="3136" y="437"/>
                  </a:cubicBezTo>
                  <a:close/>
                  <a:moveTo>
                    <a:pt x="3102" y="442"/>
                  </a:moveTo>
                  <a:cubicBezTo>
                    <a:pt x="3102" y="442"/>
                    <a:pt x="3102" y="441"/>
                    <a:pt x="3101" y="441"/>
                  </a:cubicBezTo>
                  <a:cubicBezTo>
                    <a:pt x="3101" y="442"/>
                    <a:pt x="3101" y="442"/>
                    <a:pt x="3100" y="443"/>
                  </a:cubicBezTo>
                  <a:cubicBezTo>
                    <a:pt x="3100" y="443"/>
                    <a:pt x="3100" y="444"/>
                    <a:pt x="3101" y="444"/>
                  </a:cubicBezTo>
                  <a:cubicBezTo>
                    <a:pt x="3101" y="443"/>
                    <a:pt x="3102" y="443"/>
                    <a:pt x="3102" y="442"/>
                  </a:cubicBezTo>
                  <a:moveTo>
                    <a:pt x="3143" y="439"/>
                  </a:moveTo>
                  <a:cubicBezTo>
                    <a:pt x="3143" y="439"/>
                    <a:pt x="3142" y="440"/>
                    <a:pt x="3142" y="440"/>
                  </a:cubicBezTo>
                  <a:cubicBezTo>
                    <a:pt x="3142" y="441"/>
                    <a:pt x="3142" y="441"/>
                    <a:pt x="3143" y="441"/>
                  </a:cubicBezTo>
                  <a:cubicBezTo>
                    <a:pt x="3143" y="441"/>
                    <a:pt x="3143" y="441"/>
                    <a:pt x="3143" y="440"/>
                  </a:cubicBezTo>
                  <a:cubicBezTo>
                    <a:pt x="3143" y="440"/>
                    <a:pt x="3143" y="440"/>
                    <a:pt x="3143" y="439"/>
                  </a:cubicBezTo>
                  <a:moveTo>
                    <a:pt x="3166" y="446"/>
                  </a:moveTo>
                  <a:cubicBezTo>
                    <a:pt x="3167" y="445"/>
                    <a:pt x="3167" y="444"/>
                    <a:pt x="3168" y="444"/>
                  </a:cubicBezTo>
                  <a:cubicBezTo>
                    <a:pt x="3168" y="443"/>
                    <a:pt x="3168" y="443"/>
                    <a:pt x="3169" y="443"/>
                  </a:cubicBezTo>
                  <a:cubicBezTo>
                    <a:pt x="3169" y="443"/>
                    <a:pt x="3170" y="443"/>
                    <a:pt x="3170" y="442"/>
                  </a:cubicBezTo>
                  <a:cubicBezTo>
                    <a:pt x="3171" y="442"/>
                    <a:pt x="3171" y="442"/>
                    <a:pt x="3171" y="441"/>
                  </a:cubicBezTo>
                  <a:cubicBezTo>
                    <a:pt x="3171" y="441"/>
                    <a:pt x="3170" y="441"/>
                    <a:pt x="3169" y="440"/>
                  </a:cubicBezTo>
                  <a:cubicBezTo>
                    <a:pt x="3168" y="441"/>
                    <a:pt x="3167" y="442"/>
                    <a:pt x="3165" y="443"/>
                  </a:cubicBezTo>
                  <a:cubicBezTo>
                    <a:pt x="3164" y="443"/>
                    <a:pt x="3163" y="445"/>
                    <a:pt x="3163" y="447"/>
                  </a:cubicBezTo>
                  <a:cubicBezTo>
                    <a:pt x="3165" y="448"/>
                    <a:pt x="3165" y="448"/>
                    <a:pt x="3166" y="446"/>
                  </a:cubicBezTo>
                  <a:moveTo>
                    <a:pt x="3172" y="444"/>
                  </a:moveTo>
                  <a:cubicBezTo>
                    <a:pt x="3173" y="445"/>
                    <a:pt x="3173" y="445"/>
                    <a:pt x="3173" y="444"/>
                  </a:cubicBezTo>
                  <a:cubicBezTo>
                    <a:pt x="3174" y="444"/>
                    <a:pt x="3174" y="444"/>
                    <a:pt x="3174" y="443"/>
                  </a:cubicBezTo>
                  <a:cubicBezTo>
                    <a:pt x="3174" y="442"/>
                    <a:pt x="3174" y="442"/>
                    <a:pt x="3174" y="441"/>
                  </a:cubicBezTo>
                  <a:cubicBezTo>
                    <a:pt x="3174" y="441"/>
                    <a:pt x="3173" y="441"/>
                    <a:pt x="3173" y="441"/>
                  </a:cubicBezTo>
                  <a:cubicBezTo>
                    <a:pt x="3173" y="442"/>
                    <a:pt x="3172" y="442"/>
                    <a:pt x="3172" y="442"/>
                  </a:cubicBezTo>
                  <a:lnTo>
                    <a:pt x="3172" y="444"/>
                  </a:lnTo>
                  <a:close/>
                  <a:moveTo>
                    <a:pt x="3095" y="452"/>
                  </a:moveTo>
                  <a:cubicBezTo>
                    <a:pt x="3095" y="451"/>
                    <a:pt x="3096" y="450"/>
                    <a:pt x="3098" y="449"/>
                  </a:cubicBezTo>
                  <a:cubicBezTo>
                    <a:pt x="3097" y="449"/>
                    <a:pt x="3096" y="449"/>
                    <a:pt x="3096" y="448"/>
                  </a:cubicBezTo>
                  <a:cubicBezTo>
                    <a:pt x="3096" y="448"/>
                    <a:pt x="3095" y="447"/>
                    <a:pt x="3095" y="447"/>
                  </a:cubicBezTo>
                  <a:cubicBezTo>
                    <a:pt x="3095" y="446"/>
                    <a:pt x="3095" y="446"/>
                    <a:pt x="3095" y="446"/>
                  </a:cubicBezTo>
                  <a:cubicBezTo>
                    <a:pt x="3094" y="445"/>
                    <a:pt x="3094" y="445"/>
                    <a:pt x="3093" y="446"/>
                  </a:cubicBezTo>
                  <a:cubicBezTo>
                    <a:pt x="3093" y="450"/>
                    <a:pt x="3093" y="453"/>
                    <a:pt x="3091" y="454"/>
                  </a:cubicBezTo>
                  <a:cubicBezTo>
                    <a:pt x="3093" y="454"/>
                    <a:pt x="3094" y="453"/>
                    <a:pt x="3095" y="452"/>
                  </a:cubicBezTo>
                  <a:moveTo>
                    <a:pt x="3100" y="446"/>
                  </a:moveTo>
                  <a:cubicBezTo>
                    <a:pt x="3100" y="447"/>
                    <a:pt x="3100" y="447"/>
                    <a:pt x="3100" y="447"/>
                  </a:cubicBezTo>
                  <a:cubicBezTo>
                    <a:pt x="3100" y="448"/>
                    <a:pt x="3101" y="448"/>
                    <a:pt x="3101" y="447"/>
                  </a:cubicBezTo>
                  <a:cubicBezTo>
                    <a:pt x="3102" y="447"/>
                    <a:pt x="3102" y="447"/>
                    <a:pt x="3101" y="446"/>
                  </a:cubicBezTo>
                  <a:cubicBezTo>
                    <a:pt x="3101" y="446"/>
                    <a:pt x="3101" y="446"/>
                    <a:pt x="3100" y="446"/>
                  </a:cubicBezTo>
                  <a:close/>
                  <a:moveTo>
                    <a:pt x="3174" y="447"/>
                  </a:moveTo>
                  <a:cubicBezTo>
                    <a:pt x="3173" y="447"/>
                    <a:pt x="3173" y="447"/>
                    <a:pt x="3173" y="448"/>
                  </a:cubicBezTo>
                  <a:cubicBezTo>
                    <a:pt x="3173" y="447"/>
                    <a:pt x="3174" y="447"/>
                    <a:pt x="3174" y="447"/>
                  </a:cubicBezTo>
                  <a:cubicBezTo>
                    <a:pt x="3175" y="447"/>
                    <a:pt x="3175" y="447"/>
                    <a:pt x="3175" y="446"/>
                  </a:cubicBezTo>
                  <a:cubicBezTo>
                    <a:pt x="3175" y="447"/>
                    <a:pt x="3174" y="447"/>
                    <a:pt x="3174" y="447"/>
                  </a:cubicBezTo>
                  <a:close/>
                  <a:moveTo>
                    <a:pt x="3102" y="456"/>
                  </a:moveTo>
                  <a:cubicBezTo>
                    <a:pt x="3103" y="456"/>
                    <a:pt x="3103" y="456"/>
                    <a:pt x="3103" y="455"/>
                  </a:cubicBezTo>
                  <a:cubicBezTo>
                    <a:pt x="3104" y="455"/>
                    <a:pt x="3104" y="454"/>
                    <a:pt x="3104" y="454"/>
                  </a:cubicBezTo>
                  <a:cubicBezTo>
                    <a:pt x="3104" y="453"/>
                    <a:pt x="3103" y="453"/>
                    <a:pt x="3102" y="453"/>
                  </a:cubicBezTo>
                  <a:cubicBezTo>
                    <a:pt x="3101" y="454"/>
                    <a:pt x="3102" y="455"/>
                    <a:pt x="3102" y="456"/>
                  </a:cubicBezTo>
                  <a:moveTo>
                    <a:pt x="3109" y="455"/>
                  </a:moveTo>
                  <a:cubicBezTo>
                    <a:pt x="3109" y="454"/>
                    <a:pt x="3109" y="454"/>
                    <a:pt x="3107" y="454"/>
                  </a:cubicBezTo>
                  <a:cubicBezTo>
                    <a:pt x="3106" y="455"/>
                    <a:pt x="3106" y="457"/>
                    <a:pt x="3109" y="458"/>
                  </a:cubicBezTo>
                  <a:cubicBezTo>
                    <a:pt x="3109" y="457"/>
                    <a:pt x="3110" y="456"/>
                    <a:pt x="3109" y="455"/>
                  </a:cubicBezTo>
                  <a:moveTo>
                    <a:pt x="3115" y="453"/>
                  </a:moveTo>
                  <a:cubicBezTo>
                    <a:pt x="3114" y="453"/>
                    <a:pt x="3113" y="454"/>
                    <a:pt x="3112" y="454"/>
                  </a:cubicBezTo>
                  <a:cubicBezTo>
                    <a:pt x="3111" y="454"/>
                    <a:pt x="3111" y="454"/>
                    <a:pt x="3111" y="455"/>
                  </a:cubicBezTo>
                  <a:cubicBezTo>
                    <a:pt x="3113" y="455"/>
                    <a:pt x="3114" y="454"/>
                    <a:pt x="3115" y="453"/>
                  </a:cubicBezTo>
                  <a:moveTo>
                    <a:pt x="3079" y="457"/>
                  </a:moveTo>
                  <a:cubicBezTo>
                    <a:pt x="3079" y="457"/>
                    <a:pt x="3079" y="458"/>
                    <a:pt x="3080" y="458"/>
                  </a:cubicBezTo>
                  <a:cubicBezTo>
                    <a:pt x="3080" y="458"/>
                    <a:pt x="3080" y="458"/>
                    <a:pt x="3080" y="458"/>
                  </a:cubicBezTo>
                  <a:cubicBezTo>
                    <a:pt x="3081" y="458"/>
                    <a:pt x="3081" y="457"/>
                    <a:pt x="3080" y="457"/>
                  </a:cubicBezTo>
                  <a:cubicBezTo>
                    <a:pt x="3080" y="457"/>
                    <a:pt x="3080" y="457"/>
                    <a:pt x="3079" y="457"/>
                  </a:cubicBezTo>
                  <a:close/>
                  <a:moveTo>
                    <a:pt x="3085" y="457"/>
                  </a:moveTo>
                  <a:cubicBezTo>
                    <a:pt x="3084" y="457"/>
                    <a:pt x="3084" y="457"/>
                    <a:pt x="3085" y="458"/>
                  </a:cubicBezTo>
                  <a:cubicBezTo>
                    <a:pt x="3085" y="458"/>
                    <a:pt x="3085" y="458"/>
                    <a:pt x="3086" y="457"/>
                  </a:cubicBezTo>
                  <a:cubicBezTo>
                    <a:pt x="3086" y="457"/>
                    <a:pt x="3086" y="457"/>
                    <a:pt x="3086" y="456"/>
                  </a:cubicBezTo>
                  <a:cubicBezTo>
                    <a:pt x="3085" y="456"/>
                    <a:pt x="3085" y="456"/>
                    <a:pt x="3085" y="457"/>
                  </a:cubicBezTo>
                  <a:moveTo>
                    <a:pt x="3106" y="458"/>
                  </a:moveTo>
                  <a:cubicBezTo>
                    <a:pt x="3106" y="458"/>
                    <a:pt x="3106" y="458"/>
                    <a:pt x="3106" y="459"/>
                  </a:cubicBezTo>
                  <a:cubicBezTo>
                    <a:pt x="3106" y="459"/>
                    <a:pt x="3106" y="460"/>
                    <a:pt x="3106" y="460"/>
                  </a:cubicBezTo>
                  <a:cubicBezTo>
                    <a:pt x="3106" y="460"/>
                    <a:pt x="3106" y="459"/>
                    <a:pt x="3107" y="459"/>
                  </a:cubicBezTo>
                  <a:cubicBezTo>
                    <a:pt x="3107" y="458"/>
                    <a:pt x="3106" y="458"/>
                    <a:pt x="3106" y="458"/>
                  </a:cubicBezTo>
                  <a:moveTo>
                    <a:pt x="3259" y="455"/>
                  </a:moveTo>
                  <a:cubicBezTo>
                    <a:pt x="3261" y="455"/>
                    <a:pt x="3262" y="454"/>
                    <a:pt x="3262" y="452"/>
                  </a:cubicBezTo>
                  <a:cubicBezTo>
                    <a:pt x="3260" y="451"/>
                    <a:pt x="3259" y="452"/>
                    <a:pt x="3258" y="453"/>
                  </a:cubicBezTo>
                  <a:cubicBezTo>
                    <a:pt x="3257" y="454"/>
                    <a:pt x="3256" y="454"/>
                    <a:pt x="3255" y="455"/>
                  </a:cubicBezTo>
                  <a:cubicBezTo>
                    <a:pt x="3256" y="455"/>
                    <a:pt x="3258" y="455"/>
                    <a:pt x="3259" y="455"/>
                  </a:cubicBezTo>
                  <a:moveTo>
                    <a:pt x="3090" y="461"/>
                  </a:moveTo>
                  <a:cubicBezTo>
                    <a:pt x="3090" y="461"/>
                    <a:pt x="3090" y="460"/>
                    <a:pt x="3090" y="460"/>
                  </a:cubicBezTo>
                  <a:cubicBezTo>
                    <a:pt x="3090" y="460"/>
                    <a:pt x="3090" y="460"/>
                    <a:pt x="3089" y="459"/>
                  </a:cubicBezTo>
                  <a:cubicBezTo>
                    <a:pt x="3088" y="459"/>
                    <a:pt x="3088" y="460"/>
                    <a:pt x="3087" y="461"/>
                  </a:cubicBezTo>
                  <a:cubicBezTo>
                    <a:pt x="3088" y="461"/>
                    <a:pt x="3089" y="461"/>
                    <a:pt x="3090" y="461"/>
                  </a:cubicBezTo>
                  <a:moveTo>
                    <a:pt x="3111" y="469"/>
                  </a:moveTo>
                  <a:cubicBezTo>
                    <a:pt x="3111" y="470"/>
                    <a:pt x="3112" y="470"/>
                    <a:pt x="3112" y="470"/>
                  </a:cubicBezTo>
                  <a:cubicBezTo>
                    <a:pt x="3113" y="471"/>
                    <a:pt x="3113" y="471"/>
                    <a:pt x="3114" y="471"/>
                  </a:cubicBezTo>
                  <a:cubicBezTo>
                    <a:pt x="3114" y="471"/>
                    <a:pt x="3115" y="470"/>
                    <a:pt x="3115" y="469"/>
                  </a:cubicBezTo>
                  <a:cubicBezTo>
                    <a:pt x="3115" y="469"/>
                    <a:pt x="3115" y="469"/>
                    <a:pt x="3114" y="469"/>
                  </a:cubicBezTo>
                  <a:cubicBezTo>
                    <a:pt x="3113" y="469"/>
                    <a:pt x="3113" y="469"/>
                    <a:pt x="3113" y="468"/>
                  </a:cubicBezTo>
                  <a:cubicBezTo>
                    <a:pt x="3113" y="466"/>
                    <a:pt x="3113" y="464"/>
                    <a:pt x="3112" y="463"/>
                  </a:cubicBezTo>
                  <a:cubicBezTo>
                    <a:pt x="3112" y="462"/>
                    <a:pt x="3111" y="461"/>
                    <a:pt x="3109" y="459"/>
                  </a:cubicBezTo>
                  <a:cubicBezTo>
                    <a:pt x="3108" y="462"/>
                    <a:pt x="3109" y="463"/>
                    <a:pt x="3109" y="464"/>
                  </a:cubicBezTo>
                  <a:cubicBezTo>
                    <a:pt x="3110" y="465"/>
                    <a:pt x="3110" y="467"/>
                    <a:pt x="3109" y="468"/>
                  </a:cubicBezTo>
                  <a:cubicBezTo>
                    <a:pt x="3110" y="468"/>
                    <a:pt x="3110" y="469"/>
                    <a:pt x="3111" y="469"/>
                  </a:cubicBezTo>
                  <a:moveTo>
                    <a:pt x="3083" y="462"/>
                  </a:moveTo>
                  <a:cubicBezTo>
                    <a:pt x="3083" y="462"/>
                    <a:pt x="3083" y="463"/>
                    <a:pt x="3083" y="463"/>
                  </a:cubicBezTo>
                  <a:cubicBezTo>
                    <a:pt x="3083" y="464"/>
                    <a:pt x="3083" y="464"/>
                    <a:pt x="3083" y="464"/>
                  </a:cubicBezTo>
                  <a:cubicBezTo>
                    <a:pt x="3083" y="464"/>
                    <a:pt x="3084" y="464"/>
                    <a:pt x="3084" y="463"/>
                  </a:cubicBezTo>
                  <a:cubicBezTo>
                    <a:pt x="3084" y="463"/>
                    <a:pt x="3084" y="463"/>
                    <a:pt x="3083" y="462"/>
                  </a:cubicBezTo>
                  <a:moveTo>
                    <a:pt x="3087" y="467"/>
                  </a:moveTo>
                  <a:cubicBezTo>
                    <a:pt x="3087" y="470"/>
                    <a:pt x="3088" y="470"/>
                    <a:pt x="3090" y="470"/>
                  </a:cubicBezTo>
                  <a:cubicBezTo>
                    <a:pt x="3091" y="471"/>
                    <a:pt x="3091" y="470"/>
                    <a:pt x="3092" y="470"/>
                  </a:cubicBezTo>
                  <a:cubicBezTo>
                    <a:pt x="3092" y="469"/>
                    <a:pt x="3092" y="469"/>
                    <a:pt x="3093" y="468"/>
                  </a:cubicBezTo>
                  <a:cubicBezTo>
                    <a:pt x="3093" y="468"/>
                    <a:pt x="3094" y="468"/>
                    <a:pt x="3095" y="468"/>
                  </a:cubicBezTo>
                  <a:cubicBezTo>
                    <a:pt x="3095" y="468"/>
                    <a:pt x="3096" y="468"/>
                    <a:pt x="3096" y="467"/>
                  </a:cubicBezTo>
                  <a:cubicBezTo>
                    <a:pt x="3095" y="467"/>
                    <a:pt x="3094" y="467"/>
                    <a:pt x="3094" y="466"/>
                  </a:cubicBezTo>
                  <a:cubicBezTo>
                    <a:pt x="3094" y="466"/>
                    <a:pt x="3095" y="466"/>
                    <a:pt x="3095" y="466"/>
                  </a:cubicBezTo>
                  <a:cubicBezTo>
                    <a:pt x="3095" y="465"/>
                    <a:pt x="3096" y="465"/>
                    <a:pt x="3096" y="465"/>
                  </a:cubicBezTo>
                  <a:cubicBezTo>
                    <a:pt x="3097" y="464"/>
                    <a:pt x="3097" y="464"/>
                    <a:pt x="3097" y="464"/>
                  </a:cubicBezTo>
                  <a:cubicBezTo>
                    <a:pt x="3096" y="464"/>
                    <a:pt x="3095" y="463"/>
                    <a:pt x="3095" y="462"/>
                  </a:cubicBezTo>
                  <a:cubicBezTo>
                    <a:pt x="3095" y="461"/>
                    <a:pt x="3095" y="461"/>
                    <a:pt x="3093" y="461"/>
                  </a:cubicBezTo>
                  <a:cubicBezTo>
                    <a:pt x="3092" y="463"/>
                    <a:pt x="3092" y="463"/>
                    <a:pt x="3093" y="464"/>
                  </a:cubicBezTo>
                  <a:cubicBezTo>
                    <a:pt x="3093" y="465"/>
                    <a:pt x="3094" y="466"/>
                    <a:pt x="3094" y="467"/>
                  </a:cubicBezTo>
                  <a:lnTo>
                    <a:pt x="3087" y="467"/>
                  </a:lnTo>
                  <a:close/>
                  <a:moveTo>
                    <a:pt x="3104" y="465"/>
                  </a:moveTo>
                  <a:cubicBezTo>
                    <a:pt x="3104" y="465"/>
                    <a:pt x="3103" y="465"/>
                    <a:pt x="3103" y="466"/>
                  </a:cubicBezTo>
                  <a:cubicBezTo>
                    <a:pt x="3104" y="465"/>
                    <a:pt x="3104" y="465"/>
                    <a:pt x="3105" y="465"/>
                  </a:cubicBezTo>
                  <a:cubicBezTo>
                    <a:pt x="3105" y="465"/>
                    <a:pt x="3106" y="465"/>
                    <a:pt x="3105" y="464"/>
                  </a:cubicBezTo>
                  <a:cubicBezTo>
                    <a:pt x="3105" y="465"/>
                    <a:pt x="3105" y="465"/>
                    <a:pt x="3104" y="465"/>
                  </a:cubicBezTo>
                  <a:close/>
                  <a:moveTo>
                    <a:pt x="3259" y="460"/>
                  </a:moveTo>
                  <a:cubicBezTo>
                    <a:pt x="3259" y="460"/>
                    <a:pt x="3259" y="459"/>
                    <a:pt x="3260" y="459"/>
                  </a:cubicBezTo>
                  <a:cubicBezTo>
                    <a:pt x="3260" y="459"/>
                    <a:pt x="3260" y="458"/>
                    <a:pt x="3260" y="458"/>
                  </a:cubicBezTo>
                  <a:cubicBezTo>
                    <a:pt x="3261" y="458"/>
                    <a:pt x="3260" y="458"/>
                    <a:pt x="3259" y="459"/>
                  </a:cubicBezTo>
                  <a:cubicBezTo>
                    <a:pt x="3259" y="460"/>
                    <a:pt x="3258" y="460"/>
                    <a:pt x="3259" y="460"/>
                  </a:cubicBezTo>
                  <a:close/>
                  <a:moveTo>
                    <a:pt x="3121" y="468"/>
                  </a:moveTo>
                  <a:cubicBezTo>
                    <a:pt x="3121" y="467"/>
                    <a:pt x="3122" y="466"/>
                    <a:pt x="3122" y="466"/>
                  </a:cubicBezTo>
                  <a:lnTo>
                    <a:pt x="3119" y="466"/>
                  </a:lnTo>
                  <a:cubicBezTo>
                    <a:pt x="3119" y="466"/>
                    <a:pt x="3119" y="467"/>
                    <a:pt x="3119" y="468"/>
                  </a:cubicBezTo>
                  <a:cubicBezTo>
                    <a:pt x="3119" y="469"/>
                    <a:pt x="3120" y="469"/>
                    <a:pt x="3120" y="470"/>
                  </a:cubicBezTo>
                  <a:cubicBezTo>
                    <a:pt x="3120" y="471"/>
                    <a:pt x="3120" y="471"/>
                    <a:pt x="3121" y="471"/>
                  </a:cubicBezTo>
                  <a:cubicBezTo>
                    <a:pt x="3121" y="471"/>
                    <a:pt x="3122" y="471"/>
                    <a:pt x="3122" y="470"/>
                  </a:cubicBezTo>
                  <a:cubicBezTo>
                    <a:pt x="3121" y="470"/>
                    <a:pt x="3120" y="470"/>
                    <a:pt x="3121" y="468"/>
                  </a:cubicBezTo>
                  <a:moveTo>
                    <a:pt x="3106" y="468"/>
                  </a:moveTo>
                  <a:cubicBezTo>
                    <a:pt x="3106" y="468"/>
                    <a:pt x="3106" y="468"/>
                    <a:pt x="3106" y="469"/>
                  </a:cubicBezTo>
                  <a:cubicBezTo>
                    <a:pt x="3106" y="469"/>
                    <a:pt x="3106" y="469"/>
                    <a:pt x="3106" y="469"/>
                  </a:cubicBezTo>
                  <a:cubicBezTo>
                    <a:pt x="3106" y="470"/>
                    <a:pt x="3107" y="469"/>
                    <a:pt x="3107" y="469"/>
                  </a:cubicBezTo>
                  <a:cubicBezTo>
                    <a:pt x="3107" y="468"/>
                    <a:pt x="3107" y="468"/>
                    <a:pt x="3106" y="468"/>
                  </a:cubicBezTo>
                  <a:moveTo>
                    <a:pt x="3149" y="466"/>
                  </a:moveTo>
                  <a:cubicBezTo>
                    <a:pt x="3148" y="465"/>
                    <a:pt x="3147" y="466"/>
                    <a:pt x="3147" y="467"/>
                  </a:cubicBezTo>
                  <a:cubicBezTo>
                    <a:pt x="3147" y="468"/>
                    <a:pt x="3147" y="469"/>
                    <a:pt x="3146" y="469"/>
                  </a:cubicBezTo>
                  <a:cubicBezTo>
                    <a:pt x="3148" y="469"/>
                    <a:pt x="3149" y="468"/>
                    <a:pt x="3149" y="466"/>
                  </a:cubicBezTo>
                  <a:moveTo>
                    <a:pt x="3099" y="472"/>
                  </a:moveTo>
                  <a:cubicBezTo>
                    <a:pt x="3101" y="472"/>
                    <a:pt x="3103" y="471"/>
                    <a:pt x="3105" y="470"/>
                  </a:cubicBezTo>
                  <a:cubicBezTo>
                    <a:pt x="3102" y="470"/>
                    <a:pt x="3100" y="470"/>
                    <a:pt x="3097" y="470"/>
                  </a:cubicBezTo>
                  <a:cubicBezTo>
                    <a:pt x="3094" y="469"/>
                    <a:pt x="3093" y="470"/>
                    <a:pt x="3092" y="473"/>
                  </a:cubicBezTo>
                  <a:cubicBezTo>
                    <a:pt x="3095" y="472"/>
                    <a:pt x="3098" y="472"/>
                    <a:pt x="3099" y="472"/>
                  </a:cubicBezTo>
                  <a:moveTo>
                    <a:pt x="3126" y="468"/>
                  </a:moveTo>
                  <a:cubicBezTo>
                    <a:pt x="3126" y="468"/>
                    <a:pt x="3125" y="468"/>
                    <a:pt x="3125" y="469"/>
                  </a:cubicBezTo>
                  <a:cubicBezTo>
                    <a:pt x="3125" y="469"/>
                    <a:pt x="3125" y="470"/>
                    <a:pt x="3126" y="470"/>
                  </a:cubicBezTo>
                  <a:cubicBezTo>
                    <a:pt x="3126" y="470"/>
                    <a:pt x="3126" y="470"/>
                    <a:pt x="3126" y="469"/>
                  </a:cubicBezTo>
                  <a:cubicBezTo>
                    <a:pt x="3126" y="468"/>
                    <a:pt x="3126" y="468"/>
                    <a:pt x="3126" y="468"/>
                  </a:cubicBezTo>
                  <a:close/>
                  <a:moveTo>
                    <a:pt x="3127" y="468"/>
                  </a:moveTo>
                  <a:cubicBezTo>
                    <a:pt x="3127" y="468"/>
                    <a:pt x="3127" y="468"/>
                    <a:pt x="3127" y="469"/>
                  </a:cubicBezTo>
                  <a:cubicBezTo>
                    <a:pt x="3128" y="469"/>
                    <a:pt x="3128" y="469"/>
                    <a:pt x="3128" y="469"/>
                  </a:cubicBezTo>
                  <a:cubicBezTo>
                    <a:pt x="3129" y="468"/>
                    <a:pt x="3129" y="468"/>
                    <a:pt x="3128" y="468"/>
                  </a:cubicBezTo>
                  <a:cubicBezTo>
                    <a:pt x="3128" y="467"/>
                    <a:pt x="3128" y="467"/>
                    <a:pt x="3127" y="468"/>
                  </a:cubicBezTo>
                  <a:moveTo>
                    <a:pt x="3141" y="470"/>
                  </a:moveTo>
                  <a:cubicBezTo>
                    <a:pt x="3142" y="468"/>
                    <a:pt x="3141" y="467"/>
                    <a:pt x="3139" y="467"/>
                  </a:cubicBezTo>
                  <a:cubicBezTo>
                    <a:pt x="3137" y="467"/>
                    <a:pt x="3137" y="469"/>
                    <a:pt x="3137" y="471"/>
                  </a:cubicBezTo>
                  <a:lnTo>
                    <a:pt x="3141" y="470"/>
                  </a:lnTo>
                  <a:close/>
                  <a:moveTo>
                    <a:pt x="3166" y="467"/>
                  </a:moveTo>
                  <a:cubicBezTo>
                    <a:pt x="3165" y="467"/>
                    <a:pt x="3164" y="468"/>
                    <a:pt x="3163" y="469"/>
                  </a:cubicBezTo>
                  <a:cubicBezTo>
                    <a:pt x="3165" y="469"/>
                    <a:pt x="3166" y="469"/>
                    <a:pt x="3166" y="467"/>
                  </a:cubicBezTo>
                  <a:close/>
                  <a:moveTo>
                    <a:pt x="3249" y="465"/>
                  </a:moveTo>
                  <a:cubicBezTo>
                    <a:pt x="3248" y="465"/>
                    <a:pt x="3248" y="465"/>
                    <a:pt x="3249" y="466"/>
                  </a:cubicBezTo>
                  <a:cubicBezTo>
                    <a:pt x="3249" y="466"/>
                    <a:pt x="3249" y="466"/>
                    <a:pt x="3250" y="466"/>
                  </a:cubicBezTo>
                  <a:cubicBezTo>
                    <a:pt x="3250" y="465"/>
                    <a:pt x="3250" y="465"/>
                    <a:pt x="3250" y="465"/>
                  </a:cubicBezTo>
                  <a:cubicBezTo>
                    <a:pt x="3249" y="464"/>
                    <a:pt x="3249" y="464"/>
                    <a:pt x="3249" y="465"/>
                  </a:cubicBezTo>
                  <a:moveTo>
                    <a:pt x="3289" y="31"/>
                  </a:moveTo>
                  <a:cubicBezTo>
                    <a:pt x="3288" y="32"/>
                    <a:pt x="3288" y="32"/>
                    <a:pt x="3287" y="33"/>
                  </a:cubicBezTo>
                  <a:cubicBezTo>
                    <a:pt x="3287" y="34"/>
                    <a:pt x="3287" y="34"/>
                    <a:pt x="3286" y="35"/>
                  </a:cubicBezTo>
                  <a:cubicBezTo>
                    <a:pt x="3286" y="36"/>
                    <a:pt x="3285" y="36"/>
                    <a:pt x="3284" y="36"/>
                  </a:cubicBezTo>
                  <a:cubicBezTo>
                    <a:pt x="3283" y="36"/>
                    <a:pt x="3283" y="35"/>
                    <a:pt x="3282" y="35"/>
                  </a:cubicBezTo>
                  <a:cubicBezTo>
                    <a:pt x="3281" y="35"/>
                    <a:pt x="3280" y="34"/>
                    <a:pt x="3280" y="33"/>
                  </a:cubicBezTo>
                  <a:cubicBezTo>
                    <a:pt x="3280" y="32"/>
                    <a:pt x="3280" y="32"/>
                    <a:pt x="3281" y="31"/>
                  </a:cubicBezTo>
                  <a:cubicBezTo>
                    <a:pt x="3282" y="31"/>
                    <a:pt x="3282" y="30"/>
                    <a:pt x="3282" y="29"/>
                  </a:cubicBezTo>
                  <a:cubicBezTo>
                    <a:pt x="3280" y="29"/>
                    <a:pt x="3278" y="30"/>
                    <a:pt x="3278" y="31"/>
                  </a:cubicBezTo>
                  <a:cubicBezTo>
                    <a:pt x="3278" y="33"/>
                    <a:pt x="3277" y="34"/>
                    <a:pt x="3275" y="35"/>
                  </a:cubicBezTo>
                  <a:cubicBezTo>
                    <a:pt x="3275" y="34"/>
                    <a:pt x="3275" y="33"/>
                    <a:pt x="3274" y="33"/>
                  </a:cubicBezTo>
                  <a:cubicBezTo>
                    <a:pt x="3273" y="33"/>
                    <a:pt x="3272" y="33"/>
                    <a:pt x="3271" y="33"/>
                  </a:cubicBezTo>
                  <a:cubicBezTo>
                    <a:pt x="3270" y="33"/>
                    <a:pt x="3269" y="33"/>
                    <a:pt x="3268" y="33"/>
                  </a:cubicBezTo>
                  <a:cubicBezTo>
                    <a:pt x="3267" y="33"/>
                    <a:pt x="3267" y="33"/>
                    <a:pt x="3267" y="32"/>
                  </a:cubicBezTo>
                  <a:cubicBezTo>
                    <a:pt x="3266" y="31"/>
                    <a:pt x="3266" y="30"/>
                    <a:pt x="3267" y="30"/>
                  </a:cubicBezTo>
                  <a:cubicBezTo>
                    <a:pt x="3267" y="29"/>
                    <a:pt x="3267" y="29"/>
                    <a:pt x="3268" y="29"/>
                  </a:cubicBezTo>
                  <a:cubicBezTo>
                    <a:pt x="3268" y="29"/>
                    <a:pt x="3269" y="28"/>
                    <a:pt x="3269" y="28"/>
                  </a:cubicBezTo>
                  <a:cubicBezTo>
                    <a:pt x="3270" y="28"/>
                    <a:pt x="3270" y="27"/>
                    <a:pt x="3270" y="26"/>
                  </a:cubicBezTo>
                  <a:cubicBezTo>
                    <a:pt x="3269" y="25"/>
                    <a:pt x="3268" y="24"/>
                    <a:pt x="3266" y="24"/>
                  </a:cubicBezTo>
                  <a:cubicBezTo>
                    <a:pt x="3265" y="23"/>
                    <a:pt x="3264" y="23"/>
                    <a:pt x="3263" y="22"/>
                  </a:cubicBezTo>
                  <a:cubicBezTo>
                    <a:pt x="3263" y="21"/>
                    <a:pt x="3263" y="20"/>
                    <a:pt x="3263" y="20"/>
                  </a:cubicBezTo>
                  <a:cubicBezTo>
                    <a:pt x="3262" y="20"/>
                    <a:pt x="3262" y="20"/>
                    <a:pt x="3261" y="19"/>
                  </a:cubicBezTo>
                  <a:cubicBezTo>
                    <a:pt x="3261" y="19"/>
                    <a:pt x="3260" y="19"/>
                    <a:pt x="3260" y="19"/>
                  </a:cubicBezTo>
                  <a:cubicBezTo>
                    <a:pt x="3260" y="19"/>
                    <a:pt x="3259" y="18"/>
                    <a:pt x="3260" y="18"/>
                  </a:cubicBezTo>
                  <a:cubicBezTo>
                    <a:pt x="3261" y="17"/>
                    <a:pt x="3261" y="17"/>
                    <a:pt x="3262" y="17"/>
                  </a:cubicBezTo>
                  <a:cubicBezTo>
                    <a:pt x="3263" y="17"/>
                    <a:pt x="3263" y="16"/>
                    <a:pt x="3263" y="15"/>
                  </a:cubicBezTo>
                  <a:cubicBezTo>
                    <a:pt x="3261" y="16"/>
                    <a:pt x="3259" y="16"/>
                    <a:pt x="3257" y="15"/>
                  </a:cubicBezTo>
                  <a:cubicBezTo>
                    <a:pt x="3255" y="15"/>
                    <a:pt x="3253" y="15"/>
                    <a:pt x="3251" y="16"/>
                  </a:cubicBezTo>
                  <a:cubicBezTo>
                    <a:pt x="3250" y="16"/>
                    <a:pt x="3249" y="17"/>
                    <a:pt x="3249" y="17"/>
                  </a:cubicBezTo>
                  <a:cubicBezTo>
                    <a:pt x="3248" y="18"/>
                    <a:pt x="3247" y="18"/>
                    <a:pt x="3247" y="18"/>
                  </a:cubicBezTo>
                  <a:lnTo>
                    <a:pt x="3246" y="17"/>
                  </a:lnTo>
                  <a:cubicBezTo>
                    <a:pt x="3246" y="17"/>
                    <a:pt x="3246" y="17"/>
                    <a:pt x="3246" y="16"/>
                  </a:cubicBezTo>
                  <a:cubicBezTo>
                    <a:pt x="3246" y="16"/>
                    <a:pt x="3245" y="16"/>
                    <a:pt x="3245" y="16"/>
                  </a:cubicBezTo>
                  <a:cubicBezTo>
                    <a:pt x="3244" y="15"/>
                    <a:pt x="3242" y="15"/>
                    <a:pt x="3240" y="15"/>
                  </a:cubicBezTo>
                  <a:cubicBezTo>
                    <a:pt x="3238" y="16"/>
                    <a:pt x="3236" y="16"/>
                    <a:pt x="3234" y="16"/>
                  </a:cubicBezTo>
                  <a:cubicBezTo>
                    <a:pt x="3232" y="17"/>
                    <a:pt x="3230" y="17"/>
                    <a:pt x="3228" y="17"/>
                  </a:cubicBezTo>
                  <a:cubicBezTo>
                    <a:pt x="3226" y="17"/>
                    <a:pt x="3224" y="17"/>
                    <a:pt x="3221" y="17"/>
                  </a:cubicBezTo>
                  <a:cubicBezTo>
                    <a:pt x="3222" y="30"/>
                    <a:pt x="3223" y="44"/>
                    <a:pt x="3223" y="58"/>
                  </a:cubicBezTo>
                  <a:cubicBezTo>
                    <a:pt x="3224" y="73"/>
                    <a:pt x="3224" y="87"/>
                    <a:pt x="3225" y="101"/>
                  </a:cubicBezTo>
                  <a:cubicBezTo>
                    <a:pt x="3226" y="116"/>
                    <a:pt x="3226" y="130"/>
                    <a:pt x="3227" y="145"/>
                  </a:cubicBezTo>
                  <a:cubicBezTo>
                    <a:pt x="3228" y="159"/>
                    <a:pt x="3229" y="173"/>
                    <a:pt x="3230" y="187"/>
                  </a:cubicBezTo>
                  <a:cubicBezTo>
                    <a:pt x="3231" y="186"/>
                    <a:pt x="3232" y="185"/>
                    <a:pt x="3231" y="185"/>
                  </a:cubicBezTo>
                  <a:cubicBezTo>
                    <a:pt x="3231" y="185"/>
                    <a:pt x="3231" y="183"/>
                    <a:pt x="3231" y="181"/>
                  </a:cubicBezTo>
                  <a:cubicBezTo>
                    <a:pt x="3233" y="180"/>
                    <a:pt x="3234" y="178"/>
                    <a:pt x="3234" y="175"/>
                  </a:cubicBezTo>
                  <a:cubicBezTo>
                    <a:pt x="3234" y="172"/>
                    <a:pt x="3235" y="169"/>
                    <a:pt x="3236" y="167"/>
                  </a:cubicBezTo>
                  <a:cubicBezTo>
                    <a:pt x="3236" y="166"/>
                    <a:pt x="3237" y="165"/>
                    <a:pt x="3238" y="163"/>
                  </a:cubicBezTo>
                  <a:cubicBezTo>
                    <a:pt x="3240" y="162"/>
                    <a:pt x="3241" y="161"/>
                    <a:pt x="3241" y="160"/>
                  </a:cubicBezTo>
                  <a:cubicBezTo>
                    <a:pt x="3241" y="160"/>
                    <a:pt x="3240" y="160"/>
                    <a:pt x="3239" y="159"/>
                  </a:cubicBezTo>
                  <a:cubicBezTo>
                    <a:pt x="3238" y="159"/>
                    <a:pt x="3238" y="158"/>
                    <a:pt x="3238" y="157"/>
                  </a:cubicBezTo>
                  <a:cubicBezTo>
                    <a:pt x="3243" y="155"/>
                    <a:pt x="3244" y="150"/>
                    <a:pt x="3243" y="143"/>
                  </a:cubicBezTo>
                  <a:cubicBezTo>
                    <a:pt x="3245" y="141"/>
                    <a:pt x="3246" y="139"/>
                    <a:pt x="3247" y="136"/>
                  </a:cubicBezTo>
                  <a:cubicBezTo>
                    <a:pt x="3248" y="134"/>
                    <a:pt x="3248" y="132"/>
                    <a:pt x="3248" y="130"/>
                  </a:cubicBezTo>
                  <a:cubicBezTo>
                    <a:pt x="3249" y="129"/>
                    <a:pt x="3250" y="129"/>
                    <a:pt x="3251" y="129"/>
                  </a:cubicBezTo>
                  <a:cubicBezTo>
                    <a:pt x="3252" y="129"/>
                    <a:pt x="3252" y="130"/>
                    <a:pt x="3253" y="130"/>
                  </a:cubicBezTo>
                  <a:cubicBezTo>
                    <a:pt x="3252" y="133"/>
                    <a:pt x="3251" y="134"/>
                    <a:pt x="3250" y="136"/>
                  </a:cubicBezTo>
                  <a:cubicBezTo>
                    <a:pt x="3248" y="138"/>
                    <a:pt x="3247" y="140"/>
                    <a:pt x="3246" y="142"/>
                  </a:cubicBezTo>
                  <a:cubicBezTo>
                    <a:pt x="3246" y="144"/>
                    <a:pt x="3246" y="145"/>
                    <a:pt x="3247" y="146"/>
                  </a:cubicBezTo>
                  <a:cubicBezTo>
                    <a:pt x="3247" y="147"/>
                    <a:pt x="3247" y="148"/>
                    <a:pt x="3247" y="149"/>
                  </a:cubicBezTo>
                  <a:cubicBezTo>
                    <a:pt x="3247" y="150"/>
                    <a:pt x="3246" y="150"/>
                    <a:pt x="3246" y="151"/>
                  </a:cubicBezTo>
                  <a:cubicBezTo>
                    <a:pt x="3245" y="151"/>
                    <a:pt x="3245" y="152"/>
                    <a:pt x="3245" y="152"/>
                  </a:cubicBezTo>
                  <a:cubicBezTo>
                    <a:pt x="3245" y="153"/>
                    <a:pt x="3245" y="154"/>
                    <a:pt x="3245" y="156"/>
                  </a:cubicBezTo>
                  <a:cubicBezTo>
                    <a:pt x="3245" y="157"/>
                    <a:pt x="3245" y="158"/>
                    <a:pt x="3245" y="159"/>
                  </a:cubicBezTo>
                  <a:cubicBezTo>
                    <a:pt x="3245" y="160"/>
                    <a:pt x="3244" y="160"/>
                    <a:pt x="3244" y="161"/>
                  </a:cubicBezTo>
                  <a:cubicBezTo>
                    <a:pt x="3243" y="162"/>
                    <a:pt x="3242" y="162"/>
                    <a:pt x="3242" y="163"/>
                  </a:cubicBezTo>
                  <a:cubicBezTo>
                    <a:pt x="3242" y="165"/>
                    <a:pt x="3241" y="166"/>
                    <a:pt x="3241" y="168"/>
                  </a:cubicBezTo>
                  <a:cubicBezTo>
                    <a:pt x="3241" y="170"/>
                    <a:pt x="3241" y="172"/>
                    <a:pt x="3240" y="173"/>
                  </a:cubicBezTo>
                  <a:cubicBezTo>
                    <a:pt x="3239" y="176"/>
                    <a:pt x="3238" y="179"/>
                    <a:pt x="3236" y="181"/>
                  </a:cubicBezTo>
                  <a:cubicBezTo>
                    <a:pt x="3237" y="185"/>
                    <a:pt x="3236" y="189"/>
                    <a:pt x="3235" y="191"/>
                  </a:cubicBezTo>
                  <a:cubicBezTo>
                    <a:pt x="3234" y="194"/>
                    <a:pt x="3232" y="196"/>
                    <a:pt x="3230" y="198"/>
                  </a:cubicBezTo>
                  <a:cubicBezTo>
                    <a:pt x="3231" y="202"/>
                    <a:pt x="3230" y="205"/>
                    <a:pt x="3230" y="207"/>
                  </a:cubicBezTo>
                  <a:cubicBezTo>
                    <a:pt x="3230" y="210"/>
                    <a:pt x="3230" y="213"/>
                    <a:pt x="3230" y="217"/>
                  </a:cubicBezTo>
                  <a:cubicBezTo>
                    <a:pt x="3229" y="216"/>
                    <a:pt x="3229" y="216"/>
                    <a:pt x="3228" y="217"/>
                  </a:cubicBezTo>
                  <a:cubicBezTo>
                    <a:pt x="3228" y="217"/>
                    <a:pt x="3228" y="218"/>
                    <a:pt x="3228" y="218"/>
                  </a:cubicBezTo>
                  <a:cubicBezTo>
                    <a:pt x="3228" y="219"/>
                    <a:pt x="3228" y="220"/>
                    <a:pt x="3228" y="220"/>
                  </a:cubicBezTo>
                  <a:cubicBezTo>
                    <a:pt x="3228" y="220"/>
                    <a:pt x="3227" y="221"/>
                    <a:pt x="3226" y="220"/>
                  </a:cubicBezTo>
                  <a:cubicBezTo>
                    <a:pt x="3225" y="219"/>
                    <a:pt x="3224" y="217"/>
                    <a:pt x="3223" y="215"/>
                  </a:cubicBezTo>
                  <a:cubicBezTo>
                    <a:pt x="3221" y="213"/>
                    <a:pt x="3221" y="211"/>
                    <a:pt x="3221" y="209"/>
                  </a:cubicBezTo>
                  <a:cubicBezTo>
                    <a:pt x="3221" y="207"/>
                    <a:pt x="3222" y="206"/>
                    <a:pt x="3223" y="205"/>
                  </a:cubicBezTo>
                  <a:cubicBezTo>
                    <a:pt x="3224" y="205"/>
                    <a:pt x="3225" y="203"/>
                    <a:pt x="3224" y="202"/>
                  </a:cubicBezTo>
                  <a:cubicBezTo>
                    <a:pt x="3214" y="175"/>
                    <a:pt x="3204" y="148"/>
                    <a:pt x="3194" y="121"/>
                  </a:cubicBezTo>
                  <a:cubicBezTo>
                    <a:pt x="3184" y="95"/>
                    <a:pt x="3174" y="68"/>
                    <a:pt x="3164" y="40"/>
                  </a:cubicBezTo>
                  <a:cubicBezTo>
                    <a:pt x="3163" y="39"/>
                    <a:pt x="3162" y="38"/>
                    <a:pt x="3161" y="37"/>
                  </a:cubicBezTo>
                  <a:cubicBezTo>
                    <a:pt x="3160" y="37"/>
                    <a:pt x="3159" y="36"/>
                    <a:pt x="3158" y="35"/>
                  </a:cubicBezTo>
                  <a:lnTo>
                    <a:pt x="3161" y="35"/>
                  </a:lnTo>
                  <a:cubicBezTo>
                    <a:pt x="3162" y="34"/>
                    <a:pt x="3162" y="33"/>
                    <a:pt x="3161" y="33"/>
                  </a:cubicBezTo>
                  <a:cubicBezTo>
                    <a:pt x="3161" y="32"/>
                    <a:pt x="3160" y="32"/>
                    <a:pt x="3160" y="32"/>
                  </a:cubicBezTo>
                  <a:cubicBezTo>
                    <a:pt x="3159" y="32"/>
                    <a:pt x="3159" y="32"/>
                    <a:pt x="3158" y="32"/>
                  </a:cubicBezTo>
                  <a:cubicBezTo>
                    <a:pt x="3158" y="32"/>
                    <a:pt x="3157" y="31"/>
                    <a:pt x="3157" y="31"/>
                  </a:cubicBezTo>
                  <a:cubicBezTo>
                    <a:pt x="3159" y="29"/>
                    <a:pt x="3159" y="28"/>
                    <a:pt x="3158" y="26"/>
                  </a:cubicBezTo>
                  <a:cubicBezTo>
                    <a:pt x="3157" y="23"/>
                    <a:pt x="3156" y="21"/>
                    <a:pt x="3155" y="20"/>
                  </a:cubicBezTo>
                  <a:cubicBezTo>
                    <a:pt x="3151" y="20"/>
                    <a:pt x="3147" y="20"/>
                    <a:pt x="3143" y="21"/>
                  </a:cubicBezTo>
                  <a:cubicBezTo>
                    <a:pt x="3138" y="21"/>
                    <a:pt x="3134" y="22"/>
                    <a:pt x="3130" y="22"/>
                  </a:cubicBezTo>
                  <a:cubicBezTo>
                    <a:pt x="3127" y="22"/>
                    <a:pt x="3125" y="22"/>
                    <a:pt x="3123" y="22"/>
                  </a:cubicBezTo>
                  <a:cubicBezTo>
                    <a:pt x="3120" y="21"/>
                    <a:pt x="3118" y="21"/>
                    <a:pt x="3116" y="22"/>
                  </a:cubicBezTo>
                  <a:cubicBezTo>
                    <a:pt x="3115" y="22"/>
                    <a:pt x="3113" y="22"/>
                    <a:pt x="3112" y="23"/>
                  </a:cubicBezTo>
                  <a:cubicBezTo>
                    <a:pt x="3110" y="23"/>
                    <a:pt x="3108" y="24"/>
                    <a:pt x="3107" y="25"/>
                  </a:cubicBezTo>
                  <a:cubicBezTo>
                    <a:pt x="3105" y="25"/>
                    <a:pt x="3104" y="26"/>
                    <a:pt x="3103" y="27"/>
                  </a:cubicBezTo>
                  <a:cubicBezTo>
                    <a:pt x="3101" y="28"/>
                    <a:pt x="3101" y="28"/>
                    <a:pt x="3101" y="29"/>
                  </a:cubicBezTo>
                  <a:cubicBezTo>
                    <a:pt x="3101" y="28"/>
                    <a:pt x="3101" y="27"/>
                    <a:pt x="3101" y="26"/>
                  </a:cubicBezTo>
                  <a:cubicBezTo>
                    <a:pt x="3101" y="24"/>
                    <a:pt x="3100" y="24"/>
                    <a:pt x="3098" y="25"/>
                  </a:cubicBezTo>
                  <a:cubicBezTo>
                    <a:pt x="3098" y="25"/>
                    <a:pt x="3097" y="26"/>
                    <a:pt x="3097" y="26"/>
                  </a:cubicBezTo>
                  <a:cubicBezTo>
                    <a:pt x="3096" y="26"/>
                    <a:pt x="3095" y="26"/>
                    <a:pt x="3094" y="27"/>
                  </a:cubicBezTo>
                  <a:cubicBezTo>
                    <a:pt x="3093" y="27"/>
                    <a:pt x="3093" y="27"/>
                    <a:pt x="3092" y="27"/>
                  </a:cubicBezTo>
                  <a:cubicBezTo>
                    <a:pt x="3091" y="28"/>
                    <a:pt x="3090" y="28"/>
                    <a:pt x="3090" y="29"/>
                  </a:cubicBezTo>
                  <a:cubicBezTo>
                    <a:pt x="3089" y="29"/>
                    <a:pt x="3089" y="28"/>
                    <a:pt x="3089" y="27"/>
                  </a:cubicBezTo>
                  <a:cubicBezTo>
                    <a:pt x="3089" y="26"/>
                    <a:pt x="3089" y="25"/>
                    <a:pt x="3090" y="24"/>
                  </a:cubicBezTo>
                  <a:cubicBezTo>
                    <a:pt x="3088" y="24"/>
                    <a:pt x="3087" y="24"/>
                    <a:pt x="3086" y="24"/>
                  </a:cubicBezTo>
                  <a:cubicBezTo>
                    <a:pt x="3085" y="25"/>
                    <a:pt x="3084" y="25"/>
                    <a:pt x="3083" y="25"/>
                  </a:cubicBezTo>
                  <a:cubicBezTo>
                    <a:pt x="3080" y="24"/>
                    <a:pt x="3076" y="23"/>
                    <a:pt x="3072" y="24"/>
                  </a:cubicBezTo>
                  <a:cubicBezTo>
                    <a:pt x="3068" y="24"/>
                    <a:pt x="3064" y="25"/>
                    <a:pt x="3059" y="24"/>
                  </a:cubicBezTo>
                  <a:cubicBezTo>
                    <a:pt x="3060" y="47"/>
                    <a:pt x="3060" y="71"/>
                    <a:pt x="3061" y="95"/>
                  </a:cubicBezTo>
                  <a:cubicBezTo>
                    <a:pt x="3062" y="120"/>
                    <a:pt x="3063" y="145"/>
                    <a:pt x="3064" y="170"/>
                  </a:cubicBezTo>
                  <a:cubicBezTo>
                    <a:pt x="3065" y="195"/>
                    <a:pt x="3066" y="221"/>
                    <a:pt x="3068" y="246"/>
                  </a:cubicBezTo>
                  <a:cubicBezTo>
                    <a:pt x="3069" y="271"/>
                    <a:pt x="3070" y="296"/>
                    <a:pt x="3071" y="321"/>
                  </a:cubicBezTo>
                  <a:cubicBezTo>
                    <a:pt x="3071" y="327"/>
                    <a:pt x="3072" y="334"/>
                    <a:pt x="3072" y="341"/>
                  </a:cubicBezTo>
                  <a:cubicBezTo>
                    <a:pt x="3072" y="349"/>
                    <a:pt x="3072" y="356"/>
                    <a:pt x="3073" y="364"/>
                  </a:cubicBezTo>
                  <a:cubicBezTo>
                    <a:pt x="3073" y="372"/>
                    <a:pt x="3073" y="380"/>
                    <a:pt x="3073" y="387"/>
                  </a:cubicBezTo>
                  <a:cubicBezTo>
                    <a:pt x="3074" y="395"/>
                    <a:pt x="3074" y="402"/>
                    <a:pt x="3075" y="408"/>
                  </a:cubicBezTo>
                  <a:cubicBezTo>
                    <a:pt x="3075" y="410"/>
                    <a:pt x="3075" y="411"/>
                    <a:pt x="3075" y="412"/>
                  </a:cubicBezTo>
                  <a:cubicBezTo>
                    <a:pt x="3075" y="413"/>
                    <a:pt x="3075" y="414"/>
                    <a:pt x="3076" y="415"/>
                  </a:cubicBezTo>
                  <a:cubicBezTo>
                    <a:pt x="3076" y="416"/>
                    <a:pt x="3076" y="416"/>
                    <a:pt x="3076" y="417"/>
                  </a:cubicBezTo>
                  <a:cubicBezTo>
                    <a:pt x="3076" y="417"/>
                    <a:pt x="3077" y="418"/>
                    <a:pt x="3078" y="419"/>
                  </a:cubicBezTo>
                  <a:cubicBezTo>
                    <a:pt x="3077" y="418"/>
                    <a:pt x="3077" y="418"/>
                    <a:pt x="3078" y="418"/>
                  </a:cubicBezTo>
                  <a:cubicBezTo>
                    <a:pt x="3078" y="418"/>
                    <a:pt x="3078" y="418"/>
                    <a:pt x="3079" y="418"/>
                  </a:cubicBezTo>
                  <a:cubicBezTo>
                    <a:pt x="3079" y="418"/>
                    <a:pt x="3079" y="419"/>
                    <a:pt x="3079" y="419"/>
                  </a:cubicBezTo>
                  <a:cubicBezTo>
                    <a:pt x="3079" y="420"/>
                    <a:pt x="3079" y="420"/>
                    <a:pt x="3078" y="421"/>
                  </a:cubicBezTo>
                  <a:cubicBezTo>
                    <a:pt x="3078" y="421"/>
                    <a:pt x="3079" y="421"/>
                    <a:pt x="3080" y="421"/>
                  </a:cubicBezTo>
                  <a:cubicBezTo>
                    <a:pt x="3080" y="421"/>
                    <a:pt x="3081" y="421"/>
                    <a:pt x="3081" y="420"/>
                  </a:cubicBezTo>
                  <a:cubicBezTo>
                    <a:pt x="3081" y="420"/>
                    <a:pt x="3082" y="420"/>
                    <a:pt x="3082" y="420"/>
                  </a:cubicBezTo>
                  <a:cubicBezTo>
                    <a:pt x="3082" y="420"/>
                    <a:pt x="3083" y="421"/>
                    <a:pt x="3083" y="422"/>
                  </a:cubicBezTo>
                  <a:cubicBezTo>
                    <a:pt x="3083" y="423"/>
                    <a:pt x="3083" y="423"/>
                    <a:pt x="3082" y="423"/>
                  </a:cubicBezTo>
                  <a:cubicBezTo>
                    <a:pt x="3081" y="423"/>
                    <a:pt x="3080" y="424"/>
                    <a:pt x="3080" y="425"/>
                  </a:cubicBezTo>
                  <a:cubicBezTo>
                    <a:pt x="3081" y="426"/>
                    <a:pt x="3082" y="426"/>
                    <a:pt x="3083" y="426"/>
                  </a:cubicBezTo>
                  <a:cubicBezTo>
                    <a:pt x="3084" y="425"/>
                    <a:pt x="3085" y="425"/>
                    <a:pt x="3086" y="423"/>
                  </a:cubicBezTo>
                  <a:cubicBezTo>
                    <a:pt x="3087" y="422"/>
                    <a:pt x="3088" y="421"/>
                    <a:pt x="3089" y="420"/>
                  </a:cubicBezTo>
                  <a:cubicBezTo>
                    <a:pt x="3090" y="419"/>
                    <a:pt x="3091" y="419"/>
                    <a:pt x="3092" y="419"/>
                  </a:cubicBezTo>
                  <a:cubicBezTo>
                    <a:pt x="3091" y="421"/>
                    <a:pt x="3091" y="422"/>
                    <a:pt x="3092" y="422"/>
                  </a:cubicBezTo>
                  <a:cubicBezTo>
                    <a:pt x="3092" y="422"/>
                    <a:pt x="3092" y="422"/>
                    <a:pt x="3092" y="422"/>
                  </a:cubicBezTo>
                  <a:cubicBezTo>
                    <a:pt x="3093" y="422"/>
                    <a:pt x="3093" y="422"/>
                    <a:pt x="3094" y="422"/>
                  </a:cubicBezTo>
                  <a:cubicBezTo>
                    <a:pt x="3094" y="423"/>
                    <a:pt x="3094" y="423"/>
                    <a:pt x="3094" y="425"/>
                  </a:cubicBezTo>
                  <a:cubicBezTo>
                    <a:pt x="3093" y="425"/>
                    <a:pt x="3092" y="424"/>
                    <a:pt x="3091" y="424"/>
                  </a:cubicBezTo>
                  <a:cubicBezTo>
                    <a:pt x="3089" y="423"/>
                    <a:pt x="3088" y="423"/>
                    <a:pt x="3088" y="424"/>
                  </a:cubicBezTo>
                  <a:cubicBezTo>
                    <a:pt x="3089" y="425"/>
                    <a:pt x="3089" y="425"/>
                    <a:pt x="3089" y="426"/>
                  </a:cubicBezTo>
                  <a:cubicBezTo>
                    <a:pt x="3088" y="426"/>
                    <a:pt x="3088" y="427"/>
                    <a:pt x="3088" y="428"/>
                  </a:cubicBezTo>
                  <a:cubicBezTo>
                    <a:pt x="3087" y="428"/>
                    <a:pt x="3087" y="429"/>
                    <a:pt x="3087" y="430"/>
                  </a:cubicBezTo>
                  <a:cubicBezTo>
                    <a:pt x="3086" y="431"/>
                    <a:pt x="3086" y="432"/>
                    <a:pt x="3087" y="433"/>
                  </a:cubicBezTo>
                  <a:cubicBezTo>
                    <a:pt x="3088" y="433"/>
                    <a:pt x="3088" y="433"/>
                    <a:pt x="3089" y="433"/>
                  </a:cubicBezTo>
                  <a:cubicBezTo>
                    <a:pt x="3090" y="433"/>
                    <a:pt x="3090" y="433"/>
                    <a:pt x="3091" y="432"/>
                  </a:cubicBezTo>
                  <a:cubicBezTo>
                    <a:pt x="3091" y="432"/>
                    <a:pt x="3092" y="432"/>
                    <a:pt x="3092" y="432"/>
                  </a:cubicBezTo>
                  <a:cubicBezTo>
                    <a:pt x="3092" y="432"/>
                    <a:pt x="3092" y="432"/>
                    <a:pt x="3092" y="433"/>
                  </a:cubicBezTo>
                  <a:cubicBezTo>
                    <a:pt x="3091" y="433"/>
                    <a:pt x="3090" y="434"/>
                    <a:pt x="3090" y="435"/>
                  </a:cubicBezTo>
                  <a:cubicBezTo>
                    <a:pt x="3089" y="436"/>
                    <a:pt x="3090" y="435"/>
                    <a:pt x="3092" y="435"/>
                  </a:cubicBezTo>
                  <a:lnTo>
                    <a:pt x="3092" y="441"/>
                  </a:lnTo>
                  <a:cubicBezTo>
                    <a:pt x="3092" y="442"/>
                    <a:pt x="3092" y="442"/>
                    <a:pt x="3091" y="442"/>
                  </a:cubicBezTo>
                  <a:cubicBezTo>
                    <a:pt x="3090" y="441"/>
                    <a:pt x="3089" y="441"/>
                    <a:pt x="3088" y="442"/>
                  </a:cubicBezTo>
                  <a:cubicBezTo>
                    <a:pt x="3088" y="442"/>
                    <a:pt x="3087" y="443"/>
                    <a:pt x="3087" y="444"/>
                  </a:cubicBezTo>
                  <a:cubicBezTo>
                    <a:pt x="3086" y="444"/>
                    <a:pt x="3086" y="444"/>
                    <a:pt x="3086" y="444"/>
                  </a:cubicBezTo>
                  <a:cubicBezTo>
                    <a:pt x="3085" y="444"/>
                    <a:pt x="3085" y="444"/>
                    <a:pt x="3085" y="443"/>
                  </a:cubicBezTo>
                  <a:cubicBezTo>
                    <a:pt x="3085" y="442"/>
                    <a:pt x="3085" y="441"/>
                    <a:pt x="3085" y="441"/>
                  </a:cubicBezTo>
                  <a:cubicBezTo>
                    <a:pt x="3086" y="441"/>
                    <a:pt x="3086" y="440"/>
                    <a:pt x="3087" y="440"/>
                  </a:cubicBezTo>
                  <a:cubicBezTo>
                    <a:pt x="3087" y="440"/>
                    <a:pt x="3088" y="440"/>
                    <a:pt x="3089" y="440"/>
                  </a:cubicBezTo>
                  <a:cubicBezTo>
                    <a:pt x="3089" y="440"/>
                    <a:pt x="3089" y="440"/>
                    <a:pt x="3089" y="439"/>
                  </a:cubicBezTo>
                  <a:cubicBezTo>
                    <a:pt x="3088" y="439"/>
                    <a:pt x="3088" y="439"/>
                    <a:pt x="3087" y="439"/>
                  </a:cubicBezTo>
                  <a:cubicBezTo>
                    <a:pt x="3086" y="439"/>
                    <a:pt x="3085" y="439"/>
                    <a:pt x="3084" y="440"/>
                  </a:cubicBezTo>
                  <a:cubicBezTo>
                    <a:pt x="3083" y="440"/>
                    <a:pt x="3082" y="440"/>
                    <a:pt x="3081" y="441"/>
                  </a:cubicBezTo>
                  <a:cubicBezTo>
                    <a:pt x="3080" y="441"/>
                    <a:pt x="3080" y="440"/>
                    <a:pt x="3079" y="440"/>
                  </a:cubicBezTo>
                  <a:cubicBezTo>
                    <a:pt x="3079" y="438"/>
                    <a:pt x="3079" y="438"/>
                    <a:pt x="3079" y="437"/>
                  </a:cubicBezTo>
                  <a:cubicBezTo>
                    <a:pt x="3080" y="437"/>
                    <a:pt x="3080" y="437"/>
                    <a:pt x="3081" y="436"/>
                  </a:cubicBezTo>
                  <a:cubicBezTo>
                    <a:pt x="3081" y="436"/>
                    <a:pt x="3082" y="436"/>
                    <a:pt x="3083" y="436"/>
                  </a:cubicBezTo>
                  <a:cubicBezTo>
                    <a:pt x="3084" y="436"/>
                    <a:pt x="3084" y="436"/>
                    <a:pt x="3085" y="435"/>
                  </a:cubicBezTo>
                  <a:cubicBezTo>
                    <a:pt x="3083" y="435"/>
                    <a:pt x="3082" y="434"/>
                    <a:pt x="3082" y="433"/>
                  </a:cubicBezTo>
                  <a:cubicBezTo>
                    <a:pt x="3081" y="432"/>
                    <a:pt x="3082" y="432"/>
                    <a:pt x="3083" y="431"/>
                  </a:cubicBezTo>
                  <a:cubicBezTo>
                    <a:pt x="3082" y="429"/>
                    <a:pt x="3081" y="429"/>
                    <a:pt x="3079" y="431"/>
                  </a:cubicBezTo>
                  <a:cubicBezTo>
                    <a:pt x="3080" y="428"/>
                    <a:pt x="3079" y="427"/>
                    <a:pt x="3077" y="427"/>
                  </a:cubicBezTo>
                  <a:cubicBezTo>
                    <a:pt x="3076" y="428"/>
                    <a:pt x="3076" y="429"/>
                    <a:pt x="3077" y="430"/>
                  </a:cubicBezTo>
                  <a:cubicBezTo>
                    <a:pt x="3078" y="431"/>
                    <a:pt x="3078" y="433"/>
                    <a:pt x="3078" y="434"/>
                  </a:cubicBezTo>
                  <a:cubicBezTo>
                    <a:pt x="3077" y="434"/>
                    <a:pt x="3076" y="435"/>
                    <a:pt x="3076" y="436"/>
                  </a:cubicBezTo>
                  <a:cubicBezTo>
                    <a:pt x="3076" y="437"/>
                    <a:pt x="3076" y="439"/>
                    <a:pt x="3076" y="440"/>
                  </a:cubicBezTo>
                  <a:cubicBezTo>
                    <a:pt x="3076" y="441"/>
                    <a:pt x="3076" y="442"/>
                    <a:pt x="3077" y="443"/>
                  </a:cubicBezTo>
                  <a:cubicBezTo>
                    <a:pt x="3077" y="445"/>
                    <a:pt x="3078" y="445"/>
                    <a:pt x="3079" y="445"/>
                  </a:cubicBezTo>
                  <a:cubicBezTo>
                    <a:pt x="3078" y="446"/>
                    <a:pt x="3077" y="446"/>
                    <a:pt x="3077" y="447"/>
                  </a:cubicBezTo>
                  <a:cubicBezTo>
                    <a:pt x="3077" y="448"/>
                    <a:pt x="3077" y="448"/>
                    <a:pt x="3077" y="449"/>
                  </a:cubicBezTo>
                  <a:cubicBezTo>
                    <a:pt x="3077" y="450"/>
                    <a:pt x="3077" y="450"/>
                    <a:pt x="3077" y="451"/>
                  </a:cubicBezTo>
                  <a:cubicBezTo>
                    <a:pt x="3077" y="452"/>
                    <a:pt x="3077" y="453"/>
                    <a:pt x="3077" y="454"/>
                  </a:cubicBezTo>
                  <a:cubicBezTo>
                    <a:pt x="3078" y="455"/>
                    <a:pt x="3079" y="455"/>
                    <a:pt x="3081" y="455"/>
                  </a:cubicBezTo>
                  <a:cubicBezTo>
                    <a:pt x="3083" y="455"/>
                    <a:pt x="3084" y="455"/>
                    <a:pt x="3086" y="454"/>
                  </a:cubicBezTo>
                  <a:cubicBezTo>
                    <a:pt x="3087" y="454"/>
                    <a:pt x="3088" y="453"/>
                    <a:pt x="3089" y="452"/>
                  </a:cubicBezTo>
                  <a:cubicBezTo>
                    <a:pt x="3090" y="452"/>
                    <a:pt x="3090" y="451"/>
                    <a:pt x="3089" y="450"/>
                  </a:cubicBezTo>
                  <a:cubicBezTo>
                    <a:pt x="3088" y="450"/>
                    <a:pt x="3087" y="451"/>
                    <a:pt x="3085" y="452"/>
                  </a:cubicBezTo>
                  <a:cubicBezTo>
                    <a:pt x="3083" y="453"/>
                    <a:pt x="3081" y="453"/>
                    <a:pt x="3080" y="452"/>
                  </a:cubicBezTo>
                  <a:cubicBezTo>
                    <a:pt x="3079" y="451"/>
                    <a:pt x="3080" y="450"/>
                    <a:pt x="3081" y="450"/>
                  </a:cubicBezTo>
                  <a:cubicBezTo>
                    <a:pt x="3082" y="451"/>
                    <a:pt x="3083" y="451"/>
                    <a:pt x="3084" y="450"/>
                  </a:cubicBezTo>
                  <a:cubicBezTo>
                    <a:pt x="3084" y="449"/>
                    <a:pt x="3083" y="447"/>
                    <a:pt x="3084" y="447"/>
                  </a:cubicBezTo>
                  <a:cubicBezTo>
                    <a:pt x="3084" y="446"/>
                    <a:pt x="3085" y="445"/>
                    <a:pt x="3086" y="445"/>
                  </a:cubicBezTo>
                  <a:cubicBezTo>
                    <a:pt x="3087" y="445"/>
                    <a:pt x="3088" y="445"/>
                    <a:pt x="3088" y="446"/>
                  </a:cubicBezTo>
                  <a:cubicBezTo>
                    <a:pt x="3088" y="447"/>
                    <a:pt x="3088" y="448"/>
                    <a:pt x="3089" y="448"/>
                  </a:cubicBezTo>
                  <a:cubicBezTo>
                    <a:pt x="3090" y="447"/>
                    <a:pt x="3091" y="446"/>
                    <a:pt x="3092" y="445"/>
                  </a:cubicBezTo>
                  <a:cubicBezTo>
                    <a:pt x="3092" y="444"/>
                    <a:pt x="3093" y="443"/>
                    <a:pt x="3094" y="442"/>
                  </a:cubicBezTo>
                  <a:cubicBezTo>
                    <a:pt x="3094" y="442"/>
                    <a:pt x="3095" y="442"/>
                    <a:pt x="3096" y="443"/>
                  </a:cubicBezTo>
                  <a:cubicBezTo>
                    <a:pt x="3096" y="443"/>
                    <a:pt x="3097" y="443"/>
                    <a:pt x="3097" y="442"/>
                  </a:cubicBezTo>
                  <a:cubicBezTo>
                    <a:pt x="3096" y="441"/>
                    <a:pt x="3095" y="441"/>
                    <a:pt x="3095" y="439"/>
                  </a:cubicBezTo>
                  <a:cubicBezTo>
                    <a:pt x="3094" y="438"/>
                    <a:pt x="3094" y="436"/>
                    <a:pt x="3094" y="435"/>
                  </a:cubicBezTo>
                  <a:cubicBezTo>
                    <a:pt x="3096" y="435"/>
                    <a:pt x="3097" y="435"/>
                    <a:pt x="3097" y="433"/>
                  </a:cubicBezTo>
                  <a:cubicBezTo>
                    <a:pt x="3098" y="431"/>
                    <a:pt x="3099" y="429"/>
                    <a:pt x="3099" y="428"/>
                  </a:cubicBezTo>
                  <a:cubicBezTo>
                    <a:pt x="3100" y="427"/>
                    <a:pt x="3099" y="427"/>
                    <a:pt x="3099" y="427"/>
                  </a:cubicBezTo>
                  <a:cubicBezTo>
                    <a:pt x="3098" y="427"/>
                    <a:pt x="3098" y="427"/>
                    <a:pt x="3097" y="427"/>
                  </a:cubicBezTo>
                  <a:cubicBezTo>
                    <a:pt x="3097" y="427"/>
                    <a:pt x="3096" y="427"/>
                    <a:pt x="3096" y="427"/>
                  </a:cubicBezTo>
                  <a:cubicBezTo>
                    <a:pt x="3096" y="426"/>
                    <a:pt x="3096" y="426"/>
                    <a:pt x="3096" y="425"/>
                  </a:cubicBezTo>
                  <a:cubicBezTo>
                    <a:pt x="3097" y="425"/>
                    <a:pt x="3098" y="426"/>
                    <a:pt x="3098" y="426"/>
                  </a:cubicBezTo>
                  <a:cubicBezTo>
                    <a:pt x="3098" y="425"/>
                    <a:pt x="3098" y="425"/>
                    <a:pt x="3098" y="425"/>
                  </a:cubicBezTo>
                  <a:cubicBezTo>
                    <a:pt x="3098" y="424"/>
                    <a:pt x="3098" y="424"/>
                    <a:pt x="3098" y="423"/>
                  </a:cubicBezTo>
                  <a:cubicBezTo>
                    <a:pt x="3098" y="423"/>
                    <a:pt x="3098" y="423"/>
                    <a:pt x="3099" y="423"/>
                  </a:cubicBezTo>
                  <a:cubicBezTo>
                    <a:pt x="3100" y="423"/>
                    <a:pt x="3101" y="424"/>
                    <a:pt x="3102" y="424"/>
                  </a:cubicBezTo>
                  <a:cubicBezTo>
                    <a:pt x="3103" y="424"/>
                    <a:pt x="3103" y="425"/>
                    <a:pt x="3104" y="425"/>
                  </a:cubicBezTo>
                  <a:lnTo>
                    <a:pt x="3100" y="426"/>
                  </a:lnTo>
                  <a:cubicBezTo>
                    <a:pt x="3100" y="427"/>
                    <a:pt x="3100" y="427"/>
                    <a:pt x="3101" y="428"/>
                  </a:cubicBezTo>
                  <a:cubicBezTo>
                    <a:pt x="3102" y="428"/>
                    <a:pt x="3103" y="428"/>
                    <a:pt x="3103" y="429"/>
                  </a:cubicBezTo>
                  <a:cubicBezTo>
                    <a:pt x="3103" y="429"/>
                    <a:pt x="3103" y="430"/>
                    <a:pt x="3102" y="430"/>
                  </a:cubicBezTo>
                  <a:cubicBezTo>
                    <a:pt x="3102" y="430"/>
                    <a:pt x="3102" y="431"/>
                    <a:pt x="3101" y="431"/>
                  </a:cubicBezTo>
                  <a:cubicBezTo>
                    <a:pt x="3101" y="432"/>
                    <a:pt x="3101" y="432"/>
                    <a:pt x="3101" y="432"/>
                  </a:cubicBezTo>
                  <a:cubicBezTo>
                    <a:pt x="3101" y="432"/>
                    <a:pt x="3102" y="432"/>
                    <a:pt x="3103" y="432"/>
                  </a:cubicBezTo>
                  <a:cubicBezTo>
                    <a:pt x="3103" y="433"/>
                    <a:pt x="3104" y="433"/>
                    <a:pt x="3104" y="433"/>
                  </a:cubicBezTo>
                  <a:cubicBezTo>
                    <a:pt x="3104" y="432"/>
                    <a:pt x="3105" y="431"/>
                    <a:pt x="3105" y="431"/>
                  </a:cubicBezTo>
                  <a:cubicBezTo>
                    <a:pt x="3106" y="431"/>
                    <a:pt x="3107" y="430"/>
                    <a:pt x="3107" y="430"/>
                  </a:cubicBezTo>
                  <a:cubicBezTo>
                    <a:pt x="3108" y="430"/>
                    <a:pt x="3109" y="429"/>
                    <a:pt x="3109" y="429"/>
                  </a:cubicBezTo>
                  <a:cubicBezTo>
                    <a:pt x="3108" y="429"/>
                    <a:pt x="3107" y="429"/>
                    <a:pt x="3106" y="428"/>
                  </a:cubicBezTo>
                  <a:cubicBezTo>
                    <a:pt x="3105" y="427"/>
                    <a:pt x="3105" y="426"/>
                    <a:pt x="3106" y="425"/>
                  </a:cubicBezTo>
                  <a:cubicBezTo>
                    <a:pt x="3107" y="425"/>
                    <a:pt x="3108" y="425"/>
                    <a:pt x="3108" y="425"/>
                  </a:cubicBezTo>
                  <a:cubicBezTo>
                    <a:pt x="3109" y="425"/>
                    <a:pt x="3109" y="426"/>
                    <a:pt x="3109" y="426"/>
                  </a:cubicBezTo>
                  <a:cubicBezTo>
                    <a:pt x="3110" y="427"/>
                    <a:pt x="3110" y="427"/>
                    <a:pt x="3110" y="428"/>
                  </a:cubicBezTo>
                  <a:cubicBezTo>
                    <a:pt x="3110" y="428"/>
                    <a:pt x="3111" y="429"/>
                    <a:pt x="3111" y="428"/>
                  </a:cubicBezTo>
                  <a:cubicBezTo>
                    <a:pt x="3112" y="427"/>
                    <a:pt x="3112" y="426"/>
                    <a:pt x="3111" y="426"/>
                  </a:cubicBezTo>
                  <a:cubicBezTo>
                    <a:pt x="3110" y="425"/>
                    <a:pt x="3110" y="425"/>
                    <a:pt x="3110" y="423"/>
                  </a:cubicBezTo>
                  <a:cubicBezTo>
                    <a:pt x="3112" y="423"/>
                    <a:pt x="3112" y="422"/>
                    <a:pt x="3111" y="421"/>
                  </a:cubicBezTo>
                  <a:lnTo>
                    <a:pt x="3117" y="421"/>
                  </a:lnTo>
                  <a:cubicBezTo>
                    <a:pt x="3116" y="419"/>
                    <a:pt x="3116" y="418"/>
                    <a:pt x="3116" y="418"/>
                  </a:cubicBezTo>
                  <a:cubicBezTo>
                    <a:pt x="3116" y="418"/>
                    <a:pt x="3117" y="418"/>
                    <a:pt x="3119" y="417"/>
                  </a:cubicBezTo>
                  <a:cubicBezTo>
                    <a:pt x="3119" y="417"/>
                    <a:pt x="3119" y="417"/>
                    <a:pt x="3120" y="416"/>
                  </a:cubicBezTo>
                  <a:cubicBezTo>
                    <a:pt x="3120" y="416"/>
                    <a:pt x="3121" y="415"/>
                    <a:pt x="3121" y="414"/>
                  </a:cubicBezTo>
                  <a:cubicBezTo>
                    <a:pt x="3122" y="414"/>
                    <a:pt x="3122" y="413"/>
                    <a:pt x="3123" y="413"/>
                  </a:cubicBezTo>
                  <a:cubicBezTo>
                    <a:pt x="3124" y="413"/>
                    <a:pt x="3124" y="413"/>
                    <a:pt x="3125" y="414"/>
                  </a:cubicBezTo>
                  <a:cubicBezTo>
                    <a:pt x="3124" y="415"/>
                    <a:pt x="3124" y="415"/>
                    <a:pt x="3123" y="416"/>
                  </a:cubicBezTo>
                  <a:cubicBezTo>
                    <a:pt x="3123" y="416"/>
                    <a:pt x="3123" y="417"/>
                    <a:pt x="3124" y="418"/>
                  </a:cubicBezTo>
                  <a:cubicBezTo>
                    <a:pt x="3125" y="419"/>
                    <a:pt x="3126" y="418"/>
                    <a:pt x="3126" y="418"/>
                  </a:cubicBezTo>
                  <a:cubicBezTo>
                    <a:pt x="3126" y="417"/>
                    <a:pt x="3126" y="417"/>
                    <a:pt x="3126" y="416"/>
                  </a:cubicBezTo>
                  <a:cubicBezTo>
                    <a:pt x="3126" y="415"/>
                    <a:pt x="3126" y="414"/>
                    <a:pt x="3126" y="413"/>
                  </a:cubicBezTo>
                  <a:cubicBezTo>
                    <a:pt x="3126" y="412"/>
                    <a:pt x="3126" y="412"/>
                    <a:pt x="3127" y="412"/>
                  </a:cubicBezTo>
                  <a:cubicBezTo>
                    <a:pt x="3130" y="413"/>
                    <a:pt x="3132" y="413"/>
                    <a:pt x="3133" y="412"/>
                  </a:cubicBezTo>
                  <a:cubicBezTo>
                    <a:pt x="3135" y="411"/>
                    <a:pt x="3137" y="410"/>
                    <a:pt x="3139" y="409"/>
                  </a:cubicBezTo>
                  <a:cubicBezTo>
                    <a:pt x="3139" y="410"/>
                    <a:pt x="3139" y="411"/>
                    <a:pt x="3139" y="411"/>
                  </a:cubicBezTo>
                  <a:cubicBezTo>
                    <a:pt x="3140" y="412"/>
                    <a:pt x="3141" y="412"/>
                    <a:pt x="3141" y="412"/>
                  </a:cubicBezTo>
                  <a:cubicBezTo>
                    <a:pt x="3142" y="413"/>
                    <a:pt x="3143" y="413"/>
                    <a:pt x="3144" y="413"/>
                  </a:cubicBezTo>
                  <a:cubicBezTo>
                    <a:pt x="3145" y="413"/>
                    <a:pt x="3145" y="413"/>
                    <a:pt x="3146" y="414"/>
                  </a:cubicBezTo>
                  <a:cubicBezTo>
                    <a:pt x="3145" y="417"/>
                    <a:pt x="3145" y="418"/>
                    <a:pt x="3146" y="419"/>
                  </a:cubicBezTo>
                  <a:cubicBezTo>
                    <a:pt x="3147" y="421"/>
                    <a:pt x="3148" y="422"/>
                    <a:pt x="3149" y="422"/>
                  </a:cubicBezTo>
                  <a:cubicBezTo>
                    <a:pt x="3147" y="423"/>
                    <a:pt x="3146" y="424"/>
                    <a:pt x="3147" y="425"/>
                  </a:cubicBezTo>
                  <a:cubicBezTo>
                    <a:pt x="3147" y="426"/>
                    <a:pt x="3147" y="428"/>
                    <a:pt x="3147" y="429"/>
                  </a:cubicBezTo>
                  <a:cubicBezTo>
                    <a:pt x="3148" y="429"/>
                    <a:pt x="3150" y="428"/>
                    <a:pt x="3150" y="426"/>
                  </a:cubicBezTo>
                  <a:cubicBezTo>
                    <a:pt x="3151" y="424"/>
                    <a:pt x="3152" y="423"/>
                    <a:pt x="3153" y="421"/>
                  </a:cubicBezTo>
                  <a:cubicBezTo>
                    <a:pt x="3153" y="421"/>
                    <a:pt x="3152" y="420"/>
                    <a:pt x="3152" y="420"/>
                  </a:cubicBezTo>
                  <a:cubicBezTo>
                    <a:pt x="3151" y="420"/>
                    <a:pt x="3151" y="420"/>
                    <a:pt x="3150" y="420"/>
                  </a:cubicBezTo>
                  <a:cubicBezTo>
                    <a:pt x="3150" y="419"/>
                    <a:pt x="3149" y="419"/>
                    <a:pt x="3149" y="419"/>
                  </a:cubicBezTo>
                  <a:cubicBezTo>
                    <a:pt x="3148" y="419"/>
                    <a:pt x="3148" y="418"/>
                    <a:pt x="3148" y="417"/>
                  </a:cubicBezTo>
                  <a:cubicBezTo>
                    <a:pt x="3150" y="417"/>
                    <a:pt x="3151" y="417"/>
                    <a:pt x="3152" y="417"/>
                  </a:cubicBezTo>
                  <a:cubicBezTo>
                    <a:pt x="3153" y="417"/>
                    <a:pt x="3154" y="417"/>
                    <a:pt x="3154" y="417"/>
                  </a:cubicBezTo>
                  <a:cubicBezTo>
                    <a:pt x="3155" y="417"/>
                    <a:pt x="3156" y="417"/>
                    <a:pt x="3156" y="418"/>
                  </a:cubicBezTo>
                  <a:cubicBezTo>
                    <a:pt x="3157" y="418"/>
                    <a:pt x="3158" y="418"/>
                    <a:pt x="3159" y="419"/>
                  </a:cubicBezTo>
                  <a:cubicBezTo>
                    <a:pt x="3158" y="420"/>
                    <a:pt x="3158" y="420"/>
                    <a:pt x="3157" y="421"/>
                  </a:cubicBezTo>
                  <a:cubicBezTo>
                    <a:pt x="3157" y="421"/>
                    <a:pt x="3156" y="422"/>
                    <a:pt x="3156" y="422"/>
                  </a:cubicBezTo>
                  <a:cubicBezTo>
                    <a:pt x="3155" y="423"/>
                    <a:pt x="3155" y="423"/>
                    <a:pt x="3155" y="424"/>
                  </a:cubicBezTo>
                  <a:cubicBezTo>
                    <a:pt x="3154" y="425"/>
                    <a:pt x="3155" y="426"/>
                    <a:pt x="3155" y="428"/>
                  </a:cubicBezTo>
                  <a:cubicBezTo>
                    <a:pt x="3156" y="428"/>
                    <a:pt x="3157" y="428"/>
                    <a:pt x="3157" y="427"/>
                  </a:cubicBezTo>
                  <a:cubicBezTo>
                    <a:pt x="3158" y="426"/>
                    <a:pt x="3158" y="425"/>
                    <a:pt x="3160" y="425"/>
                  </a:cubicBezTo>
                  <a:cubicBezTo>
                    <a:pt x="3160" y="426"/>
                    <a:pt x="3160" y="427"/>
                    <a:pt x="3159" y="427"/>
                  </a:cubicBezTo>
                  <a:cubicBezTo>
                    <a:pt x="3159" y="428"/>
                    <a:pt x="3159" y="428"/>
                    <a:pt x="3159" y="430"/>
                  </a:cubicBezTo>
                  <a:cubicBezTo>
                    <a:pt x="3160" y="430"/>
                    <a:pt x="3161" y="430"/>
                    <a:pt x="3161" y="430"/>
                  </a:cubicBezTo>
                  <a:cubicBezTo>
                    <a:pt x="3161" y="429"/>
                    <a:pt x="3162" y="429"/>
                    <a:pt x="3162" y="428"/>
                  </a:cubicBezTo>
                  <a:cubicBezTo>
                    <a:pt x="3162" y="428"/>
                    <a:pt x="3163" y="428"/>
                    <a:pt x="3163" y="428"/>
                  </a:cubicBezTo>
                  <a:cubicBezTo>
                    <a:pt x="3163" y="427"/>
                    <a:pt x="3163" y="428"/>
                    <a:pt x="3164" y="428"/>
                  </a:cubicBezTo>
                  <a:cubicBezTo>
                    <a:pt x="3164" y="430"/>
                    <a:pt x="3163" y="431"/>
                    <a:pt x="3162" y="431"/>
                  </a:cubicBezTo>
                  <a:cubicBezTo>
                    <a:pt x="3161" y="431"/>
                    <a:pt x="3160" y="431"/>
                    <a:pt x="3159" y="431"/>
                  </a:cubicBezTo>
                  <a:cubicBezTo>
                    <a:pt x="3158" y="431"/>
                    <a:pt x="3158" y="431"/>
                    <a:pt x="3157" y="432"/>
                  </a:cubicBezTo>
                  <a:cubicBezTo>
                    <a:pt x="3157" y="432"/>
                    <a:pt x="3157" y="433"/>
                    <a:pt x="3157" y="434"/>
                  </a:cubicBezTo>
                  <a:cubicBezTo>
                    <a:pt x="3158" y="434"/>
                    <a:pt x="3158" y="433"/>
                    <a:pt x="3159" y="433"/>
                  </a:cubicBezTo>
                  <a:cubicBezTo>
                    <a:pt x="3160" y="433"/>
                    <a:pt x="3160" y="432"/>
                    <a:pt x="3161" y="432"/>
                  </a:cubicBezTo>
                  <a:cubicBezTo>
                    <a:pt x="3161" y="432"/>
                    <a:pt x="3162" y="432"/>
                    <a:pt x="3162" y="432"/>
                  </a:cubicBezTo>
                  <a:cubicBezTo>
                    <a:pt x="3163" y="432"/>
                    <a:pt x="3163" y="433"/>
                    <a:pt x="3163" y="434"/>
                  </a:cubicBezTo>
                  <a:cubicBezTo>
                    <a:pt x="3161" y="435"/>
                    <a:pt x="3158" y="436"/>
                    <a:pt x="3155" y="437"/>
                  </a:cubicBezTo>
                  <a:cubicBezTo>
                    <a:pt x="3152" y="437"/>
                    <a:pt x="3150" y="438"/>
                    <a:pt x="3147" y="439"/>
                  </a:cubicBezTo>
                  <a:cubicBezTo>
                    <a:pt x="3151" y="440"/>
                    <a:pt x="3154" y="440"/>
                    <a:pt x="3157" y="440"/>
                  </a:cubicBezTo>
                  <a:cubicBezTo>
                    <a:pt x="3160" y="439"/>
                    <a:pt x="3163" y="438"/>
                    <a:pt x="3164" y="435"/>
                  </a:cubicBezTo>
                  <a:cubicBezTo>
                    <a:pt x="3165" y="435"/>
                    <a:pt x="3165" y="436"/>
                    <a:pt x="3166" y="436"/>
                  </a:cubicBezTo>
                  <a:cubicBezTo>
                    <a:pt x="3167" y="437"/>
                    <a:pt x="3168" y="438"/>
                    <a:pt x="3169" y="438"/>
                  </a:cubicBezTo>
                  <a:cubicBezTo>
                    <a:pt x="3170" y="439"/>
                    <a:pt x="3171" y="439"/>
                    <a:pt x="3172" y="439"/>
                  </a:cubicBezTo>
                  <a:cubicBezTo>
                    <a:pt x="3173" y="439"/>
                    <a:pt x="3173" y="438"/>
                    <a:pt x="3174" y="437"/>
                  </a:cubicBezTo>
                  <a:cubicBezTo>
                    <a:pt x="3173" y="436"/>
                    <a:pt x="3172" y="436"/>
                    <a:pt x="3170" y="437"/>
                  </a:cubicBezTo>
                  <a:cubicBezTo>
                    <a:pt x="3169" y="437"/>
                    <a:pt x="3168" y="437"/>
                    <a:pt x="3168" y="436"/>
                  </a:cubicBezTo>
                  <a:cubicBezTo>
                    <a:pt x="3169" y="434"/>
                    <a:pt x="3170" y="433"/>
                    <a:pt x="3170" y="432"/>
                  </a:cubicBezTo>
                  <a:cubicBezTo>
                    <a:pt x="3171" y="430"/>
                    <a:pt x="3171" y="428"/>
                    <a:pt x="3171" y="426"/>
                  </a:cubicBezTo>
                  <a:cubicBezTo>
                    <a:pt x="3169" y="426"/>
                    <a:pt x="3169" y="426"/>
                    <a:pt x="3168" y="427"/>
                  </a:cubicBezTo>
                  <a:cubicBezTo>
                    <a:pt x="3168" y="427"/>
                    <a:pt x="3168" y="427"/>
                    <a:pt x="3169" y="428"/>
                  </a:cubicBezTo>
                  <a:cubicBezTo>
                    <a:pt x="3169" y="428"/>
                    <a:pt x="3169" y="429"/>
                    <a:pt x="3169" y="429"/>
                  </a:cubicBezTo>
                  <a:cubicBezTo>
                    <a:pt x="3170" y="430"/>
                    <a:pt x="3169" y="430"/>
                    <a:pt x="3169" y="430"/>
                  </a:cubicBezTo>
                  <a:cubicBezTo>
                    <a:pt x="3168" y="430"/>
                    <a:pt x="3167" y="429"/>
                    <a:pt x="3167" y="428"/>
                  </a:cubicBezTo>
                  <a:cubicBezTo>
                    <a:pt x="3166" y="428"/>
                    <a:pt x="3165" y="427"/>
                    <a:pt x="3165" y="425"/>
                  </a:cubicBezTo>
                  <a:cubicBezTo>
                    <a:pt x="3168" y="425"/>
                    <a:pt x="3169" y="425"/>
                    <a:pt x="3170" y="424"/>
                  </a:cubicBezTo>
                  <a:cubicBezTo>
                    <a:pt x="3171" y="423"/>
                    <a:pt x="3172" y="422"/>
                    <a:pt x="3173" y="421"/>
                  </a:cubicBezTo>
                  <a:cubicBezTo>
                    <a:pt x="3173" y="421"/>
                    <a:pt x="3173" y="421"/>
                    <a:pt x="3173" y="420"/>
                  </a:cubicBezTo>
                  <a:cubicBezTo>
                    <a:pt x="3173" y="420"/>
                    <a:pt x="3173" y="419"/>
                    <a:pt x="3174" y="419"/>
                  </a:cubicBezTo>
                  <a:cubicBezTo>
                    <a:pt x="3173" y="415"/>
                    <a:pt x="3173" y="411"/>
                    <a:pt x="3173" y="406"/>
                  </a:cubicBezTo>
                  <a:cubicBezTo>
                    <a:pt x="3173" y="401"/>
                    <a:pt x="3173" y="396"/>
                    <a:pt x="3173" y="391"/>
                  </a:cubicBezTo>
                  <a:cubicBezTo>
                    <a:pt x="3173" y="386"/>
                    <a:pt x="3172" y="381"/>
                    <a:pt x="3172" y="377"/>
                  </a:cubicBezTo>
                  <a:cubicBezTo>
                    <a:pt x="3172" y="373"/>
                    <a:pt x="3171" y="370"/>
                    <a:pt x="3170" y="368"/>
                  </a:cubicBezTo>
                  <a:cubicBezTo>
                    <a:pt x="3171" y="367"/>
                    <a:pt x="3171" y="366"/>
                    <a:pt x="3172" y="365"/>
                  </a:cubicBezTo>
                  <a:cubicBezTo>
                    <a:pt x="3172" y="364"/>
                    <a:pt x="3172" y="363"/>
                    <a:pt x="3172" y="361"/>
                  </a:cubicBezTo>
                  <a:cubicBezTo>
                    <a:pt x="3171" y="360"/>
                    <a:pt x="3171" y="359"/>
                    <a:pt x="3171" y="358"/>
                  </a:cubicBezTo>
                  <a:cubicBezTo>
                    <a:pt x="3170" y="357"/>
                    <a:pt x="3170" y="356"/>
                    <a:pt x="3170" y="355"/>
                  </a:cubicBezTo>
                  <a:cubicBezTo>
                    <a:pt x="3170" y="352"/>
                    <a:pt x="3170" y="349"/>
                    <a:pt x="3171" y="347"/>
                  </a:cubicBezTo>
                  <a:cubicBezTo>
                    <a:pt x="3171" y="345"/>
                    <a:pt x="3171" y="342"/>
                    <a:pt x="3171" y="339"/>
                  </a:cubicBezTo>
                  <a:cubicBezTo>
                    <a:pt x="3170" y="337"/>
                    <a:pt x="3170" y="336"/>
                    <a:pt x="3170" y="336"/>
                  </a:cubicBezTo>
                  <a:cubicBezTo>
                    <a:pt x="3170" y="335"/>
                    <a:pt x="3170" y="334"/>
                    <a:pt x="3170" y="332"/>
                  </a:cubicBezTo>
                  <a:cubicBezTo>
                    <a:pt x="3170" y="327"/>
                    <a:pt x="3170" y="321"/>
                    <a:pt x="3170" y="316"/>
                  </a:cubicBezTo>
                  <a:cubicBezTo>
                    <a:pt x="3169" y="311"/>
                    <a:pt x="3169" y="305"/>
                    <a:pt x="3169" y="300"/>
                  </a:cubicBezTo>
                  <a:cubicBezTo>
                    <a:pt x="3168" y="295"/>
                    <a:pt x="3168" y="290"/>
                    <a:pt x="3168" y="284"/>
                  </a:cubicBezTo>
                  <a:cubicBezTo>
                    <a:pt x="3168" y="279"/>
                    <a:pt x="3168" y="274"/>
                    <a:pt x="3169" y="269"/>
                  </a:cubicBezTo>
                  <a:cubicBezTo>
                    <a:pt x="3171" y="278"/>
                    <a:pt x="3174" y="286"/>
                    <a:pt x="3176" y="294"/>
                  </a:cubicBezTo>
                  <a:cubicBezTo>
                    <a:pt x="3176" y="295"/>
                    <a:pt x="3177" y="296"/>
                    <a:pt x="3178" y="297"/>
                  </a:cubicBezTo>
                  <a:cubicBezTo>
                    <a:pt x="3179" y="298"/>
                    <a:pt x="3179" y="300"/>
                    <a:pt x="3180" y="301"/>
                  </a:cubicBezTo>
                  <a:cubicBezTo>
                    <a:pt x="3181" y="304"/>
                    <a:pt x="3181" y="306"/>
                    <a:pt x="3182" y="308"/>
                  </a:cubicBezTo>
                  <a:cubicBezTo>
                    <a:pt x="3182" y="310"/>
                    <a:pt x="3183" y="313"/>
                    <a:pt x="3183" y="315"/>
                  </a:cubicBezTo>
                  <a:cubicBezTo>
                    <a:pt x="3185" y="320"/>
                    <a:pt x="3187" y="325"/>
                    <a:pt x="3188" y="329"/>
                  </a:cubicBezTo>
                  <a:cubicBezTo>
                    <a:pt x="3190" y="334"/>
                    <a:pt x="3192" y="338"/>
                    <a:pt x="3194" y="343"/>
                  </a:cubicBezTo>
                  <a:cubicBezTo>
                    <a:pt x="3194" y="345"/>
                    <a:pt x="3195" y="347"/>
                    <a:pt x="3196" y="349"/>
                  </a:cubicBezTo>
                  <a:cubicBezTo>
                    <a:pt x="3196" y="352"/>
                    <a:pt x="3198" y="354"/>
                    <a:pt x="3199" y="356"/>
                  </a:cubicBezTo>
                  <a:cubicBezTo>
                    <a:pt x="3199" y="358"/>
                    <a:pt x="3199" y="361"/>
                    <a:pt x="3201" y="364"/>
                  </a:cubicBezTo>
                  <a:cubicBezTo>
                    <a:pt x="3202" y="366"/>
                    <a:pt x="3203" y="369"/>
                    <a:pt x="3203" y="373"/>
                  </a:cubicBezTo>
                  <a:cubicBezTo>
                    <a:pt x="3205" y="372"/>
                    <a:pt x="3206" y="371"/>
                    <a:pt x="3207" y="370"/>
                  </a:cubicBezTo>
                  <a:cubicBezTo>
                    <a:pt x="3207" y="368"/>
                    <a:pt x="3207" y="367"/>
                    <a:pt x="3207" y="365"/>
                  </a:cubicBezTo>
                  <a:cubicBezTo>
                    <a:pt x="3207" y="364"/>
                    <a:pt x="3208" y="362"/>
                    <a:pt x="3208" y="361"/>
                  </a:cubicBezTo>
                  <a:cubicBezTo>
                    <a:pt x="3208" y="360"/>
                    <a:pt x="3209" y="358"/>
                    <a:pt x="3210" y="357"/>
                  </a:cubicBezTo>
                  <a:cubicBezTo>
                    <a:pt x="3210" y="361"/>
                    <a:pt x="3211" y="365"/>
                    <a:pt x="3212" y="368"/>
                  </a:cubicBezTo>
                  <a:cubicBezTo>
                    <a:pt x="3213" y="371"/>
                    <a:pt x="3213" y="374"/>
                    <a:pt x="3212" y="378"/>
                  </a:cubicBezTo>
                  <a:cubicBezTo>
                    <a:pt x="3212" y="379"/>
                    <a:pt x="3211" y="380"/>
                    <a:pt x="3211" y="381"/>
                  </a:cubicBezTo>
                  <a:cubicBezTo>
                    <a:pt x="3210" y="381"/>
                    <a:pt x="3210" y="383"/>
                    <a:pt x="3210" y="384"/>
                  </a:cubicBezTo>
                  <a:cubicBezTo>
                    <a:pt x="3212" y="386"/>
                    <a:pt x="3214" y="389"/>
                    <a:pt x="3215" y="392"/>
                  </a:cubicBezTo>
                  <a:cubicBezTo>
                    <a:pt x="3217" y="395"/>
                    <a:pt x="3218" y="398"/>
                    <a:pt x="3217" y="401"/>
                  </a:cubicBezTo>
                  <a:cubicBezTo>
                    <a:pt x="3216" y="402"/>
                    <a:pt x="3216" y="403"/>
                    <a:pt x="3215" y="403"/>
                  </a:cubicBezTo>
                  <a:cubicBezTo>
                    <a:pt x="3215" y="403"/>
                    <a:pt x="3214" y="403"/>
                    <a:pt x="3215" y="404"/>
                  </a:cubicBezTo>
                  <a:cubicBezTo>
                    <a:pt x="3218" y="412"/>
                    <a:pt x="3220" y="420"/>
                    <a:pt x="3223" y="428"/>
                  </a:cubicBezTo>
                  <a:cubicBezTo>
                    <a:pt x="3226" y="435"/>
                    <a:pt x="3228" y="443"/>
                    <a:pt x="3231" y="452"/>
                  </a:cubicBezTo>
                  <a:cubicBezTo>
                    <a:pt x="3233" y="451"/>
                    <a:pt x="3234" y="451"/>
                    <a:pt x="3235" y="452"/>
                  </a:cubicBezTo>
                  <a:cubicBezTo>
                    <a:pt x="3236" y="453"/>
                    <a:pt x="3236" y="453"/>
                    <a:pt x="3236" y="455"/>
                  </a:cubicBezTo>
                  <a:cubicBezTo>
                    <a:pt x="3238" y="454"/>
                    <a:pt x="3240" y="454"/>
                    <a:pt x="3241" y="454"/>
                  </a:cubicBezTo>
                  <a:cubicBezTo>
                    <a:pt x="3242" y="454"/>
                    <a:pt x="3244" y="454"/>
                    <a:pt x="3245" y="455"/>
                  </a:cubicBezTo>
                  <a:cubicBezTo>
                    <a:pt x="3244" y="455"/>
                    <a:pt x="3243" y="455"/>
                    <a:pt x="3242" y="456"/>
                  </a:cubicBezTo>
                  <a:cubicBezTo>
                    <a:pt x="3241" y="456"/>
                    <a:pt x="3241" y="457"/>
                    <a:pt x="3240" y="458"/>
                  </a:cubicBezTo>
                  <a:cubicBezTo>
                    <a:pt x="3240" y="458"/>
                    <a:pt x="3239" y="459"/>
                    <a:pt x="3239" y="460"/>
                  </a:cubicBezTo>
                  <a:cubicBezTo>
                    <a:pt x="3238" y="461"/>
                    <a:pt x="3237" y="461"/>
                    <a:pt x="3236" y="461"/>
                  </a:cubicBezTo>
                  <a:cubicBezTo>
                    <a:pt x="3236" y="460"/>
                    <a:pt x="3236" y="460"/>
                    <a:pt x="3236" y="459"/>
                  </a:cubicBezTo>
                  <a:cubicBezTo>
                    <a:pt x="3236" y="459"/>
                    <a:pt x="3236" y="458"/>
                    <a:pt x="3236" y="458"/>
                  </a:cubicBezTo>
                  <a:cubicBezTo>
                    <a:pt x="3237" y="457"/>
                    <a:pt x="3237" y="457"/>
                    <a:pt x="3236" y="457"/>
                  </a:cubicBezTo>
                  <a:cubicBezTo>
                    <a:pt x="3236" y="457"/>
                    <a:pt x="3236" y="457"/>
                    <a:pt x="3234" y="457"/>
                  </a:cubicBezTo>
                  <a:cubicBezTo>
                    <a:pt x="3234" y="458"/>
                    <a:pt x="3234" y="460"/>
                    <a:pt x="3235" y="462"/>
                  </a:cubicBezTo>
                  <a:cubicBezTo>
                    <a:pt x="3235" y="464"/>
                    <a:pt x="3237" y="465"/>
                    <a:pt x="3238" y="465"/>
                  </a:cubicBezTo>
                  <a:cubicBezTo>
                    <a:pt x="3240" y="463"/>
                    <a:pt x="3242" y="461"/>
                    <a:pt x="3244" y="459"/>
                  </a:cubicBezTo>
                  <a:cubicBezTo>
                    <a:pt x="3246" y="458"/>
                    <a:pt x="3249" y="457"/>
                    <a:pt x="3254" y="458"/>
                  </a:cubicBezTo>
                  <a:cubicBezTo>
                    <a:pt x="3254" y="457"/>
                    <a:pt x="3254" y="456"/>
                    <a:pt x="3254" y="455"/>
                  </a:cubicBezTo>
                  <a:cubicBezTo>
                    <a:pt x="3254" y="455"/>
                    <a:pt x="3254" y="454"/>
                    <a:pt x="3254" y="453"/>
                  </a:cubicBezTo>
                  <a:cubicBezTo>
                    <a:pt x="3253" y="452"/>
                    <a:pt x="3253" y="451"/>
                    <a:pt x="3254" y="450"/>
                  </a:cubicBezTo>
                  <a:cubicBezTo>
                    <a:pt x="3254" y="450"/>
                    <a:pt x="3254" y="449"/>
                    <a:pt x="3255" y="449"/>
                  </a:cubicBezTo>
                  <a:cubicBezTo>
                    <a:pt x="3256" y="449"/>
                    <a:pt x="3257" y="450"/>
                    <a:pt x="3259" y="450"/>
                  </a:cubicBezTo>
                  <a:cubicBezTo>
                    <a:pt x="3260" y="450"/>
                    <a:pt x="3261" y="450"/>
                    <a:pt x="3263" y="450"/>
                  </a:cubicBezTo>
                  <a:cubicBezTo>
                    <a:pt x="3264" y="450"/>
                    <a:pt x="3265" y="451"/>
                    <a:pt x="3267" y="451"/>
                  </a:cubicBezTo>
                  <a:cubicBezTo>
                    <a:pt x="3268" y="452"/>
                    <a:pt x="3268" y="453"/>
                    <a:pt x="3269" y="454"/>
                  </a:cubicBezTo>
                  <a:cubicBezTo>
                    <a:pt x="3268" y="454"/>
                    <a:pt x="3267" y="455"/>
                    <a:pt x="3266" y="455"/>
                  </a:cubicBezTo>
                  <a:cubicBezTo>
                    <a:pt x="3266" y="456"/>
                    <a:pt x="3266" y="457"/>
                    <a:pt x="3266" y="458"/>
                  </a:cubicBezTo>
                  <a:cubicBezTo>
                    <a:pt x="3268" y="458"/>
                    <a:pt x="3269" y="457"/>
                    <a:pt x="3269" y="456"/>
                  </a:cubicBezTo>
                  <a:cubicBezTo>
                    <a:pt x="3269" y="454"/>
                    <a:pt x="3270" y="452"/>
                    <a:pt x="3272" y="452"/>
                  </a:cubicBezTo>
                  <a:cubicBezTo>
                    <a:pt x="3273" y="453"/>
                    <a:pt x="3273" y="454"/>
                    <a:pt x="3274" y="454"/>
                  </a:cubicBezTo>
                  <a:cubicBezTo>
                    <a:pt x="3275" y="454"/>
                    <a:pt x="3276" y="454"/>
                    <a:pt x="3277" y="453"/>
                  </a:cubicBezTo>
                  <a:cubicBezTo>
                    <a:pt x="3278" y="453"/>
                    <a:pt x="3278" y="453"/>
                    <a:pt x="3279" y="453"/>
                  </a:cubicBezTo>
                  <a:cubicBezTo>
                    <a:pt x="3280" y="453"/>
                    <a:pt x="3281" y="454"/>
                    <a:pt x="3282" y="455"/>
                  </a:cubicBezTo>
                  <a:cubicBezTo>
                    <a:pt x="3281" y="456"/>
                    <a:pt x="3280" y="457"/>
                    <a:pt x="3279" y="458"/>
                  </a:cubicBezTo>
                  <a:cubicBezTo>
                    <a:pt x="3278" y="458"/>
                    <a:pt x="3277" y="459"/>
                    <a:pt x="3278" y="461"/>
                  </a:cubicBezTo>
                  <a:cubicBezTo>
                    <a:pt x="3280" y="461"/>
                    <a:pt x="3281" y="462"/>
                    <a:pt x="3283" y="463"/>
                  </a:cubicBezTo>
                  <a:cubicBezTo>
                    <a:pt x="3284" y="464"/>
                    <a:pt x="3286" y="464"/>
                    <a:pt x="3289" y="464"/>
                  </a:cubicBezTo>
                  <a:cubicBezTo>
                    <a:pt x="3289" y="464"/>
                    <a:pt x="3290" y="464"/>
                    <a:pt x="3290" y="463"/>
                  </a:cubicBezTo>
                  <a:cubicBezTo>
                    <a:pt x="3290" y="462"/>
                    <a:pt x="3290" y="462"/>
                    <a:pt x="3290" y="461"/>
                  </a:cubicBezTo>
                  <a:cubicBezTo>
                    <a:pt x="3290" y="460"/>
                    <a:pt x="3291" y="460"/>
                    <a:pt x="3291" y="459"/>
                  </a:cubicBezTo>
                  <a:cubicBezTo>
                    <a:pt x="3291" y="459"/>
                    <a:pt x="3292" y="458"/>
                    <a:pt x="3293" y="458"/>
                  </a:cubicBezTo>
                  <a:cubicBezTo>
                    <a:pt x="3294" y="459"/>
                    <a:pt x="3294" y="460"/>
                    <a:pt x="3294" y="460"/>
                  </a:cubicBezTo>
                  <a:cubicBezTo>
                    <a:pt x="3294" y="461"/>
                    <a:pt x="3293" y="461"/>
                    <a:pt x="3293" y="462"/>
                  </a:cubicBezTo>
                  <a:cubicBezTo>
                    <a:pt x="3293" y="462"/>
                    <a:pt x="3292" y="463"/>
                    <a:pt x="3292" y="463"/>
                  </a:cubicBezTo>
                  <a:cubicBezTo>
                    <a:pt x="3292" y="464"/>
                    <a:pt x="3293" y="464"/>
                    <a:pt x="3294" y="464"/>
                  </a:cubicBezTo>
                  <a:cubicBezTo>
                    <a:pt x="3295" y="464"/>
                    <a:pt x="3295" y="463"/>
                    <a:pt x="3295" y="463"/>
                  </a:cubicBezTo>
                  <a:cubicBezTo>
                    <a:pt x="3295" y="462"/>
                    <a:pt x="3296" y="462"/>
                    <a:pt x="3296" y="461"/>
                  </a:cubicBezTo>
                  <a:cubicBezTo>
                    <a:pt x="3296" y="462"/>
                    <a:pt x="3297" y="463"/>
                    <a:pt x="3297" y="463"/>
                  </a:cubicBezTo>
                  <a:cubicBezTo>
                    <a:pt x="3297" y="463"/>
                    <a:pt x="3298" y="463"/>
                    <a:pt x="3299" y="464"/>
                  </a:cubicBezTo>
                  <a:cubicBezTo>
                    <a:pt x="3301" y="464"/>
                    <a:pt x="3305" y="464"/>
                    <a:pt x="3308" y="464"/>
                  </a:cubicBezTo>
                  <a:cubicBezTo>
                    <a:pt x="3312" y="463"/>
                    <a:pt x="3315" y="463"/>
                    <a:pt x="3319" y="463"/>
                  </a:cubicBezTo>
                  <a:cubicBezTo>
                    <a:pt x="3323" y="462"/>
                    <a:pt x="3326" y="462"/>
                    <a:pt x="3330" y="462"/>
                  </a:cubicBezTo>
                  <a:cubicBezTo>
                    <a:pt x="3333" y="461"/>
                    <a:pt x="3336" y="461"/>
                    <a:pt x="3339" y="462"/>
                  </a:cubicBezTo>
                  <a:cubicBezTo>
                    <a:pt x="3339" y="461"/>
                    <a:pt x="3339" y="460"/>
                    <a:pt x="3338" y="460"/>
                  </a:cubicBezTo>
                  <a:cubicBezTo>
                    <a:pt x="3338" y="459"/>
                    <a:pt x="3338" y="458"/>
                    <a:pt x="3339" y="458"/>
                  </a:cubicBezTo>
                  <a:cubicBezTo>
                    <a:pt x="3338" y="457"/>
                    <a:pt x="3338" y="456"/>
                    <a:pt x="3337" y="456"/>
                  </a:cubicBezTo>
                  <a:cubicBezTo>
                    <a:pt x="3337" y="456"/>
                    <a:pt x="3336" y="456"/>
                    <a:pt x="3335" y="457"/>
                  </a:cubicBezTo>
                  <a:cubicBezTo>
                    <a:pt x="3334" y="457"/>
                    <a:pt x="3333" y="457"/>
                    <a:pt x="3333" y="457"/>
                  </a:cubicBezTo>
                  <a:cubicBezTo>
                    <a:pt x="3332" y="457"/>
                    <a:pt x="3332" y="457"/>
                    <a:pt x="3332" y="456"/>
                  </a:cubicBezTo>
                  <a:cubicBezTo>
                    <a:pt x="3333" y="455"/>
                    <a:pt x="3334" y="455"/>
                    <a:pt x="3335" y="453"/>
                  </a:cubicBezTo>
                  <a:cubicBezTo>
                    <a:pt x="3335" y="452"/>
                    <a:pt x="3336" y="452"/>
                    <a:pt x="3338" y="452"/>
                  </a:cubicBezTo>
                  <a:cubicBezTo>
                    <a:pt x="3335" y="380"/>
                    <a:pt x="3332" y="308"/>
                    <a:pt x="3329" y="236"/>
                  </a:cubicBezTo>
                  <a:cubicBezTo>
                    <a:pt x="3326" y="164"/>
                    <a:pt x="3323" y="93"/>
                    <a:pt x="3318" y="22"/>
                  </a:cubicBezTo>
                  <a:cubicBezTo>
                    <a:pt x="3318" y="23"/>
                    <a:pt x="3317" y="23"/>
                    <a:pt x="3317" y="23"/>
                  </a:cubicBezTo>
                  <a:cubicBezTo>
                    <a:pt x="3316" y="23"/>
                    <a:pt x="3315" y="23"/>
                    <a:pt x="3314" y="23"/>
                  </a:cubicBezTo>
                  <a:cubicBezTo>
                    <a:pt x="3314" y="23"/>
                    <a:pt x="3313" y="22"/>
                    <a:pt x="3312" y="22"/>
                  </a:cubicBezTo>
                  <a:cubicBezTo>
                    <a:pt x="3311" y="21"/>
                    <a:pt x="3310" y="21"/>
                    <a:pt x="3310" y="21"/>
                  </a:cubicBezTo>
                  <a:cubicBezTo>
                    <a:pt x="3310" y="22"/>
                    <a:pt x="3310" y="22"/>
                    <a:pt x="3310" y="23"/>
                  </a:cubicBezTo>
                  <a:cubicBezTo>
                    <a:pt x="3309" y="23"/>
                    <a:pt x="3309" y="23"/>
                    <a:pt x="3308" y="24"/>
                  </a:cubicBezTo>
                  <a:cubicBezTo>
                    <a:pt x="3308" y="24"/>
                    <a:pt x="3307" y="24"/>
                    <a:pt x="3307" y="24"/>
                  </a:cubicBezTo>
                  <a:cubicBezTo>
                    <a:pt x="3306" y="24"/>
                    <a:pt x="3306" y="24"/>
                    <a:pt x="3305" y="24"/>
                  </a:cubicBezTo>
                  <a:cubicBezTo>
                    <a:pt x="3305" y="25"/>
                    <a:pt x="3305" y="25"/>
                    <a:pt x="3305" y="26"/>
                  </a:cubicBezTo>
                  <a:cubicBezTo>
                    <a:pt x="3305" y="27"/>
                    <a:pt x="3305" y="27"/>
                    <a:pt x="3304" y="28"/>
                  </a:cubicBezTo>
                  <a:cubicBezTo>
                    <a:pt x="3304" y="28"/>
                    <a:pt x="3304" y="28"/>
                    <a:pt x="3303" y="28"/>
                  </a:cubicBezTo>
                  <a:cubicBezTo>
                    <a:pt x="3302" y="28"/>
                    <a:pt x="3302" y="28"/>
                    <a:pt x="3301" y="29"/>
                  </a:cubicBezTo>
                  <a:cubicBezTo>
                    <a:pt x="3300" y="29"/>
                    <a:pt x="3298" y="29"/>
                    <a:pt x="3297" y="29"/>
                  </a:cubicBezTo>
                  <a:cubicBezTo>
                    <a:pt x="3296" y="29"/>
                    <a:pt x="3295" y="29"/>
                    <a:pt x="3294" y="28"/>
                  </a:cubicBezTo>
                  <a:cubicBezTo>
                    <a:pt x="3293" y="30"/>
                    <a:pt x="3294" y="31"/>
                    <a:pt x="3294" y="34"/>
                  </a:cubicBezTo>
                  <a:cubicBezTo>
                    <a:pt x="3295" y="36"/>
                    <a:pt x="3294" y="37"/>
                    <a:pt x="3293" y="38"/>
                  </a:cubicBezTo>
                  <a:cubicBezTo>
                    <a:pt x="3293" y="37"/>
                    <a:pt x="3292" y="37"/>
                    <a:pt x="3292" y="37"/>
                  </a:cubicBezTo>
                  <a:cubicBezTo>
                    <a:pt x="3291" y="37"/>
                    <a:pt x="3291" y="37"/>
                    <a:pt x="3290" y="37"/>
                  </a:cubicBezTo>
                  <a:cubicBezTo>
                    <a:pt x="3289" y="37"/>
                    <a:pt x="3289" y="37"/>
                    <a:pt x="3288" y="37"/>
                  </a:cubicBezTo>
                  <a:cubicBezTo>
                    <a:pt x="3287" y="37"/>
                    <a:pt x="3287" y="36"/>
                    <a:pt x="3287" y="36"/>
                  </a:cubicBezTo>
                  <a:cubicBezTo>
                    <a:pt x="3288" y="35"/>
                    <a:pt x="3288" y="34"/>
                    <a:pt x="3289" y="34"/>
                  </a:cubicBezTo>
                  <a:cubicBezTo>
                    <a:pt x="3290" y="33"/>
                    <a:pt x="3292" y="32"/>
                    <a:pt x="3293" y="32"/>
                  </a:cubicBezTo>
                  <a:cubicBezTo>
                    <a:pt x="3291" y="31"/>
                    <a:pt x="3290" y="31"/>
                    <a:pt x="3289" y="31"/>
                  </a:cubicBezTo>
                  <a:moveTo>
                    <a:pt x="3090" y="446"/>
                  </a:moveTo>
                  <a:lnTo>
                    <a:pt x="3088" y="446"/>
                  </a:lnTo>
                  <a:lnTo>
                    <a:pt x="3088" y="444"/>
                  </a:lnTo>
                  <a:lnTo>
                    <a:pt x="3090" y="443"/>
                  </a:lnTo>
                  <a:lnTo>
                    <a:pt x="3090" y="446"/>
                  </a:lnTo>
                  <a:close/>
                  <a:moveTo>
                    <a:pt x="3133" y="23"/>
                  </a:moveTo>
                  <a:cubicBezTo>
                    <a:pt x="3133" y="23"/>
                    <a:pt x="3134" y="23"/>
                    <a:pt x="3134" y="23"/>
                  </a:cubicBezTo>
                  <a:cubicBezTo>
                    <a:pt x="3134" y="23"/>
                    <a:pt x="3134" y="24"/>
                    <a:pt x="3134" y="24"/>
                  </a:cubicBezTo>
                  <a:cubicBezTo>
                    <a:pt x="3133" y="24"/>
                    <a:pt x="3133" y="24"/>
                    <a:pt x="3133" y="24"/>
                  </a:cubicBezTo>
                  <a:cubicBezTo>
                    <a:pt x="3132" y="24"/>
                    <a:pt x="3132" y="23"/>
                    <a:pt x="3133" y="23"/>
                  </a:cubicBezTo>
                  <a:moveTo>
                    <a:pt x="3065" y="27"/>
                  </a:moveTo>
                  <a:cubicBezTo>
                    <a:pt x="3065" y="27"/>
                    <a:pt x="3066" y="28"/>
                    <a:pt x="3066" y="28"/>
                  </a:cubicBezTo>
                  <a:cubicBezTo>
                    <a:pt x="3065" y="29"/>
                    <a:pt x="3065" y="29"/>
                    <a:pt x="3065" y="29"/>
                  </a:cubicBezTo>
                  <a:cubicBezTo>
                    <a:pt x="3064" y="29"/>
                    <a:pt x="3064" y="29"/>
                    <a:pt x="3064" y="28"/>
                  </a:cubicBezTo>
                  <a:cubicBezTo>
                    <a:pt x="3064" y="28"/>
                    <a:pt x="3064" y="27"/>
                    <a:pt x="3065" y="27"/>
                  </a:cubicBezTo>
                  <a:moveTo>
                    <a:pt x="3108" y="28"/>
                  </a:moveTo>
                  <a:cubicBezTo>
                    <a:pt x="3108" y="28"/>
                    <a:pt x="3108" y="28"/>
                    <a:pt x="3108" y="29"/>
                  </a:cubicBezTo>
                  <a:cubicBezTo>
                    <a:pt x="3108" y="29"/>
                    <a:pt x="3108" y="29"/>
                    <a:pt x="3108" y="29"/>
                  </a:cubicBezTo>
                  <a:cubicBezTo>
                    <a:pt x="3108" y="29"/>
                    <a:pt x="3107" y="29"/>
                    <a:pt x="3107" y="29"/>
                  </a:cubicBezTo>
                  <a:cubicBezTo>
                    <a:pt x="3107" y="28"/>
                    <a:pt x="3108" y="28"/>
                    <a:pt x="3108" y="28"/>
                  </a:cubicBezTo>
                  <a:moveTo>
                    <a:pt x="3067" y="30"/>
                  </a:moveTo>
                  <a:cubicBezTo>
                    <a:pt x="3068" y="30"/>
                    <a:pt x="3069" y="30"/>
                    <a:pt x="3069" y="31"/>
                  </a:cubicBezTo>
                  <a:cubicBezTo>
                    <a:pt x="3069" y="32"/>
                    <a:pt x="3069" y="32"/>
                    <a:pt x="3070" y="33"/>
                  </a:cubicBezTo>
                  <a:cubicBezTo>
                    <a:pt x="3069" y="33"/>
                    <a:pt x="3069" y="33"/>
                    <a:pt x="3068" y="33"/>
                  </a:cubicBezTo>
                  <a:cubicBezTo>
                    <a:pt x="3068" y="32"/>
                    <a:pt x="3068" y="32"/>
                    <a:pt x="3067" y="33"/>
                  </a:cubicBezTo>
                  <a:lnTo>
                    <a:pt x="3067" y="30"/>
                  </a:lnTo>
                  <a:close/>
                  <a:moveTo>
                    <a:pt x="3252" y="24"/>
                  </a:moveTo>
                  <a:cubicBezTo>
                    <a:pt x="3252" y="24"/>
                    <a:pt x="3252" y="24"/>
                    <a:pt x="3252" y="25"/>
                  </a:cubicBezTo>
                  <a:cubicBezTo>
                    <a:pt x="3252" y="25"/>
                    <a:pt x="3252" y="25"/>
                    <a:pt x="3252" y="25"/>
                  </a:cubicBezTo>
                  <a:cubicBezTo>
                    <a:pt x="3251" y="25"/>
                    <a:pt x="3251" y="25"/>
                    <a:pt x="3251" y="25"/>
                  </a:cubicBezTo>
                  <a:cubicBezTo>
                    <a:pt x="3251" y="24"/>
                    <a:pt x="3251" y="24"/>
                    <a:pt x="3252" y="24"/>
                  </a:cubicBezTo>
                  <a:moveTo>
                    <a:pt x="3257" y="26"/>
                  </a:moveTo>
                  <a:cubicBezTo>
                    <a:pt x="3256" y="26"/>
                    <a:pt x="3256" y="27"/>
                    <a:pt x="3256" y="29"/>
                  </a:cubicBezTo>
                  <a:cubicBezTo>
                    <a:pt x="3256" y="29"/>
                    <a:pt x="3255" y="28"/>
                    <a:pt x="3255" y="28"/>
                  </a:cubicBezTo>
                  <a:cubicBezTo>
                    <a:pt x="3254" y="27"/>
                    <a:pt x="3254" y="26"/>
                    <a:pt x="3254" y="26"/>
                  </a:cubicBezTo>
                  <a:cubicBezTo>
                    <a:pt x="3254" y="25"/>
                    <a:pt x="3255" y="24"/>
                    <a:pt x="3255" y="24"/>
                  </a:cubicBezTo>
                  <a:cubicBezTo>
                    <a:pt x="3256" y="23"/>
                    <a:pt x="3256" y="23"/>
                    <a:pt x="3257" y="23"/>
                  </a:cubicBezTo>
                  <a:cubicBezTo>
                    <a:pt x="3258" y="25"/>
                    <a:pt x="3257" y="25"/>
                    <a:pt x="3257" y="26"/>
                  </a:cubicBezTo>
                  <a:moveTo>
                    <a:pt x="3263" y="27"/>
                  </a:moveTo>
                  <a:cubicBezTo>
                    <a:pt x="3262" y="27"/>
                    <a:pt x="3262" y="27"/>
                    <a:pt x="3261" y="27"/>
                  </a:cubicBezTo>
                  <a:cubicBezTo>
                    <a:pt x="3261" y="26"/>
                    <a:pt x="3261" y="26"/>
                    <a:pt x="3260" y="26"/>
                  </a:cubicBezTo>
                  <a:cubicBezTo>
                    <a:pt x="3260" y="26"/>
                    <a:pt x="3260" y="25"/>
                    <a:pt x="3261" y="25"/>
                  </a:cubicBezTo>
                  <a:cubicBezTo>
                    <a:pt x="3261" y="25"/>
                    <a:pt x="3261" y="25"/>
                    <a:pt x="3261" y="24"/>
                  </a:cubicBezTo>
                  <a:cubicBezTo>
                    <a:pt x="3262" y="24"/>
                    <a:pt x="3263" y="25"/>
                    <a:pt x="3263" y="27"/>
                  </a:cubicBezTo>
                  <a:moveTo>
                    <a:pt x="3154" y="31"/>
                  </a:moveTo>
                  <a:cubicBezTo>
                    <a:pt x="3155" y="31"/>
                    <a:pt x="3155" y="31"/>
                    <a:pt x="3155" y="32"/>
                  </a:cubicBezTo>
                  <a:cubicBezTo>
                    <a:pt x="3155" y="33"/>
                    <a:pt x="3154" y="33"/>
                    <a:pt x="3154" y="33"/>
                  </a:cubicBezTo>
                  <a:cubicBezTo>
                    <a:pt x="3154" y="32"/>
                    <a:pt x="3153" y="32"/>
                    <a:pt x="3153" y="32"/>
                  </a:cubicBezTo>
                  <a:cubicBezTo>
                    <a:pt x="3153" y="31"/>
                    <a:pt x="3153" y="31"/>
                    <a:pt x="3154" y="31"/>
                  </a:cubicBezTo>
                  <a:close/>
                  <a:moveTo>
                    <a:pt x="3067" y="38"/>
                  </a:moveTo>
                  <a:cubicBezTo>
                    <a:pt x="3066" y="38"/>
                    <a:pt x="3066" y="38"/>
                    <a:pt x="3066" y="37"/>
                  </a:cubicBezTo>
                  <a:cubicBezTo>
                    <a:pt x="3066" y="37"/>
                    <a:pt x="3066" y="36"/>
                    <a:pt x="3066" y="36"/>
                  </a:cubicBezTo>
                  <a:cubicBezTo>
                    <a:pt x="3067" y="36"/>
                    <a:pt x="3067" y="36"/>
                    <a:pt x="3068" y="37"/>
                  </a:cubicBezTo>
                  <a:cubicBezTo>
                    <a:pt x="3067" y="38"/>
                    <a:pt x="3067" y="38"/>
                    <a:pt x="3067" y="38"/>
                  </a:cubicBezTo>
                  <a:moveTo>
                    <a:pt x="3260" y="28"/>
                  </a:moveTo>
                  <a:cubicBezTo>
                    <a:pt x="3260" y="28"/>
                    <a:pt x="3260" y="28"/>
                    <a:pt x="3260" y="29"/>
                  </a:cubicBezTo>
                  <a:cubicBezTo>
                    <a:pt x="3260" y="29"/>
                    <a:pt x="3260" y="29"/>
                    <a:pt x="3259" y="29"/>
                  </a:cubicBezTo>
                  <a:cubicBezTo>
                    <a:pt x="3259" y="29"/>
                    <a:pt x="3259" y="29"/>
                    <a:pt x="3259" y="29"/>
                  </a:cubicBezTo>
                  <a:cubicBezTo>
                    <a:pt x="3259" y="28"/>
                    <a:pt x="3259" y="28"/>
                    <a:pt x="3260" y="28"/>
                  </a:cubicBezTo>
                  <a:moveTo>
                    <a:pt x="3138" y="35"/>
                  </a:moveTo>
                  <a:cubicBezTo>
                    <a:pt x="3139" y="37"/>
                    <a:pt x="3140" y="38"/>
                    <a:pt x="3140" y="40"/>
                  </a:cubicBezTo>
                  <a:cubicBezTo>
                    <a:pt x="3136" y="40"/>
                    <a:pt x="3134" y="41"/>
                    <a:pt x="3134" y="43"/>
                  </a:cubicBezTo>
                  <a:cubicBezTo>
                    <a:pt x="3132" y="40"/>
                    <a:pt x="3132" y="37"/>
                    <a:pt x="3133" y="34"/>
                  </a:cubicBezTo>
                  <a:cubicBezTo>
                    <a:pt x="3136" y="33"/>
                    <a:pt x="3137" y="34"/>
                    <a:pt x="3138" y="35"/>
                  </a:cubicBezTo>
                  <a:moveTo>
                    <a:pt x="3313" y="30"/>
                  </a:moveTo>
                  <a:cubicBezTo>
                    <a:pt x="3313" y="30"/>
                    <a:pt x="3314" y="30"/>
                    <a:pt x="3316" y="29"/>
                  </a:cubicBezTo>
                  <a:cubicBezTo>
                    <a:pt x="3316" y="31"/>
                    <a:pt x="3315" y="32"/>
                    <a:pt x="3316" y="33"/>
                  </a:cubicBezTo>
                  <a:cubicBezTo>
                    <a:pt x="3316" y="34"/>
                    <a:pt x="3316" y="35"/>
                    <a:pt x="3316" y="36"/>
                  </a:cubicBezTo>
                  <a:cubicBezTo>
                    <a:pt x="3313" y="36"/>
                    <a:pt x="3312" y="35"/>
                    <a:pt x="3312" y="33"/>
                  </a:cubicBezTo>
                  <a:cubicBezTo>
                    <a:pt x="3310" y="33"/>
                    <a:pt x="3308" y="33"/>
                    <a:pt x="3307" y="33"/>
                  </a:cubicBezTo>
                  <a:cubicBezTo>
                    <a:pt x="3305" y="33"/>
                    <a:pt x="3304" y="33"/>
                    <a:pt x="3302" y="32"/>
                  </a:cubicBezTo>
                  <a:cubicBezTo>
                    <a:pt x="3302" y="31"/>
                    <a:pt x="3303" y="31"/>
                    <a:pt x="3304" y="31"/>
                  </a:cubicBezTo>
                  <a:cubicBezTo>
                    <a:pt x="3304" y="32"/>
                    <a:pt x="3305" y="32"/>
                    <a:pt x="3306" y="31"/>
                  </a:cubicBezTo>
                  <a:cubicBezTo>
                    <a:pt x="3307" y="30"/>
                    <a:pt x="3308" y="29"/>
                    <a:pt x="3308" y="28"/>
                  </a:cubicBezTo>
                  <a:cubicBezTo>
                    <a:pt x="3309" y="27"/>
                    <a:pt x="3310" y="26"/>
                    <a:pt x="3312" y="26"/>
                  </a:cubicBezTo>
                  <a:cubicBezTo>
                    <a:pt x="3312" y="29"/>
                    <a:pt x="3312" y="30"/>
                    <a:pt x="3313" y="30"/>
                  </a:cubicBezTo>
                  <a:moveTo>
                    <a:pt x="3226" y="32"/>
                  </a:moveTo>
                  <a:lnTo>
                    <a:pt x="3228" y="32"/>
                  </a:lnTo>
                  <a:lnTo>
                    <a:pt x="3228" y="34"/>
                  </a:lnTo>
                  <a:lnTo>
                    <a:pt x="3226" y="34"/>
                  </a:lnTo>
                  <a:lnTo>
                    <a:pt x="3226" y="32"/>
                  </a:lnTo>
                  <a:close/>
                  <a:moveTo>
                    <a:pt x="3248" y="32"/>
                  </a:moveTo>
                  <a:cubicBezTo>
                    <a:pt x="3248" y="32"/>
                    <a:pt x="3249" y="32"/>
                    <a:pt x="3249" y="32"/>
                  </a:cubicBezTo>
                  <a:cubicBezTo>
                    <a:pt x="3249" y="33"/>
                    <a:pt x="3249" y="33"/>
                    <a:pt x="3248" y="33"/>
                  </a:cubicBezTo>
                  <a:cubicBezTo>
                    <a:pt x="3248" y="33"/>
                    <a:pt x="3247" y="33"/>
                    <a:pt x="3247" y="32"/>
                  </a:cubicBezTo>
                  <a:cubicBezTo>
                    <a:pt x="3248" y="31"/>
                    <a:pt x="3248" y="31"/>
                    <a:pt x="3248" y="32"/>
                  </a:cubicBezTo>
                  <a:moveTo>
                    <a:pt x="3128" y="39"/>
                  </a:moveTo>
                  <a:cubicBezTo>
                    <a:pt x="3128" y="38"/>
                    <a:pt x="3128" y="38"/>
                    <a:pt x="3129" y="38"/>
                  </a:cubicBezTo>
                  <a:cubicBezTo>
                    <a:pt x="3129" y="37"/>
                    <a:pt x="3130" y="37"/>
                    <a:pt x="3131" y="37"/>
                  </a:cubicBezTo>
                  <a:cubicBezTo>
                    <a:pt x="3131" y="39"/>
                    <a:pt x="3130" y="40"/>
                    <a:pt x="3128" y="39"/>
                  </a:cubicBezTo>
                  <a:moveTo>
                    <a:pt x="3073" y="43"/>
                  </a:moveTo>
                  <a:cubicBezTo>
                    <a:pt x="3073" y="43"/>
                    <a:pt x="3074" y="43"/>
                    <a:pt x="3074" y="43"/>
                  </a:cubicBezTo>
                  <a:cubicBezTo>
                    <a:pt x="3074" y="43"/>
                    <a:pt x="3074" y="44"/>
                    <a:pt x="3074" y="44"/>
                  </a:cubicBezTo>
                  <a:cubicBezTo>
                    <a:pt x="3073" y="44"/>
                    <a:pt x="3073" y="44"/>
                    <a:pt x="3073" y="44"/>
                  </a:cubicBezTo>
                  <a:cubicBezTo>
                    <a:pt x="3073" y="44"/>
                    <a:pt x="3073" y="43"/>
                    <a:pt x="3073" y="43"/>
                  </a:cubicBezTo>
                  <a:close/>
                  <a:moveTo>
                    <a:pt x="3295" y="33"/>
                  </a:moveTo>
                  <a:cubicBezTo>
                    <a:pt x="3296" y="33"/>
                    <a:pt x="3297" y="33"/>
                    <a:pt x="3297" y="34"/>
                  </a:cubicBezTo>
                  <a:cubicBezTo>
                    <a:pt x="3297" y="34"/>
                    <a:pt x="3298" y="35"/>
                    <a:pt x="3298" y="36"/>
                  </a:cubicBezTo>
                  <a:cubicBezTo>
                    <a:pt x="3297" y="36"/>
                    <a:pt x="3297" y="36"/>
                    <a:pt x="3297" y="36"/>
                  </a:cubicBezTo>
                  <a:cubicBezTo>
                    <a:pt x="3296" y="35"/>
                    <a:pt x="3296" y="35"/>
                    <a:pt x="3295" y="35"/>
                  </a:cubicBezTo>
                  <a:lnTo>
                    <a:pt x="3295" y="33"/>
                  </a:lnTo>
                  <a:close/>
                  <a:moveTo>
                    <a:pt x="3140" y="41"/>
                  </a:moveTo>
                  <a:cubicBezTo>
                    <a:pt x="3141" y="41"/>
                    <a:pt x="3141" y="41"/>
                    <a:pt x="3141" y="41"/>
                  </a:cubicBezTo>
                  <a:cubicBezTo>
                    <a:pt x="3141" y="41"/>
                    <a:pt x="3141" y="42"/>
                    <a:pt x="3141" y="42"/>
                  </a:cubicBezTo>
                  <a:cubicBezTo>
                    <a:pt x="3141" y="42"/>
                    <a:pt x="3140" y="42"/>
                    <a:pt x="3140" y="42"/>
                  </a:cubicBezTo>
                  <a:cubicBezTo>
                    <a:pt x="3140" y="42"/>
                    <a:pt x="3140" y="42"/>
                    <a:pt x="3140" y="41"/>
                  </a:cubicBezTo>
                  <a:close/>
                  <a:moveTo>
                    <a:pt x="3072" y="46"/>
                  </a:moveTo>
                  <a:cubicBezTo>
                    <a:pt x="3072" y="46"/>
                    <a:pt x="3072" y="47"/>
                    <a:pt x="3072" y="47"/>
                  </a:cubicBezTo>
                  <a:cubicBezTo>
                    <a:pt x="3072" y="48"/>
                    <a:pt x="3072" y="48"/>
                    <a:pt x="3071" y="49"/>
                  </a:cubicBezTo>
                  <a:cubicBezTo>
                    <a:pt x="3071" y="49"/>
                    <a:pt x="3071" y="49"/>
                    <a:pt x="3070" y="49"/>
                  </a:cubicBezTo>
                  <a:lnTo>
                    <a:pt x="3070" y="46"/>
                  </a:lnTo>
                  <a:cubicBezTo>
                    <a:pt x="3070" y="47"/>
                    <a:pt x="3071" y="46"/>
                    <a:pt x="3071" y="45"/>
                  </a:cubicBezTo>
                  <a:cubicBezTo>
                    <a:pt x="3072" y="45"/>
                    <a:pt x="3072" y="45"/>
                    <a:pt x="3072" y="46"/>
                  </a:cubicBezTo>
                  <a:moveTo>
                    <a:pt x="3135" y="51"/>
                  </a:moveTo>
                  <a:cubicBezTo>
                    <a:pt x="3134" y="50"/>
                    <a:pt x="3134" y="50"/>
                    <a:pt x="3133" y="49"/>
                  </a:cubicBezTo>
                  <a:cubicBezTo>
                    <a:pt x="3133" y="48"/>
                    <a:pt x="3132" y="47"/>
                    <a:pt x="3132" y="46"/>
                  </a:cubicBezTo>
                  <a:cubicBezTo>
                    <a:pt x="3131" y="45"/>
                    <a:pt x="3130" y="45"/>
                    <a:pt x="3130" y="45"/>
                  </a:cubicBezTo>
                  <a:cubicBezTo>
                    <a:pt x="3130" y="43"/>
                    <a:pt x="3131" y="43"/>
                    <a:pt x="3131" y="43"/>
                  </a:cubicBezTo>
                  <a:cubicBezTo>
                    <a:pt x="3132" y="44"/>
                    <a:pt x="3133" y="44"/>
                    <a:pt x="3133" y="45"/>
                  </a:cubicBezTo>
                  <a:cubicBezTo>
                    <a:pt x="3134" y="46"/>
                    <a:pt x="3134" y="47"/>
                    <a:pt x="3135" y="48"/>
                  </a:cubicBezTo>
                  <a:cubicBezTo>
                    <a:pt x="3136" y="49"/>
                    <a:pt x="3136" y="50"/>
                    <a:pt x="3137" y="50"/>
                  </a:cubicBezTo>
                  <a:cubicBezTo>
                    <a:pt x="3136" y="51"/>
                    <a:pt x="3136" y="51"/>
                    <a:pt x="3135" y="51"/>
                  </a:cubicBezTo>
                  <a:moveTo>
                    <a:pt x="3137" y="43"/>
                  </a:moveTo>
                  <a:cubicBezTo>
                    <a:pt x="3138" y="43"/>
                    <a:pt x="3138" y="43"/>
                    <a:pt x="3138" y="43"/>
                  </a:cubicBezTo>
                  <a:cubicBezTo>
                    <a:pt x="3138" y="44"/>
                    <a:pt x="3138" y="44"/>
                    <a:pt x="3138" y="44"/>
                  </a:cubicBezTo>
                  <a:cubicBezTo>
                    <a:pt x="3138" y="44"/>
                    <a:pt x="3137" y="45"/>
                    <a:pt x="3137" y="44"/>
                  </a:cubicBezTo>
                  <a:cubicBezTo>
                    <a:pt x="3137" y="44"/>
                    <a:pt x="3137" y="44"/>
                    <a:pt x="3137" y="43"/>
                  </a:cubicBezTo>
                  <a:moveTo>
                    <a:pt x="3160" y="44"/>
                  </a:moveTo>
                  <a:cubicBezTo>
                    <a:pt x="3161" y="44"/>
                    <a:pt x="3161" y="44"/>
                    <a:pt x="3161" y="45"/>
                  </a:cubicBezTo>
                  <a:cubicBezTo>
                    <a:pt x="3161" y="45"/>
                    <a:pt x="3160" y="46"/>
                    <a:pt x="3160" y="45"/>
                  </a:cubicBezTo>
                  <a:cubicBezTo>
                    <a:pt x="3160" y="45"/>
                    <a:pt x="3159" y="45"/>
                    <a:pt x="3159" y="45"/>
                  </a:cubicBezTo>
                  <a:cubicBezTo>
                    <a:pt x="3159" y="44"/>
                    <a:pt x="3159" y="44"/>
                    <a:pt x="3160" y="44"/>
                  </a:cubicBezTo>
                  <a:moveTo>
                    <a:pt x="3251" y="42"/>
                  </a:moveTo>
                  <a:cubicBezTo>
                    <a:pt x="3250" y="43"/>
                    <a:pt x="3249" y="44"/>
                    <a:pt x="3248" y="44"/>
                  </a:cubicBezTo>
                  <a:cubicBezTo>
                    <a:pt x="3247" y="41"/>
                    <a:pt x="3248" y="40"/>
                    <a:pt x="3251" y="40"/>
                  </a:cubicBezTo>
                  <a:cubicBezTo>
                    <a:pt x="3252" y="41"/>
                    <a:pt x="3252" y="41"/>
                    <a:pt x="3251" y="42"/>
                  </a:cubicBezTo>
                  <a:moveTo>
                    <a:pt x="3257" y="46"/>
                  </a:moveTo>
                  <a:cubicBezTo>
                    <a:pt x="3256" y="45"/>
                    <a:pt x="3256" y="45"/>
                    <a:pt x="3255" y="45"/>
                  </a:cubicBezTo>
                  <a:cubicBezTo>
                    <a:pt x="3254" y="44"/>
                    <a:pt x="3254" y="43"/>
                    <a:pt x="3254" y="42"/>
                  </a:cubicBezTo>
                  <a:cubicBezTo>
                    <a:pt x="3256" y="41"/>
                    <a:pt x="3257" y="42"/>
                    <a:pt x="3257" y="46"/>
                  </a:cubicBezTo>
                  <a:moveTo>
                    <a:pt x="3163" y="50"/>
                  </a:moveTo>
                  <a:cubicBezTo>
                    <a:pt x="3164" y="50"/>
                    <a:pt x="3164" y="50"/>
                    <a:pt x="3164" y="50"/>
                  </a:cubicBezTo>
                  <a:cubicBezTo>
                    <a:pt x="3165" y="50"/>
                    <a:pt x="3165" y="51"/>
                    <a:pt x="3164" y="51"/>
                  </a:cubicBezTo>
                  <a:cubicBezTo>
                    <a:pt x="3164" y="51"/>
                    <a:pt x="3163" y="51"/>
                    <a:pt x="3163" y="51"/>
                  </a:cubicBezTo>
                  <a:cubicBezTo>
                    <a:pt x="3163" y="51"/>
                    <a:pt x="3163" y="50"/>
                    <a:pt x="3163" y="50"/>
                  </a:cubicBezTo>
                  <a:moveTo>
                    <a:pt x="3153" y="55"/>
                  </a:moveTo>
                  <a:cubicBezTo>
                    <a:pt x="3154" y="55"/>
                    <a:pt x="3155" y="55"/>
                    <a:pt x="3156" y="55"/>
                  </a:cubicBezTo>
                  <a:cubicBezTo>
                    <a:pt x="3156" y="56"/>
                    <a:pt x="3155" y="57"/>
                    <a:pt x="3154" y="57"/>
                  </a:cubicBezTo>
                  <a:cubicBezTo>
                    <a:pt x="3153" y="57"/>
                    <a:pt x="3153" y="57"/>
                    <a:pt x="3152" y="56"/>
                  </a:cubicBezTo>
                  <a:cubicBezTo>
                    <a:pt x="3152" y="55"/>
                    <a:pt x="3152" y="55"/>
                    <a:pt x="3153" y="55"/>
                  </a:cubicBezTo>
                  <a:moveTo>
                    <a:pt x="3228" y="56"/>
                  </a:moveTo>
                  <a:cubicBezTo>
                    <a:pt x="3229" y="56"/>
                    <a:pt x="3229" y="56"/>
                    <a:pt x="3229" y="57"/>
                  </a:cubicBezTo>
                  <a:cubicBezTo>
                    <a:pt x="3229" y="57"/>
                    <a:pt x="3228" y="58"/>
                    <a:pt x="3228" y="58"/>
                  </a:cubicBezTo>
                  <a:cubicBezTo>
                    <a:pt x="3228" y="57"/>
                    <a:pt x="3228" y="57"/>
                    <a:pt x="3228" y="57"/>
                  </a:cubicBezTo>
                  <a:cubicBezTo>
                    <a:pt x="3228" y="56"/>
                    <a:pt x="3228" y="56"/>
                    <a:pt x="3228" y="56"/>
                  </a:cubicBezTo>
                  <a:close/>
                  <a:moveTo>
                    <a:pt x="3268" y="95"/>
                  </a:moveTo>
                  <a:cubicBezTo>
                    <a:pt x="3268" y="96"/>
                    <a:pt x="3268" y="97"/>
                    <a:pt x="3267" y="98"/>
                  </a:cubicBezTo>
                  <a:cubicBezTo>
                    <a:pt x="3267" y="99"/>
                    <a:pt x="3267" y="100"/>
                    <a:pt x="3266" y="101"/>
                  </a:cubicBezTo>
                  <a:cubicBezTo>
                    <a:pt x="3266" y="102"/>
                    <a:pt x="3266" y="103"/>
                    <a:pt x="3267" y="104"/>
                  </a:cubicBezTo>
                  <a:cubicBezTo>
                    <a:pt x="3263" y="104"/>
                    <a:pt x="3261" y="102"/>
                    <a:pt x="3262" y="97"/>
                  </a:cubicBezTo>
                  <a:cubicBezTo>
                    <a:pt x="3263" y="99"/>
                    <a:pt x="3264" y="99"/>
                    <a:pt x="3265" y="97"/>
                  </a:cubicBezTo>
                  <a:cubicBezTo>
                    <a:pt x="3265" y="96"/>
                    <a:pt x="3265" y="94"/>
                    <a:pt x="3266" y="93"/>
                  </a:cubicBezTo>
                  <a:cubicBezTo>
                    <a:pt x="3267" y="94"/>
                    <a:pt x="3268" y="94"/>
                    <a:pt x="3268" y="95"/>
                  </a:cubicBezTo>
                  <a:moveTo>
                    <a:pt x="3280" y="102"/>
                  </a:moveTo>
                  <a:cubicBezTo>
                    <a:pt x="3280" y="102"/>
                    <a:pt x="3280" y="102"/>
                    <a:pt x="3281" y="102"/>
                  </a:cubicBezTo>
                  <a:cubicBezTo>
                    <a:pt x="3281" y="102"/>
                    <a:pt x="3281" y="103"/>
                    <a:pt x="3281" y="103"/>
                  </a:cubicBezTo>
                  <a:cubicBezTo>
                    <a:pt x="3280" y="103"/>
                    <a:pt x="3280" y="103"/>
                    <a:pt x="3280" y="103"/>
                  </a:cubicBezTo>
                  <a:cubicBezTo>
                    <a:pt x="3279" y="103"/>
                    <a:pt x="3279" y="102"/>
                    <a:pt x="3280" y="102"/>
                  </a:cubicBezTo>
                  <a:close/>
                  <a:moveTo>
                    <a:pt x="3123" y="110"/>
                  </a:moveTo>
                  <a:cubicBezTo>
                    <a:pt x="3123" y="110"/>
                    <a:pt x="3123" y="110"/>
                    <a:pt x="3124" y="110"/>
                  </a:cubicBezTo>
                  <a:cubicBezTo>
                    <a:pt x="3124" y="111"/>
                    <a:pt x="3124" y="111"/>
                    <a:pt x="3124" y="111"/>
                  </a:cubicBezTo>
                  <a:cubicBezTo>
                    <a:pt x="3123" y="111"/>
                    <a:pt x="3123" y="111"/>
                    <a:pt x="3123" y="111"/>
                  </a:cubicBezTo>
                  <a:cubicBezTo>
                    <a:pt x="3122" y="111"/>
                    <a:pt x="3122" y="110"/>
                    <a:pt x="3123" y="110"/>
                  </a:cubicBezTo>
                  <a:moveTo>
                    <a:pt x="3262" y="109"/>
                  </a:moveTo>
                  <a:cubicBezTo>
                    <a:pt x="3262" y="111"/>
                    <a:pt x="3261" y="112"/>
                    <a:pt x="3261" y="114"/>
                  </a:cubicBezTo>
                  <a:cubicBezTo>
                    <a:pt x="3261" y="113"/>
                    <a:pt x="3260" y="113"/>
                    <a:pt x="3260" y="112"/>
                  </a:cubicBezTo>
                  <a:cubicBezTo>
                    <a:pt x="3260" y="111"/>
                    <a:pt x="3260" y="110"/>
                    <a:pt x="3260" y="108"/>
                  </a:cubicBezTo>
                  <a:cubicBezTo>
                    <a:pt x="3260" y="107"/>
                    <a:pt x="3261" y="106"/>
                    <a:pt x="3261" y="105"/>
                  </a:cubicBezTo>
                  <a:cubicBezTo>
                    <a:pt x="3261" y="105"/>
                    <a:pt x="3262" y="104"/>
                    <a:pt x="3263" y="104"/>
                  </a:cubicBezTo>
                  <a:cubicBezTo>
                    <a:pt x="3262" y="106"/>
                    <a:pt x="3262" y="108"/>
                    <a:pt x="3262" y="109"/>
                  </a:cubicBezTo>
                  <a:moveTo>
                    <a:pt x="3249" y="106"/>
                  </a:moveTo>
                  <a:cubicBezTo>
                    <a:pt x="3250" y="105"/>
                    <a:pt x="3250" y="105"/>
                    <a:pt x="3250" y="105"/>
                  </a:cubicBezTo>
                  <a:cubicBezTo>
                    <a:pt x="3251" y="106"/>
                    <a:pt x="3251" y="106"/>
                    <a:pt x="3250" y="106"/>
                  </a:cubicBezTo>
                  <a:cubicBezTo>
                    <a:pt x="3250" y="107"/>
                    <a:pt x="3249" y="107"/>
                    <a:pt x="3249" y="107"/>
                  </a:cubicBezTo>
                  <a:cubicBezTo>
                    <a:pt x="3249" y="106"/>
                    <a:pt x="3249" y="106"/>
                    <a:pt x="3249" y="106"/>
                  </a:cubicBezTo>
                  <a:moveTo>
                    <a:pt x="3274" y="105"/>
                  </a:moveTo>
                  <a:cubicBezTo>
                    <a:pt x="3274" y="105"/>
                    <a:pt x="3274" y="106"/>
                    <a:pt x="3274" y="106"/>
                  </a:cubicBezTo>
                  <a:cubicBezTo>
                    <a:pt x="3273" y="106"/>
                    <a:pt x="3273" y="107"/>
                    <a:pt x="3273" y="107"/>
                  </a:cubicBezTo>
                  <a:cubicBezTo>
                    <a:pt x="3272" y="107"/>
                    <a:pt x="3272" y="107"/>
                    <a:pt x="3273" y="106"/>
                  </a:cubicBezTo>
                  <a:cubicBezTo>
                    <a:pt x="3274" y="105"/>
                    <a:pt x="3275" y="105"/>
                    <a:pt x="3274" y="105"/>
                  </a:cubicBezTo>
                  <a:moveTo>
                    <a:pt x="3277" y="106"/>
                  </a:moveTo>
                  <a:cubicBezTo>
                    <a:pt x="3280" y="106"/>
                    <a:pt x="3281" y="107"/>
                    <a:pt x="3281" y="109"/>
                  </a:cubicBezTo>
                  <a:lnTo>
                    <a:pt x="3278" y="109"/>
                  </a:lnTo>
                  <a:lnTo>
                    <a:pt x="3277" y="106"/>
                  </a:lnTo>
                  <a:close/>
                  <a:moveTo>
                    <a:pt x="3272" y="111"/>
                  </a:moveTo>
                  <a:cubicBezTo>
                    <a:pt x="3272" y="111"/>
                    <a:pt x="3272" y="112"/>
                    <a:pt x="3271" y="112"/>
                  </a:cubicBezTo>
                  <a:cubicBezTo>
                    <a:pt x="3271" y="112"/>
                    <a:pt x="3270" y="111"/>
                    <a:pt x="3270" y="111"/>
                  </a:cubicBezTo>
                  <a:cubicBezTo>
                    <a:pt x="3270" y="111"/>
                    <a:pt x="3270" y="110"/>
                    <a:pt x="3271" y="109"/>
                  </a:cubicBezTo>
                  <a:cubicBezTo>
                    <a:pt x="3272" y="110"/>
                    <a:pt x="3272" y="111"/>
                    <a:pt x="3272" y="111"/>
                  </a:cubicBezTo>
                  <a:moveTo>
                    <a:pt x="3074" y="119"/>
                  </a:moveTo>
                  <a:cubicBezTo>
                    <a:pt x="3076" y="118"/>
                    <a:pt x="3077" y="119"/>
                    <a:pt x="3077" y="122"/>
                  </a:cubicBezTo>
                  <a:lnTo>
                    <a:pt x="3074" y="122"/>
                  </a:lnTo>
                  <a:lnTo>
                    <a:pt x="3074" y="119"/>
                  </a:lnTo>
                  <a:close/>
                  <a:moveTo>
                    <a:pt x="3273" y="113"/>
                  </a:moveTo>
                  <a:cubicBezTo>
                    <a:pt x="3274" y="114"/>
                    <a:pt x="3275" y="114"/>
                    <a:pt x="3277" y="114"/>
                  </a:cubicBezTo>
                  <a:cubicBezTo>
                    <a:pt x="3277" y="117"/>
                    <a:pt x="3277" y="119"/>
                    <a:pt x="3276" y="120"/>
                  </a:cubicBezTo>
                  <a:cubicBezTo>
                    <a:pt x="3276" y="121"/>
                    <a:pt x="3275" y="123"/>
                    <a:pt x="3275" y="125"/>
                  </a:cubicBezTo>
                  <a:cubicBezTo>
                    <a:pt x="3274" y="124"/>
                    <a:pt x="3274" y="123"/>
                    <a:pt x="3274" y="123"/>
                  </a:cubicBezTo>
                  <a:cubicBezTo>
                    <a:pt x="3274" y="121"/>
                    <a:pt x="3274" y="120"/>
                    <a:pt x="3274" y="119"/>
                  </a:cubicBezTo>
                  <a:cubicBezTo>
                    <a:pt x="3275" y="118"/>
                    <a:pt x="3274" y="117"/>
                    <a:pt x="3274" y="117"/>
                  </a:cubicBezTo>
                  <a:cubicBezTo>
                    <a:pt x="3274" y="116"/>
                    <a:pt x="3273" y="115"/>
                    <a:pt x="3271" y="115"/>
                  </a:cubicBezTo>
                  <a:cubicBezTo>
                    <a:pt x="3272" y="114"/>
                    <a:pt x="3272" y="113"/>
                    <a:pt x="3273" y="113"/>
                  </a:cubicBezTo>
                  <a:moveTo>
                    <a:pt x="3261" y="117"/>
                  </a:moveTo>
                  <a:cubicBezTo>
                    <a:pt x="3261" y="117"/>
                    <a:pt x="3261" y="118"/>
                    <a:pt x="3261" y="118"/>
                  </a:cubicBezTo>
                  <a:cubicBezTo>
                    <a:pt x="3262" y="119"/>
                    <a:pt x="3262" y="119"/>
                    <a:pt x="3262" y="120"/>
                  </a:cubicBezTo>
                  <a:cubicBezTo>
                    <a:pt x="3262" y="120"/>
                    <a:pt x="3261" y="120"/>
                    <a:pt x="3260" y="120"/>
                  </a:cubicBezTo>
                  <a:cubicBezTo>
                    <a:pt x="3260" y="122"/>
                    <a:pt x="3259" y="122"/>
                    <a:pt x="3260" y="121"/>
                  </a:cubicBezTo>
                  <a:cubicBezTo>
                    <a:pt x="3260" y="120"/>
                    <a:pt x="3260" y="119"/>
                    <a:pt x="3260" y="118"/>
                  </a:cubicBezTo>
                  <a:cubicBezTo>
                    <a:pt x="3260" y="117"/>
                    <a:pt x="3260" y="117"/>
                    <a:pt x="3261" y="117"/>
                  </a:cubicBezTo>
                  <a:moveTo>
                    <a:pt x="3233" y="120"/>
                  </a:moveTo>
                  <a:lnTo>
                    <a:pt x="3236" y="120"/>
                  </a:lnTo>
                  <a:cubicBezTo>
                    <a:pt x="3236" y="121"/>
                    <a:pt x="3236" y="122"/>
                    <a:pt x="3236" y="123"/>
                  </a:cubicBezTo>
                  <a:cubicBezTo>
                    <a:pt x="3235" y="125"/>
                    <a:pt x="3235" y="125"/>
                    <a:pt x="3233" y="125"/>
                  </a:cubicBezTo>
                  <a:lnTo>
                    <a:pt x="3233" y="120"/>
                  </a:lnTo>
                  <a:close/>
                  <a:moveTo>
                    <a:pt x="3075" y="129"/>
                  </a:moveTo>
                  <a:cubicBezTo>
                    <a:pt x="3075" y="128"/>
                    <a:pt x="3075" y="128"/>
                    <a:pt x="3075" y="128"/>
                  </a:cubicBezTo>
                  <a:cubicBezTo>
                    <a:pt x="3076" y="129"/>
                    <a:pt x="3076" y="129"/>
                    <a:pt x="3075" y="129"/>
                  </a:cubicBezTo>
                  <a:cubicBezTo>
                    <a:pt x="3075" y="130"/>
                    <a:pt x="3075" y="130"/>
                    <a:pt x="3075" y="130"/>
                  </a:cubicBezTo>
                  <a:cubicBezTo>
                    <a:pt x="3074" y="129"/>
                    <a:pt x="3074" y="129"/>
                    <a:pt x="3075" y="129"/>
                  </a:cubicBezTo>
                  <a:moveTo>
                    <a:pt x="3082" y="129"/>
                  </a:moveTo>
                  <a:lnTo>
                    <a:pt x="3084" y="129"/>
                  </a:lnTo>
                  <a:lnTo>
                    <a:pt x="3085" y="131"/>
                  </a:lnTo>
                  <a:lnTo>
                    <a:pt x="3082" y="131"/>
                  </a:lnTo>
                  <a:lnTo>
                    <a:pt x="3082" y="129"/>
                  </a:lnTo>
                  <a:close/>
                  <a:moveTo>
                    <a:pt x="3256" y="125"/>
                  </a:moveTo>
                  <a:cubicBezTo>
                    <a:pt x="3255" y="127"/>
                    <a:pt x="3254" y="127"/>
                    <a:pt x="3252" y="127"/>
                  </a:cubicBezTo>
                  <a:cubicBezTo>
                    <a:pt x="3252" y="125"/>
                    <a:pt x="3252" y="124"/>
                    <a:pt x="3253" y="124"/>
                  </a:cubicBezTo>
                  <a:cubicBezTo>
                    <a:pt x="3254" y="124"/>
                    <a:pt x="3255" y="123"/>
                    <a:pt x="3255" y="122"/>
                  </a:cubicBezTo>
                  <a:cubicBezTo>
                    <a:pt x="3257" y="123"/>
                    <a:pt x="3257" y="124"/>
                    <a:pt x="3256" y="125"/>
                  </a:cubicBezTo>
                  <a:moveTo>
                    <a:pt x="3279" y="126"/>
                  </a:moveTo>
                  <a:cubicBezTo>
                    <a:pt x="3280" y="126"/>
                    <a:pt x="3280" y="126"/>
                    <a:pt x="3281" y="126"/>
                  </a:cubicBezTo>
                  <a:cubicBezTo>
                    <a:pt x="3281" y="126"/>
                    <a:pt x="3280" y="126"/>
                    <a:pt x="3280" y="126"/>
                  </a:cubicBezTo>
                  <a:cubicBezTo>
                    <a:pt x="3279" y="127"/>
                    <a:pt x="3279" y="127"/>
                    <a:pt x="3278" y="127"/>
                  </a:cubicBezTo>
                  <a:cubicBezTo>
                    <a:pt x="3278" y="126"/>
                    <a:pt x="3279" y="126"/>
                    <a:pt x="3279" y="126"/>
                  </a:cubicBezTo>
                  <a:close/>
                  <a:moveTo>
                    <a:pt x="3264" y="130"/>
                  </a:moveTo>
                  <a:cubicBezTo>
                    <a:pt x="3264" y="132"/>
                    <a:pt x="3265" y="134"/>
                    <a:pt x="3264" y="135"/>
                  </a:cubicBezTo>
                  <a:cubicBezTo>
                    <a:pt x="3264" y="135"/>
                    <a:pt x="3263" y="135"/>
                    <a:pt x="3263" y="134"/>
                  </a:cubicBezTo>
                  <a:cubicBezTo>
                    <a:pt x="3263" y="134"/>
                    <a:pt x="3262" y="133"/>
                    <a:pt x="3262" y="132"/>
                  </a:cubicBezTo>
                  <a:cubicBezTo>
                    <a:pt x="3262" y="132"/>
                    <a:pt x="3262" y="131"/>
                    <a:pt x="3262" y="130"/>
                  </a:cubicBezTo>
                  <a:cubicBezTo>
                    <a:pt x="3262" y="130"/>
                    <a:pt x="3261" y="129"/>
                    <a:pt x="3261" y="129"/>
                  </a:cubicBezTo>
                  <a:cubicBezTo>
                    <a:pt x="3262" y="127"/>
                    <a:pt x="3263" y="128"/>
                    <a:pt x="3264" y="130"/>
                  </a:cubicBezTo>
                  <a:moveTo>
                    <a:pt x="3269" y="133"/>
                  </a:moveTo>
                  <a:cubicBezTo>
                    <a:pt x="3270" y="135"/>
                    <a:pt x="3271" y="137"/>
                    <a:pt x="3271" y="139"/>
                  </a:cubicBezTo>
                  <a:cubicBezTo>
                    <a:pt x="3271" y="141"/>
                    <a:pt x="3271" y="143"/>
                    <a:pt x="3270" y="145"/>
                  </a:cubicBezTo>
                  <a:cubicBezTo>
                    <a:pt x="3269" y="147"/>
                    <a:pt x="3267" y="148"/>
                    <a:pt x="3265" y="147"/>
                  </a:cubicBezTo>
                  <a:cubicBezTo>
                    <a:pt x="3265" y="145"/>
                    <a:pt x="3266" y="144"/>
                    <a:pt x="3267" y="143"/>
                  </a:cubicBezTo>
                  <a:cubicBezTo>
                    <a:pt x="3268" y="142"/>
                    <a:pt x="3269" y="141"/>
                    <a:pt x="3269" y="140"/>
                  </a:cubicBezTo>
                  <a:cubicBezTo>
                    <a:pt x="3269" y="136"/>
                    <a:pt x="3268" y="134"/>
                    <a:pt x="3266" y="132"/>
                  </a:cubicBezTo>
                  <a:cubicBezTo>
                    <a:pt x="3268" y="131"/>
                    <a:pt x="3269" y="131"/>
                    <a:pt x="3270" y="133"/>
                  </a:cubicBezTo>
                  <a:moveTo>
                    <a:pt x="3277" y="132"/>
                  </a:moveTo>
                  <a:cubicBezTo>
                    <a:pt x="3278" y="135"/>
                    <a:pt x="3279" y="138"/>
                    <a:pt x="3279" y="140"/>
                  </a:cubicBezTo>
                  <a:cubicBezTo>
                    <a:pt x="3280" y="141"/>
                    <a:pt x="3279" y="143"/>
                    <a:pt x="3277" y="146"/>
                  </a:cubicBezTo>
                  <a:cubicBezTo>
                    <a:pt x="3276" y="145"/>
                    <a:pt x="3275" y="144"/>
                    <a:pt x="3275" y="143"/>
                  </a:cubicBezTo>
                  <a:cubicBezTo>
                    <a:pt x="3275" y="142"/>
                    <a:pt x="3275" y="141"/>
                    <a:pt x="3275" y="140"/>
                  </a:cubicBezTo>
                  <a:cubicBezTo>
                    <a:pt x="3275" y="138"/>
                    <a:pt x="3275" y="137"/>
                    <a:pt x="3275" y="136"/>
                  </a:cubicBezTo>
                  <a:cubicBezTo>
                    <a:pt x="3275" y="135"/>
                    <a:pt x="3274" y="134"/>
                    <a:pt x="3273" y="133"/>
                  </a:cubicBezTo>
                  <a:lnTo>
                    <a:pt x="3277" y="132"/>
                  </a:lnTo>
                  <a:close/>
                  <a:moveTo>
                    <a:pt x="3261" y="147"/>
                  </a:moveTo>
                  <a:cubicBezTo>
                    <a:pt x="3261" y="147"/>
                    <a:pt x="3260" y="149"/>
                    <a:pt x="3260" y="151"/>
                  </a:cubicBezTo>
                  <a:cubicBezTo>
                    <a:pt x="3259" y="150"/>
                    <a:pt x="3258" y="150"/>
                    <a:pt x="3258" y="149"/>
                  </a:cubicBezTo>
                  <a:cubicBezTo>
                    <a:pt x="3258" y="148"/>
                    <a:pt x="3257" y="147"/>
                    <a:pt x="3257" y="146"/>
                  </a:cubicBezTo>
                  <a:cubicBezTo>
                    <a:pt x="3257" y="144"/>
                    <a:pt x="3257" y="143"/>
                    <a:pt x="3257" y="142"/>
                  </a:cubicBezTo>
                  <a:cubicBezTo>
                    <a:pt x="3257" y="141"/>
                    <a:pt x="3257" y="140"/>
                    <a:pt x="3256" y="139"/>
                  </a:cubicBezTo>
                  <a:cubicBezTo>
                    <a:pt x="3254" y="139"/>
                    <a:pt x="3253" y="140"/>
                    <a:pt x="3253" y="142"/>
                  </a:cubicBezTo>
                  <a:cubicBezTo>
                    <a:pt x="3252" y="143"/>
                    <a:pt x="3252" y="145"/>
                    <a:pt x="3252" y="147"/>
                  </a:cubicBezTo>
                  <a:cubicBezTo>
                    <a:pt x="3253" y="148"/>
                    <a:pt x="3254" y="149"/>
                    <a:pt x="3255" y="149"/>
                  </a:cubicBezTo>
                  <a:cubicBezTo>
                    <a:pt x="3257" y="150"/>
                    <a:pt x="3257" y="152"/>
                    <a:pt x="3257" y="154"/>
                  </a:cubicBezTo>
                  <a:cubicBezTo>
                    <a:pt x="3255" y="155"/>
                    <a:pt x="3254" y="154"/>
                    <a:pt x="3252" y="153"/>
                  </a:cubicBezTo>
                  <a:cubicBezTo>
                    <a:pt x="3251" y="152"/>
                    <a:pt x="3250" y="150"/>
                    <a:pt x="3250" y="148"/>
                  </a:cubicBezTo>
                  <a:cubicBezTo>
                    <a:pt x="3249" y="146"/>
                    <a:pt x="3249" y="144"/>
                    <a:pt x="3250" y="142"/>
                  </a:cubicBezTo>
                  <a:cubicBezTo>
                    <a:pt x="3250" y="140"/>
                    <a:pt x="3251" y="138"/>
                    <a:pt x="3253" y="137"/>
                  </a:cubicBezTo>
                  <a:cubicBezTo>
                    <a:pt x="3254" y="137"/>
                    <a:pt x="3255" y="137"/>
                    <a:pt x="3256" y="138"/>
                  </a:cubicBezTo>
                  <a:cubicBezTo>
                    <a:pt x="3257" y="138"/>
                    <a:pt x="3258" y="139"/>
                    <a:pt x="3259" y="140"/>
                  </a:cubicBezTo>
                  <a:cubicBezTo>
                    <a:pt x="3259" y="141"/>
                    <a:pt x="3260" y="141"/>
                    <a:pt x="3261" y="142"/>
                  </a:cubicBezTo>
                  <a:cubicBezTo>
                    <a:pt x="3261" y="143"/>
                    <a:pt x="3262" y="143"/>
                    <a:pt x="3264" y="143"/>
                  </a:cubicBezTo>
                  <a:cubicBezTo>
                    <a:pt x="3263" y="145"/>
                    <a:pt x="3263" y="146"/>
                    <a:pt x="3261" y="147"/>
                  </a:cubicBezTo>
                  <a:moveTo>
                    <a:pt x="3069" y="146"/>
                  </a:moveTo>
                  <a:cubicBezTo>
                    <a:pt x="3070" y="146"/>
                    <a:pt x="3070" y="147"/>
                    <a:pt x="3070" y="147"/>
                  </a:cubicBezTo>
                  <a:cubicBezTo>
                    <a:pt x="3070" y="148"/>
                    <a:pt x="3070" y="148"/>
                    <a:pt x="3069" y="148"/>
                  </a:cubicBezTo>
                  <a:cubicBezTo>
                    <a:pt x="3069" y="148"/>
                    <a:pt x="3069" y="148"/>
                    <a:pt x="3069" y="147"/>
                  </a:cubicBezTo>
                  <a:cubicBezTo>
                    <a:pt x="3069" y="146"/>
                    <a:pt x="3069" y="146"/>
                    <a:pt x="3069" y="146"/>
                  </a:cubicBezTo>
                  <a:close/>
                  <a:moveTo>
                    <a:pt x="3265" y="140"/>
                  </a:moveTo>
                  <a:cubicBezTo>
                    <a:pt x="3265" y="141"/>
                    <a:pt x="3265" y="141"/>
                    <a:pt x="3266" y="141"/>
                  </a:cubicBezTo>
                  <a:cubicBezTo>
                    <a:pt x="3266" y="142"/>
                    <a:pt x="3266" y="142"/>
                    <a:pt x="3265" y="142"/>
                  </a:cubicBezTo>
                  <a:cubicBezTo>
                    <a:pt x="3264" y="142"/>
                    <a:pt x="3264" y="141"/>
                    <a:pt x="3264" y="141"/>
                  </a:cubicBezTo>
                  <a:cubicBezTo>
                    <a:pt x="3264" y="140"/>
                    <a:pt x="3264" y="140"/>
                    <a:pt x="3265" y="140"/>
                  </a:cubicBezTo>
                  <a:moveTo>
                    <a:pt x="3171" y="151"/>
                  </a:moveTo>
                  <a:cubicBezTo>
                    <a:pt x="3172" y="151"/>
                    <a:pt x="3172" y="152"/>
                    <a:pt x="3172" y="154"/>
                  </a:cubicBezTo>
                  <a:cubicBezTo>
                    <a:pt x="3169" y="154"/>
                    <a:pt x="3168" y="153"/>
                    <a:pt x="3168" y="150"/>
                  </a:cubicBezTo>
                  <a:cubicBezTo>
                    <a:pt x="3169" y="150"/>
                    <a:pt x="3170" y="151"/>
                    <a:pt x="3171" y="151"/>
                  </a:cubicBezTo>
                  <a:moveTo>
                    <a:pt x="3280" y="152"/>
                  </a:moveTo>
                  <a:cubicBezTo>
                    <a:pt x="3280" y="153"/>
                    <a:pt x="3281" y="154"/>
                    <a:pt x="3282" y="155"/>
                  </a:cubicBezTo>
                  <a:cubicBezTo>
                    <a:pt x="3282" y="157"/>
                    <a:pt x="3282" y="157"/>
                    <a:pt x="3281" y="157"/>
                  </a:cubicBezTo>
                  <a:cubicBezTo>
                    <a:pt x="3280" y="157"/>
                    <a:pt x="3279" y="158"/>
                    <a:pt x="3279" y="158"/>
                  </a:cubicBezTo>
                  <a:cubicBezTo>
                    <a:pt x="3279" y="162"/>
                    <a:pt x="3277" y="164"/>
                    <a:pt x="3275" y="165"/>
                  </a:cubicBezTo>
                  <a:cubicBezTo>
                    <a:pt x="3273" y="164"/>
                    <a:pt x="3273" y="163"/>
                    <a:pt x="3273" y="162"/>
                  </a:cubicBezTo>
                  <a:cubicBezTo>
                    <a:pt x="3273" y="160"/>
                    <a:pt x="3274" y="159"/>
                    <a:pt x="3274" y="158"/>
                  </a:cubicBezTo>
                  <a:cubicBezTo>
                    <a:pt x="3275" y="157"/>
                    <a:pt x="3275" y="156"/>
                    <a:pt x="3275" y="155"/>
                  </a:cubicBezTo>
                  <a:cubicBezTo>
                    <a:pt x="3275" y="154"/>
                    <a:pt x="3274" y="153"/>
                    <a:pt x="3272" y="153"/>
                  </a:cubicBezTo>
                  <a:cubicBezTo>
                    <a:pt x="3272" y="153"/>
                    <a:pt x="3273" y="152"/>
                    <a:pt x="3274" y="151"/>
                  </a:cubicBezTo>
                  <a:cubicBezTo>
                    <a:pt x="3275" y="151"/>
                    <a:pt x="3275" y="150"/>
                    <a:pt x="3276" y="150"/>
                  </a:cubicBezTo>
                  <a:cubicBezTo>
                    <a:pt x="3278" y="150"/>
                    <a:pt x="3279" y="150"/>
                    <a:pt x="3280" y="152"/>
                  </a:cubicBezTo>
                  <a:moveTo>
                    <a:pt x="3282" y="164"/>
                  </a:moveTo>
                  <a:cubicBezTo>
                    <a:pt x="3283" y="164"/>
                    <a:pt x="3283" y="164"/>
                    <a:pt x="3283" y="164"/>
                  </a:cubicBezTo>
                  <a:cubicBezTo>
                    <a:pt x="3284" y="164"/>
                    <a:pt x="3284" y="164"/>
                    <a:pt x="3283" y="165"/>
                  </a:cubicBezTo>
                  <a:cubicBezTo>
                    <a:pt x="3283" y="165"/>
                    <a:pt x="3282" y="165"/>
                    <a:pt x="3282" y="165"/>
                  </a:cubicBezTo>
                  <a:cubicBezTo>
                    <a:pt x="3282" y="165"/>
                    <a:pt x="3282" y="164"/>
                    <a:pt x="3282" y="164"/>
                  </a:cubicBezTo>
                  <a:close/>
                  <a:moveTo>
                    <a:pt x="3251" y="173"/>
                  </a:moveTo>
                  <a:cubicBezTo>
                    <a:pt x="3249" y="173"/>
                    <a:pt x="3248" y="173"/>
                    <a:pt x="3248" y="172"/>
                  </a:cubicBezTo>
                  <a:cubicBezTo>
                    <a:pt x="3248" y="171"/>
                    <a:pt x="3248" y="170"/>
                    <a:pt x="3249" y="169"/>
                  </a:cubicBezTo>
                  <a:cubicBezTo>
                    <a:pt x="3250" y="170"/>
                    <a:pt x="3251" y="171"/>
                    <a:pt x="3251" y="173"/>
                  </a:cubicBezTo>
                  <a:moveTo>
                    <a:pt x="3101" y="177"/>
                  </a:moveTo>
                  <a:cubicBezTo>
                    <a:pt x="3101" y="177"/>
                    <a:pt x="3101" y="177"/>
                    <a:pt x="3102" y="177"/>
                  </a:cubicBezTo>
                  <a:cubicBezTo>
                    <a:pt x="3102" y="177"/>
                    <a:pt x="3102" y="178"/>
                    <a:pt x="3101" y="178"/>
                  </a:cubicBezTo>
                  <a:cubicBezTo>
                    <a:pt x="3101" y="178"/>
                    <a:pt x="3101" y="178"/>
                    <a:pt x="3100" y="178"/>
                  </a:cubicBezTo>
                  <a:cubicBezTo>
                    <a:pt x="3100" y="178"/>
                    <a:pt x="3100" y="177"/>
                    <a:pt x="3101" y="177"/>
                  </a:cubicBezTo>
                  <a:close/>
                  <a:moveTo>
                    <a:pt x="3254" y="173"/>
                  </a:moveTo>
                  <a:cubicBezTo>
                    <a:pt x="3255" y="173"/>
                    <a:pt x="3255" y="173"/>
                    <a:pt x="3256" y="173"/>
                  </a:cubicBezTo>
                  <a:cubicBezTo>
                    <a:pt x="3257" y="173"/>
                    <a:pt x="3257" y="174"/>
                    <a:pt x="3258" y="174"/>
                  </a:cubicBezTo>
                  <a:cubicBezTo>
                    <a:pt x="3258" y="175"/>
                    <a:pt x="3258" y="176"/>
                    <a:pt x="3258" y="177"/>
                  </a:cubicBezTo>
                  <a:cubicBezTo>
                    <a:pt x="3257" y="176"/>
                    <a:pt x="3256" y="176"/>
                    <a:pt x="3255" y="176"/>
                  </a:cubicBezTo>
                  <a:cubicBezTo>
                    <a:pt x="3254" y="175"/>
                    <a:pt x="3253" y="175"/>
                    <a:pt x="3252" y="174"/>
                  </a:cubicBezTo>
                  <a:cubicBezTo>
                    <a:pt x="3253" y="173"/>
                    <a:pt x="3253" y="173"/>
                    <a:pt x="3254" y="173"/>
                  </a:cubicBezTo>
                  <a:moveTo>
                    <a:pt x="3145" y="183"/>
                  </a:moveTo>
                  <a:cubicBezTo>
                    <a:pt x="3145" y="185"/>
                    <a:pt x="3144" y="185"/>
                    <a:pt x="3142" y="185"/>
                  </a:cubicBezTo>
                  <a:cubicBezTo>
                    <a:pt x="3142" y="184"/>
                    <a:pt x="3142" y="183"/>
                    <a:pt x="3142" y="183"/>
                  </a:cubicBezTo>
                  <a:cubicBezTo>
                    <a:pt x="3142" y="182"/>
                    <a:pt x="3143" y="181"/>
                    <a:pt x="3143" y="181"/>
                  </a:cubicBezTo>
                  <a:cubicBezTo>
                    <a:pt x="3144" y="181"/>
                    <a:pt x="3145" y="181"/>
                    <a:pt x="3145" y="183"/>
                  </a:cubicBezTo>
                  <a:moveTo>
                    <a:pt x="3135" y="190"/>
                  </a:moveTo>
                  <a:lnTo>
                    <a:pt x="3137" y="190"/>
                  </a:lnTo>
                  <a:lnTo>
                    <a:pt x="3137" y="192"/>
                  </a:lnTo>
                  <a:lnTo>
                    <a:pt x="3135" y="192"/>
                  </a:lnTo>
                  <a:lnTo>
                    <a:pt x="3135" y="190"/>
                  </a:lnTo>
                  <a:close/>
                  <a:moveTo>
                    <a:pt x="3245" y="189"/>
                  </a:moveTo>
                  <a:lnTo>
                    <a:pt x="3248" y="189"/>
                  </a:lnTo>
                  <a:lnTo>
                    <a:pt x="3248" y="191"/>
                  </a:lnTo>
                  <a:lnTo>
                    <a:pt x="3245" y="191"/>
                  </a:lnTo>
                  <a:lnTo>
                    <a:pt x="3245" y="189"/>
                  </a:lnTo>
                  <a:close/>
                  <a:moveTo>
                    <a:pt x="3129" y="201"/>
                  </a:moveTo>
                  <a:cubicBezTo>
                    <a:pt x="3130" y="202"/>
                    <a:pt x="3130" y="203"/>
                    <a:pt x="3130" y="205"/>
                  </a:cubicBezTo>
                  <a:cubicBezTo>
                    <a:pt x="3128" y="207"/>
                    <a:pt x="3125" y="208"/>
                    <a:pt x="3122" y="209"/>
                  </a:cubicBezTo>
                  <a:cubicBezTo>
                    <a:pt x="3121" y="208"/>
                    <a:pt x="3120" y="206"/>
                    <a:pt x="3119" y="204"/>
                  </a:cubicBezTo>
                  <a:cubicBezTo>
                    <a:pt x="3119" y="202"/>
                    <a:pt x="3119" y="201"/>
                    <a:pt x="3120" y="199"/>
                  </a:cubicBezTo>
                  <a:cubicBezTo>
                    <a:pt x="3120" y="197"/>
                    <a:pt x="3122" y="196"/>
                    <a:pt x="3123" y="196"/>
                  </a:cubicBezTo>
                  <a:cubicBezTo>
                    <a:pt x="3125" y="195"/>
                    <a:pt x="3126" y="196"/>
                    <a:pt x="3128" y="198"/>
                  </a:cubicBezTo>
                  <a:cubicBezTo>
                    <a:pt x="3128" y="199"/>
                    <a:pt x="3128" y="201"/>
                    <a:pt x="3129" y="201"/>
                  </a:cubicBezTo>
                  <a:moveTo>
                    <a:pt x="3170" y="196"/>
                  </a:moveTo>
                  <a:cubicBezTo>
                    <a:pt x="3170" y="197"/>
                    <a:pt x="3170" y="198"/>
                    <a:pt x="3170" y="198"/>
                  </a:cubicBezTo>
                  <a:cubicBezTo>
                    <a:pt x="3170" y="199"/>
                    <a:pt x="3169" y="199"/>
                    <a:pt x="3169" y="200"/>
                  </a:cubicBezTo>
                  <a:cubicBezTo>
                    <a:pt x="3167" y="200"/>
                    <a:pt x="3166" y="199"/>
                    <a:pt x="3166" y="196"/>
                  </a:cubicBezTo>
                  <a:lnTo>
                    <a:pt x="3170" y="196"/>
                  </a:lnTo>
                  <a:close/>
                  <a:moveTo>
                    <a:pt x="3263" y="192"/>
                  </a:moveTo>
                  <a:cubicBezTo>
                    <a:pt x="3263" y="191"/>
                    <a:pt x="3264" y="191"/>
                    <a:pt x="3264" y="192"/>
                  </a:cubicBezTo>
                  <a:cubicBezTo>
                    <a:pt x="3264" y="192"/>
                    <a:pt x="3264" y="192"/>
                    <a:pt x="3264" y="193"/>
                  </a:cubicBezTo>
                  <a:cubicBezTo>
                    <a:pt x="3263" y="193"/>
                    <a:pt x="3263" y="193"/>
                    <a:pt x="3263" y="193"/>
                  </a:cubicBezTo>
                  <a:cubicBezTo>
                    <a:pt x="3262" y="192"/>
                    <a:pt x="3262" y="192"/>
                    <a:pt x="3263" y="192"/>
                  </a:cubicBezTo>
                  <a:close/>
                  <a:moveTo>
                    <a:pt x="3147" y="205"/>
                  </a:moveTo>
                  <a:cubicBezTo>
                    <a:pt x="3146" y="206"/>
                    <a:pt x="3145" y="205"/>
                    <a:pt x="3145" y="205"/>
                  </a:cubicBezTo>
                  <a:cubicBezTo>
                    <a:pt x="3145" y="204"/>
                    <a:pt x="3144" y="204"/>
                    <a:pt x="3144" y="203"/>
                  </a:cubicBezTo>
                  <a:cubicBezTo>
                    <a:pt x="3144" y="203"/>
                    <a:pt x="3144" y="202"/>
                    <a:pt x="3145" y="202"/>
                  </a:cubicBezTo>
                  <a:cubicBezTo>
                    <a:pt x="3145" y="201"/>
                    <a:pt x="3146" y="201"/>
                    <a:pt x="3147" y="201"/>
                  </a:cubicBezTo>
                  <a:lnTo>
                    <a:pt x="3147" y="205"/>
                  </a:lnTo>
                  <a:close/>
                  <a:moveTo>
                    <a:pt x="3133" y="204"/>
                  </a:moveTo>
                  <a:cubicBezTo>
                    <a:pt x="3133" y="204"/>
                    <a:pt x="3133" y="204"/>
                    <a:pt x="3133" y="205"/>
                  </a:cubicBezTo>
                  <a:cubicBezTo>
                    <a:pt x="3133" y="205"/>
                    <a:pt x="3133" y="206"/>
                    <a:pt x="3132" y="206"/>
                  </a:cubicBezTo>
                  <a:cubicBezTo>
                    <a:pt x="3132" y="205"/>
                    <a:pt x="3132" y="205"/>
                    <a:pt x="3132" y="205"/>
                  </a:cubicBezTo>
                  <a:cubicBezTo>
                    <a:pt x="3132" y="204"/>
                    <a:pt x="3132" y="204"/>
                    <a:pt x="3133" y="204"/>
                  </a:cubicBezTo>
                  <a:moveTo>
                    <a:pt x="3282" y="197"/>
                  </a:moveTo>
                  <a:cubicBezTo>
                    <a:pt x="3282" y="197"/>
                    <a:pt x="3282" y="197"/>
                    <a:pt x="3283" y="197"/>
                  </a:cubicBezTo>
                  <a:cubicBezTo>
                    <a:pt x="3283" y="198"/>
                    <a:pt x="3283" y="198"/>
                    <a:pt x="3282" y="198"/>
                  </a:cubicBezTo>
                  <a:cubicBezTo>
                    <a:pt x="3282" y="198"/>
                    <a:pt x="3282" y="199"/>
                    <a:pt x="3281" y="198"/>
                  </a:cubicBezTo>
                  <a:cubicBezTo>
                    <a:pt x="3281" y="198"/>
                    <a:pt x="3281" y="198"/>
                    <a:pt x="3282" y="197"/>
                  </a:cubicBezTo>
                  <a:close/>
                  <a:moveTo>
                    <a:pt x="3179" y="205"/>
                  </a:moveTo>
                  <a:lnTo>
                    <a:pt x="3181" y="205"/>
                  </a:lnTo>
                  <a:lnTo>
                    <a:pt x="3181" y="207"/>
                  </a:lnTo>
                  <a:lnTo>
                    <a:pt x="3179" y="207"/>
                  </a:lnTo>
                  <a:lnTo>
                    <a:pt x="3179" y="205"/>
                  </a:lnTo>
                  <a:close/>
                  <a:moveTo>
                    <a:pt x="3127" y="217"/>
                  </a:moveTo>
                  <a:cubicBezTo>
                    <a:pt x="3128" y="217"/>
                    <a:pt x="3128" y="217"/>
                    <a:pt x="3128" y="217"/>
                  </a:cubicBezTo>
                  <a:cubicBezTo>
                    <a:pt x="3129" y="217"/>
                    <a:pt x="3129" y="218"/>
                    <a:pt x="3128" y="218"/>
                  </a:cubicBezTo>
                  <a:cubicBezTo>
                    <a:pt x="3128" y="218"/>
                    <a:pt x="3128" y="218"/>
                    <a:pt x="3127" y="218"/>
                  </a:cubicBezTo>
                  <a:cubicBezTo>
                    <a:pt x="3127" y="218"/>
                    <a:pt x="3127" y="217"/>
                    <a:pt x="3127" y="217"/>
                  </a:cubicBezTo>
                  <a:moveTo>
                    <a:pt x="3121" y="223"/>
                  </a:moveTo>
                  <a:cubicBezTo>
                    <a:pt x="3122" y="222"/>
                    <a:pt x="3122" y="222"/>
                    <a:pt x="3123" y="223"/>
                  </a:cubicBezTo>
                  <a:cubicBezTo>
                    <a:pt x="3123" y="223"/>
                    <a:pt x="3123" y="224"/>
                    <a:pt x="3124" y="224"/>
                  </a:cubicBezTo>
                  <a:cubicBezTo>
                    <a:pt x="3124" y="224"/>
                    <a:pt x="3124" y="224"/>
                    <a:pt x="3124" y="225"/>
                  </a:cubicBezTo>
                  <a:cubicBezTo>
                    <a:pt x="3123" y="225"/>
                    <a:pt x="3123" y="225"/>
                    <a:pt x="3123" y="226"/>
                  </a:cubicBezTo>
                  <a:lnTo>
                    <a:pt x="3121" y="226"/>
                  </a:lnTo>
                  <a:lnTo>
                    <a:pt x="3121" y="223"/>
                  </a:lnTo>
                  <a:close/>
                  <a:moveTo>
                    <a:pt x="3274" y="220"/>
                  </a:moveTo>
                  <a:cubicBezTo>
                    <a:pt x="3274" y="221"/>
                    <a:pt x="3275" y="222"/>
                    <a:pt x="3276" y="222"/>
                  </a:cubicBezTo>
                  <a:cubicBezTo>
                    <a:pt x="3276" y="223"/>
                    <a:pt x="3276" y="223"/>
                    <a:pt x="3275" y="223"/>
                  </a:cubicBezTo>
                  <a:cubicBezTo>
                    <a:pt x="3274" y="223"/>
                    <a:pt x="3274" y="224"/>
                    <a:pt x="3274" y="225"/>
                  </a:cubicBezTo>
                  <a:cubicBezTo>
                    <a:pt x="3272" y="224"/>
                    <a:pt x="3272" y="224"/>
                    <a:pt x="3272" y="222"/>
                  </a:cubicBezTo>
                  <a:cubicBezTo>
                    <a:pt x="3272" y="220"/>
                    <a:pt x="3272" y="219"/>
                    <a:pt x="3271" y="217"/>
                  </a:cubicBezTo>
                  <a:cubicBezTo>
                    <a:pt x="3272" y="218"/>
                    <a:pt x="3273" y="219"/>
                    <a:pt x="3274" y="220"/>
                  </a:cubicBezTo>
                  <a:moveTo>
                    <a:pt x="3223" y="220"/>
                  </a:moveTo>
                  <a:cubicBezTo>
                    <a:pt x="3223" y="223"/>
                    <a:pt x="3223" y="225"/>
                    <a:pt x="3223" y="226"/>
                  </a:cubicBezTo>
                  <a:cubicBezTo>
                    <a:pt x="3223" y="228"/>
                    <a:pt x="3224" y="230"/>
                    <a:pt x="3224" y="232"/>
                  </a:cubicBezTo>
                  <a:cubicBezTo>
                    <a:pt x="3223" y="231"/>
                    <a:pt x="3222" y="230"/>
                    <a:pt x="3221" y="230"/>
                  </a:cubicBezTo>
                  <a:cubicBezTo>
                    <a:pt x="3220" y="231"/>
                    <a:pt x="3220" y="231"/>
                    <a:pt x="3219" y="232"/>
                  </a:cubicBezTo>
                  <a:cubicBezTo>
                    <a:pt x="3218" y="233"/>
                    <a:pt x="3218" y="235"/>
                    <a:pt x="3217" y="236"/>
                  </a:cubicBezTo>
                  <a:cubicBezTo>
                    <a:pt x="3217" y="238"/>
                    <a:pt x="3216" y="239"/>
                    <a:pt x="3216" y="240"/>
                  </a:cubicBezTo>
                  <a:cubicBezTo>
                    <a:pt x="3214" y="240"/>
                    <a:pt x="3213" y="239"/>
                    <a:pt x="3214" y="237"/>
                  </a:cubicBezTo>
                  <a:cubicBezTo>
                    <a:pt x="3215" y="236"/>
                    <a:pt x="3216" y="235"/>
                    <a:pt x="3217" y="235"/>
                  </a:cubicBezTo>
                  <a:cubicBezTo>
                    <a:pt x="3217" y="231"/>
                    <a:pt x="3217" y="228"/>
                    <a:pt x="3217" y="227"/>
                  </a:cubicBezTo>
                  <a:cubicBezTo>
                    <a:pt x="3217" y="225"/>
                    <a:pt x="3218" y="223"/>
                    <a:pt x="3219" y="220"/>
                  </a:cubicBezTo>
                  <a:lnTo>
                    <a:pt x="3223" y="220"/>
                  </a:lnTo>
                  <a:close/>
                  <a:moveTo>
                    <a:pt x="3248" y="226"/>
                  </a:moveTo>
                  <a:cubicBezTo>
                    <a:pt x="3247" y="226"/>
                    <a:pt x="3247" y="225"/>
                    <a:pt x="3247" y="223"/>
                  </a:cubicBezTo>
                  <a:cubicBezTo>
                    <a:pt x="3248" y="222"/>
                    <a:pt x="3249" y="222"/>
                    <a:pt x="3251" y="222"/>
                  </a:cubicBezTo>
                  <a:cubicBezTo>
                    <a:pt x="3252" y="223"/>
                    <a:pt x="3253" y="224"/>
                    <a:pt x="3252" y="226"/>
                  </a:cubicBezTo>
                  <a:cubicBezTo>
                    <a:pt x="3251" y="227"/>
                    <a:pt x="3249" y="227"/>
                    <a:pt x="3248" y="226"/>
                  </a:cubicBezTo>
                  <a:moveTo>
                    <a:pt x="3278" y="225"/>
                  </a:moveTo>
                  <a:cubicBezTo>
                    <a:pt x="3279" y="224"/>
                    <a:pt x="3279" y="224"/>
                    <a:pt x="3279" y="224"/>
                  </a:cubicBezTo>
                  <a:cubicBezTo>
                    <a:pt x="3280" y="225"/>
                    <a:pt x="3280" y="225"/>
                    <a:pt x="3279" y="225"/>
                  </a:cubicBezTo>
                  <a:cubicBezTo>
                    <a:pt x="3279" y="226"/>
                    <a:pt x="3279" y="226"/>
                    <a:pt x="3278" y="225"/>
                  </a:cubicBezTo>
                  <a:cubicBezTo>
                    <a:pt x="3278" y="225"/>
                    <a:pt x="3278" y="225"/>
                    <a:pt x="3278" y="225"/>
                  </a:cubicBezTo>
                  <a:moveTo>
                    <a:pt x="3071" y="235"/>
                  </a:moveTo>
                  <a:lnTo>
                    <a:pt x="3074" y="235"/>
                  </a:lnTo>
                  <a:lnTo>
                    <a:pt x="3074" y="238"/>
                  </a:lnTo>
                  <a:lnTo>
                    <a:pt x="3072" y="238"/>
                  </a:lnTo>
                  <a:lnTo>
                    <a:pt x="3071" y="235"/>
                  </a:lnTo>
                  <a:close/>
                  <a:moveTo>
                    <a:pt x="3080" y="237"/>
                  </a:moveTo>
                  <a:lnTo>
                    <a:pt x="3082" y="237"/>
                  </a:lnTo>
                  <a:lnTo>
                    <a:pt x="3083" y="239"/>
                  </a:lnTo>
                  <a:lnTo>
                    <a:pt x="3080" y="239"/>
                  </a:lnTo>
                  <a:lnTo>
                    <a:pt x="3080" y="237"/>
                  </a:lnTo>
                  <a:close/>
                  <a:moveTo>
                    <a:pt x="3272" y="233"/>
                  </a:moveTo>
                  <a:cubicBezTo>
                    <a:pt x="3272" y="233"/>
                    <a:pt x="3273" y="233"/>
                    <a:pt x="3273" y="233"/>
                  </a:cubicBezTo>
                  <a:cubicBezTo>
                    <a:pt x="3274" y="233"/>
                    <a:pt x="3274" y="233"/>
                    <a:pt x="3275" y="234"/>
                  </a:cubicBezTo>
                  <a:cubicBezTo>
                    <a:pt x="3275" y="234"/>
                    <a:pt x="3275" y="235"/>
                    <a:pt x="3274" y="235"/>
                  </a:cubicBezTo>
                  <a:lnTo>
                    <a:pt x="3272" y="236"/>
                  </a:lnTo>
                  <a:cubicBezTo>
                    <a:pt x="3272" y="235"/>
                    <a:pt x="3272" y="234"/>
                    <a:pt x="3271" y="234"/>
                  </a:cubicBezTo>
                  <a:cubicBezTo>
                    <a:pt x="3271" y="234"/>
                    <a:pt x="3271" y="234"/>
                    <a:pt x="3272" y="233"/>
                  </a:cubicBezTo>
                  <a:moveTo>
                    <a:pt x="3278" y="238"/>
                  </a:moveTo>
                  <a:lnTo>
                    <a:pt x="3280" y="238"/>
                  </a:lnTo>
                  <a:lnTo>
                    <a:pt x="3280" y="240"/>
                  </a:lnTo>
                  <a:lnTo>
                    <a:pt x="3278" y="241"/>
                  </a:lnTo>
                  <a:lnTo>
                    <a:pt x="3278" y="238"/>
                  </a:lnTo>
                  <a:close/>
                  <a:moveTo>
                    <a:pt x="3069" y="251"/>
                  </a:moveTo>
                  <a:lnTo>
                    <a:pt x="3071" y="251"/>
                  </a:lnTo>
                  <a:lnTo>
                    <a:pt x="3071" y="253"/>
                  </a:lnTo>
                  <a:lnTo>
                    <a:pt x="3069" y="253"/>
                  </a:lnTo>
                  <a:lnTo>
                    <a:pt x="3069" y="251"/>
                  </a:lnTo>
                  <a:close/>
                  <a:moveTo>
                    <a:pt x="3217" y="250"/>
                  </a:moveTo>
                  <a:cubicBezTo>
                    <a:pt x="3217" y="252"/>
                    <a:pt x="3217" y="254"/>
                    <a:pt x="3218" y="256"/>
                  </a:cubicBezTo>
                  <a:cubicBezTo>
                    <a:pt x="3216" y="257"/>
                    <a:pt x="3215" y="256"/>
                    <a:pt x="3215" y="254"/>
                  </a:cubicBezTo>
                  <a:cubicBezTo>
                    <a:pt x="3215" y="252"/>
                    <a:pt x="3215" y="251"/>
                    <a:pt x="3215" y="250"/>
                  </a:cubicBezTo>
                  <a:cubicBezTo>
                    <a:pt x="3215" y="248"/>
                    <a:pt x="3214" y="248"/>
                    <a:pt x="3214" y="247"/>
                  </a:cubicBezTo>
                  <a:cubicBezTo>
                    <a:pt x="3213" y="247"/>
                    <a:pt x="3213" y="246"/>
                    <a:pt x="3214" y="246"/>
                  </a:cubicBezTo>
                  <a:cubicBezTo>
                    <a:pt x="3216" y="246"/>
                    <a:pt x="3217" y="248"/>
                    <a:pt x="3217" y="250"/>
                  </a:cubicBezTo>
                  <a:moveTo>
                    <a:pt x="3183" y="255"/>
                  </a:moveTo>
                  <a:cubicBezTo>
                    <a:pt x="3183" y="256"/>
                    <a:pt x="3183" y="257"/>
                    <a:pt x="3182" y="258"/>
                  </a:cubicBezTo>
                  <a:cubicBezTo>
                    <a:pt x="3180" y="257"/>
                    <a:pt x="3179" y="255"/>
                    <a:pt x="3181" y="253"/>
                  </a:cubicBezTo>
                  <a:cubicBezTo>
                    <a:pt x="3182" y="254"/>
                    <a:pt x="3183" y="254"/>
                    <a:pt x="3183" y="255"/>
                  </a:cubicBezTo>
                  <a:close/>
                  <a:moveTo>
                    <a:pt x="3287" y="257"/>
                  </a:moveTo>
                  <a:cubicBezTo>
                    <a:pt x="3286" y="257"/>
                    <a:pt x="3286" y="257"/>
                    <a:pt x="3285" y="256"/>
                  </a:cubicBezTo>
                  <a:cubicBezTo>
                    <a:pt x="3284" y="256"/>
                    <a:pt x="3284" y="255"/>
                    <a:pt x="3284" y="253"/>
                  </a:cubicBezTo>
                  <a:cubicBezTo>
                    <a:pt x="3286" y="253"/>
                    <a:pt x="3287" y="254"/>
                    <a:pt x="3287" y="257"/>
                  </a:cubicBezTo>
                  <a:moveTo>
                    <a:pt x="3213" y="274"/>
                  </a:moveTo>
                  <a:cubicBezTo>
                    <a:pt x="3211" y="274"/>
                    <a:pt x="3210" y="273"/>
                    <a:pt x="3210" y="273"/>
                  </a:cubicBezTo>
                  <a:cubicBezTo>
                    <a:pt x="3210" y="272"/>
                    <a:pt x="3211" y="271"/>
                    <a:pt x="3211" y="269"/>
                  </a:cubicBezTo>
                  <a:cubicBezTo>
                    <a:pt x="3212" y="270"/>
                    <a:pt x="3213" y="271"/>
                    <a:pt x="3213" y="274"/>
                  </a:cubicBezTo>
                  <a:moveTo>
                    <a:pt x="3206" y="274"/>
                  </a:moveTo>
                  <a:cubicBezTo>
                    <a:pt x="3205" y="275"/>
                    <a:pt x="3205" y="275"/>
                    <a:pt x="3205" y="276"/>
                  </a:cubicBezTo>
                  <a:cubicBezTo>
                    <a:pt x="3203" y="276"/>
                    <a:pt x="3203" y="275"/>
                    <a:pt x="3203" y="274"/>
                  </a:cubicBezTo>
                  <a:cubicBezTo>
                    <a:pt x="3204" y="272"/>
                    <a:pt x="3205" y="272"/>
                    <a:pt x="3207" y="272"/>
                  </a:cubicBezTo>
                  <a:cubicBezTo>
                    <a:pt x="3207" y="273"/>
                    <a:pt x="3207" y="274"/>
                    <a:pt x="3206" y="274"/>
                  </a:cubicBezTo>
                  <a:close/>
                  <a:moveTo>
                    <a:pt x="3138" y="278"/>
                  </a:moveTo>
                  <a:cubicBezTo>
                    <a:pt x="3139" y="278"/>
                    <a:pt x="3139" y="278"/>
                    <a:pt x="3140" y="279"/>
                  </a:cubicBezTo>
                  <a:cubicBezTo>
                    <a:pt x="3140" y="279"/>
                    <a:pt x="3140" y="280"/>
                    <a:pt x="3140" y="281"/>
                  </a:cubicBezTo>
                  <a:cubicBezTo>
                    <a:pt x="3140" y="281"/>
                    <a:pt x="3139" y="281"/>
                    <a:pt x="3139" y="281"/>
                  </a:cubicBezTo>
                  <a:cubicBezTo>
                    <a:pt x="3139" y="280"/>
                    <a:pt x="3138" y="280"/>
                    <a:pt x="3138" y="280"/>
                  </a:cubicBezTo>
                  <a:lnTo>
                    <a:pt x="3138" y="278"/>
                  </a:lnTo>
                  <a:close/>
                  <a:moveTo>
                    <a:pt x="3204" y="281"/>
                  </a:moveTo>
                  <a:cubicBezTo>
                    <a:pt x="3204" y="282"/>
                    <a:pt x="3204" y="283"/>
                    <a:pt x="3204" y="284"/>
                  </a:cubicBezTo>
                  <a:cubicBezTo>
                    <a:pt x="3203" y="286"/>
                    <a:pt x="3203" y="287"/>
                    <a:pt x="3202" y="288"/>
                  </a:cubicBezTo>
                  <a:cubicBezTo>
                    <a:pt x="3202" y="289"/>
                    <a:pt x="3201" y="290"/>
                    <a:pt x="3201" y="290"/>
                  </a:cubicBezTo>
                  <a:cubicBezTo>
                    <a:pt x="3200" y="290"/>
                    <a:pt x="3200" y="289"/>
                    <a:pt x="3200" y="287"/>
                  </a:cubicBezTo>
                  <a:cubicBezTo>
                    <a:pt x="3200" y="286"/>
                    <a:pt x="3200" y="285"/>
                    <a:pt x="3201" y="284"/>
                  </a:cubicBezTo>
                  <a:cubicBezTo>
                    <a:pt x="3201" y="283"/>
                    <a:pt x="3201" y="282"/>
                    <a:pt x="3202" y="281"/>
                  </a:cubicBezTo>
                  <a:cubicBezTo>
                    <a:pt x="3202" y="280"/>
                    <a:pt x="3202" y="278"/>
                    <a:pt x="3202" y="277"/>
                  </a:cubicBezTo>
                  <a:cubicBezTo>
                    <a:pt x="3203" y="278"/>
                    <a:pt x="3204" y="280"/>
                    <a:pt x="3204" y="281"/>
                  </a:cubicBezTo>
                  <a:moveTo>
                    <a:pt x="3178" y="285"/>
                  </a:moveTo>
                  <a:cubicBezTo>
                    <a:pt x="3178" y="286"/>
                    <a:pt x="3178" y="286"/>
                    <a:pt x="3178" y="286"/>
                  </a:cubicBezTo>
                  <a:cubicBezTo>
                    <a:pt x="3178" y="287"/>
                    <a:pt x="3178" y="287"/>
                    <a:pt x="3177" y="287"/>
                  </a:cubicBezTo>
                  <a:cubicBezTo>
                    <a:pt x="3177" y="287"/>
                    <a:pt x="3177" y="287"/>
                    <a:pt x="3177" y="286"/>
                  </a:cubicBezTo>
                  <a:cubicBezTo>
                    <a:pt x="3177" y="286"/>
                    <a:pt x="3177" y="285"/>
                    <a:pt x="3178" y="285"/>
                  </a:cubicBezTo>
                  <a:close/>
                  <a:moveTo>
                    <a:pt x="3287" y="280"/>
                  </a:moveTo>
                  <a:cubicBezTo>
                    <a:pt x="3288" y="280"/>
                    <a:pt x="3288" y="280"/>
                    <a:pt x="3288" y="280"/>
                  </a:cubicBezTo>
                  <a:cubicBezTo>
                    <a:pt x="3289" y="281"/>
                    <a:pt x="3289" y="281"/>
                    <a:pt x="3288" y="281"/>
                  </a:cubicBezTo>
                  <a:cubicBezTo>
                    <a:pt x="3288" y="282"/>
                    <a:pt x="3287" y="282"/>
                    <a:pt x="3287" y="281"/>
                  </a:cubicBezTo>
                  <a:cubicBezTo>
                    <a:pt x="3287" y="281"/>
                    <a:pt x="3287" y="281"/>
                    <a:pt x="3287" y="280"/>
                  </a:cubicBezTo>
                  <a:moveTo>
                    <a:pt x="3162" y="290"/>
                  </a:moveTo>
                  <a:cubicBezTo>
                    <a:pt x="3162" y="290"/>
                    <a:pt x="3162" y="290"/>
                    <a:pt x="3161" y="291"/>
                  </a:cubicBezTo>
                  <a:cubicBezTo>
                    <a:pt x="3161" y="291"/>
                    <a:pt x="3160" y="291"/>
                    <a:pt x="3160" y="291"/>
                  </a:cubicBezTo>
                  <a:cubicBezTo>
                    <a:pt x="3160" y="291"/>
                    <a:pt x="3160" y="291"/>
                    <a:pt x="3161" y="290"/>
                  </a:cubicBezTo>
                  <a:cubicBezTo>
                    <a:pt x="3162" y="289"/>
                    <a:pt x="3162" y="289"/>
                    <a:pt x="3162" y="290"/>
                  </a:cubicBezTo>
                  <a:close/>
                  <a:moveTo>
                    <a:pt x="3076" y="298"/>
                  </a:moveTo>
                  <a:cubicBezTo>
                    <a:pt x="3074" y="299"/>
                    <a:pt x="3073" y="298"/>
                    <a:pt x="3073" y="297"/>
                  </a:cubicBezTo>
                  <a:cubicBezTo>
                    <a:pt x="3072" y="296"/>
                    <a:pt x="3072" y="295"/>
                    <a:pt x="3073" y="294"/>
                  </a:cubicBezTo>
                  <a:cubicBezTo>
                    <a:pt x="3075" y="294"/>
                    <a:pt x="3076" y="295"/>
                    <a:pt x="3076" y="298"/>
                  </a:cubicBezTo>
                  <a:moveTo>
                    <a:pt x="3133" y="300"/>
                  </a:moveTo>
                  <a:cubicBezTo>
                    <a:pt x="3134" y="301"/>
                    <a:pt x="3134" y="303"/>
                    <a:pt x="3133" y="305"/>
                  </a:cubicBezTo>
                  <a:cubicBezTo>
                    <a:pt x="3133" y="306"/>
                    <a:pt x="3132" y="308"/>
                    <a:pt x="3130" y="309"/>
                  </a:cubicBezTo>
                  <a:cubicBezTo>
                    <a:pt x="3129" y="310"/>
                    <a:pt x="3127" y="311"/>
                    <a:pt x="3125" y="311"/>
                  </a:cubicBezTo>
                  <a:cubicBezTo>
                    <a:pt x="3123" y="310"/>
                    <a:pt x="3121" y="309"/>
                    <a:pt x="3120" y="307"/>
                  </a:cubicBezTo>
                  <a:cubicBezTo>
                    <a:pt x="3119" y="305"/>
                    <a:pt x="3119" y="303"/>
                    <a:pt x="3119" y="301"/>
                  </a:cubicBezTo>
                  <a:cubicBezTo>
                    <a:pt x="3120" y="299"/>
                    <a:pt x="3121" y="297"/>
                    <a:pt x="3123" y="296"/>
                  </a:cubicBezTo>
                  <a:cubicBezTo>
                    <a:pt x="3125" y="295"/>
                    <a:pt x="3127" y="294"/>
                    <a:pt x="3131" y="295"/>
                  </a:cubicBezTo>
                  <a:cubicBezTo>
                    <a:pt x="3132" y="296"/>
                    <a:pt x="3133" y="298"/>
                    <a:pt x="3133" y="300"/>
                  </a:cubicBezTo>
                  <a:moveTo>
                    <a:pt x="3198" y="296"/>
                  </a:moveTo>
                  <a:cubicBezTo>
                    <a:pt x="3199" y="295"/>
                    <a:pt x="3199" y="294"/>
                    <a:pt x="3199" y="292"/>
                  </a:cubicBezTo>
                  <a:cubicBezTo>
                    <a:pt x="3200" y="293"/>
                    <a:pt x="3201" y="294"/>
                    <a:pt x="3200" y="295"/>
                  </a:cubicBezTo>
                  <a:cubicBezTo>
                    <a:pt x="3200" y="296"/>
                    <a:pt x="3200" y="297"/>
                    <a:pt x="3200" y="298"/>
                  </a:cubicBezTo>
                  <a:cubicBezTo>
                    <a:pt x="3200" y="300"/>
                    <a:pt x="3200" y="301"/>
                    <a:pt x="3200" y="302"/>
                  </a:cubicBezTo>
                  <a:cubicBezTo>
                    <a:pt x="3200" y="303"/>
                    <a:pt x="3201" y="304"/>
                    <a:pt x="3203" y="304"/>
                  </a:cubicBezTo>
                  <a:cubicBezTo>
                    <a:pt x="3203" y="305"/>
                    <a:pt x="3203" y="306"/>
                    <a:pt x="3202" y="306"/>
                  </a:cubicBezTo>
                  <a:cubicBezTo>
                    <a:pt x="3202" y="307"/>
                    <a:pt x="3201" y="307"/>
                    <a:pt x="3201" y="308"/>
                  </a:cubicBezTo>
                  <a:cubicBezTo>
                    <a:pt x="3200" y="308"/>
                    <a:pt x="3200" y="308"/>
                    <a:pt x="3200" y="309"/>
                  </a:cubicBezTo>
                  <a:cubicBezTo>
                    <a:pt x="3199" y="310"/>
                    <a:pt x="3199" y="310"/>
                    <a:pt x="3200" y="311"/>
                  </a:cubicBezTo>
                  <a:cubicBezTo>
                    <a:pt x="3198" y="311"/>
                    <a:pt x="3198" y="310"/>
                    <a:pt x="3199" y="308"/>
                  </a:cubicBezTo>
                  <a:cubicBezTo>
                    <a:pt x="3199" y="307"/>
                    <a:pt x="3200" y="306"/>
                    <a:pt x="3201" y="306"/>
                  </a:cubicBezTo>
                  <a:cubicBezTo>
                    <a:pt x="3199" y="305"/>
                    <a:pt x="3198" y="304"/>
                    <a:pt x="3199" y="303"/>
                  </a:cubicBezTo>
                  <a:cubicBezTo>
                    <a:pt x="3199" y="302"/>
                    <a:pt x="3198" y="301"/>
                    <a:pt x="3197" y="300"/>
                  </a:cubicBezTo>
                  <a:cubicBezTo>
                    <a:pt x="3197" y="299"/>
                    <a:pt x="3198" y="297"/>
                    <a:pt x="3198" y="296"/>
                  </a:cubicBezTo>
                  <a:moveTo>
                    <a:pt x="3280" y="292"/>
                  </a:moveTo>
                  <a:cubicBezTo>
                    <a:pt x="3281" y="292"/>
                    <a:pt x="3281" y="291"/>
                    <a:pt x="3281" y="291"/>
                  </a:cubicBezTo>
                  <a:cubicBezTo>
                    <a:pt x="3281" y="292"/>
                    <a:pt x="3281" y="292"/>
                    <a:pt x="3281" y="292"/>
                  </a:cubicBezTo>
                  <a:cubicBezTo>
                    <a:pt x="3280" y="292"/>
                    <a:pt x="3280" y="292"/>
                    <a:pt x="3279" y="292"/>
                  </a:cubicBezTo>
                  <a:cubicBezTo>
                    <a:pt x="3279" y="292"/>
                    <a:pt x="3279" y="292"/>
                    <a:pt x="3280" y="292"/>
                  </a:cubicBezTo>
                  <a:moveTo>
                    <a:pt x="3209" y="298"/>
                  </a:moveTo>
                  <a:cubicBezTo>
                    <a:pt x="3209" y="298"/>
                    <a:pt x="3210" y="297"/>
                    <a:pt x="3210" y="298"/>
                  </a:cubicBezTo>
                  <a:cubicBezTo>
                    <a:pt x="3210" y="298"/>
                    <a:pt x="3210" y="298"/>
                    <a:pt x="3210" y="299"/>
                  </a:cubicBezTo>
                  <a:cubicBezTo>
                    <a:pt x="3209" y="299"/>
                    <a:pt x="3209" y="299"/>
                    <a:pt x="3209" y="299"/>
                  </a:cubicBezTo>
                  <a:cubicBezTo>
                    <a:pt x="3209" y="298"/>
                    <a:pt x="3209" y="298"/>
                    <a:pt x="3209" y="298"/>
                  </a:cubicBezTo>
                  <a:moveTo>
                    <a:pt x="3165" y="314"/>
                  </a:moveTo>
                  <a:cubicBezTo>
                    <a:pt x="3166" y="313"/>
                    <a:pt x="3166" y="313"/>
                    <a:pt x="3166" y="314"/>
                  </a:cubicBezTo>
                  <a:cubicBezTo>
                    <a:pt x="3166" y="314"/>
                    <a:pt x="3166" y="314"/>
                    <a:pt x="3166" y="315"/>
                  </a:cubicBezTo>
                  <a:cubicBezTo>
                    <a:pt x="3166" y="315"/>
                    <a:pt x="3165" y="315"/>
                    <a:pt x="3165" y="315"/>
                  </a:cubicBezTo>
                  <a:cubicBezTo>
                    <a:pt x="3165" y="314"/>
                    <a:pt x="3165" y="314"/>
                    <a:pt x="3165" y="314"/>
                  </a:cubicBezTo>
                  <a:moveTo>
                    <a:pt x="3083" y="323"/>
                  </a:moveTo>
                  <a:cubicBezTo>
                    <a:pt x="3084" y="323"/>
                    <a:pt x="3084" y="323"/>
                    <a:pt x="3084" y="324"/>
                  </a:cubicBezTo>
                  <a:cubicBezTo>
                    <a:pt x="3084" y="325"/>
                    <a:pt x="3084" y="325"/>
                    <a:pt x="3083" y="324"/>
                  </a:cubicBezTo>
                  <a:cubicBezTo>
                    <a:pt x="3083" y="324"/>
                    <a:pt x="3083" y="324"/>
                    <a:pt x="3082" y="324"/>
                  </a:cubicBezTo>
                  <a:cubicBezTo>
                    <a:pt x="3082" y="323"/>
                    <a:pt x="3083" y="323"/>
                    <a:pt x="3083" y="323"/>
                  </a:cubicBezTo>
                  <a:moveTo>
                    <a:pt x="3151" y="321"/>
                  </a:moveTo>
                  <a:cubicBezTo>
                    <a:pt x="3151" y="321"/>
                    <a:pt x="3151" y="322"/>
                    <a:pt x="3151" y="322"/>
                  </a:cubicBezTo>
                  <a:cubicBezTo>
                    <a:pt x="3151" y="323"/>
                    <a:pt x="3151" y="323"/>
                    <a:pt x="3151" y="323"/>
                  </a:cubicBezTo>
                  <a:cubicBezTo>
                    <a:pt x="3150" y="323"/>
                    <a:pt x="3150" y="322"/>
                    <a:pt x="3150" y="322"/>
                  </a:cubicBezTo>
                  <a:cubicBezTo>
                    <a:pt x="3150" y="321"/>
                    <a:pt x="3151" y="321"/>
                    <a:pt x="3151" y="321"/>
                  </a:cubicBezTo>
                  <a:close/>
                  <a:moveTo>
                    <a:pt x="3080" y="328"/>
                  </a:moveTo>
                  <a:cubicBezTo>
                    <a:pt x="3081" y="328"/>
                    <a:pt x="3081" y="328"/>
                    <a:pt x="3081" y="328"/>
                  </a:cubicBezTo>
                  <a:cubicBezTo>
                    <a:pt x="3081" y="328"/>
                    <a:pt x="3081" y="329"/>
                    <a:pt x="3081" y="329"/>
                  </a:cubicBezTo>
                  <a:cubicBezTo>
                    <a:pt x="3081" y="329"/>
                    <a:pt x="3080" y="329"/>
                    <a:pt x="3080" y="329"/>
                  </a:cubicBezTo>
                  <a:cubicBezTo>
                    <a:pt x="3080" y="329"/>
                    <a:pt x="3080" y="329"/>
                    <a:pt x="3080" y="328"/>
                  </a:cubicBezTo>
                  <a:moveTo>
                    <a:pt x="3209" y="323"/>
                  </a:moveTo>
                  <a:cubicBezTo>
                    <a:pt x="3209" y="322"/>
                    <a:pt x="3210" y="322"/>
                    <a:pt x="3210" y="322"/>
                  </a:cubicBezTo>
                  <a:cubicBezTo>
                    <a:pt x="3210" y="323"/>
                    <a:pt x="3210" y="323"/>
                    <a:pt x="3210" y="323"/>
                  </a:cubicBezTo>
                  <a:cubicBezTo>
                    <a:pt x="3209" y="324"/>
                    <a:pt x="3209" y="324"/>
                    <a:pt x="3209" y="324"/>
                  </a:cubicBezTo>
                  <a:cubicBezTo>
                    <a:pt x="3209" y="323"/>
                    <a:pt x="3209" y="323"/>
                    <a:pt x="3209" y="323"/>
                  </a:cubicBezTo>
                  <a:moveTo>
                    <a:pt x="3112" y="333"/>
                  </a:moveTo>
                  <a:cubicBezTo>
                    <a:pt x="3113" y="333"/>
                    <a:pt x="3113" y="333"/>
                    <a:pt x="3114" y="333"/>
                  </a:cubicBezTo>
                  <a:cubicBezTo>
                    <a:pt x="3114" y="334"/>
                    <a:pt x="3113" y="334"/>
                    <a:pt x="3113" y="334"/>
                  </a:cubicBezTo>
                  <a:cubicBezTo>
                    <a:pt x="3112" y="334"/>
                    <a:pt x="3112" y="334"/>
                    <a:pt x="3112" y="333"/>
                  </a:cubicBezTo>
                  <a:cubicBezTo>
                    <a:pt x="3112" y="332"/>
                    <a:pt x="3112" y="332"/>
                    <a:pt x="3112" y="333"/>
                  </a:cubicBezTo>
                  <a:moveTo>
                    <a:pt x="3204" y="332"/>
                  </a:moveTo>
                  <a:cubicBezTo>
                    <a:pt x="3204" y="333"/>
                    <a:pt x="3204" y="334"/>
                    <a:pt x="3203" y="335"/>
                  </a:cubicBezTo>
                  <a:cubicBezTo>
                    <a:pt x="3202" y="335"/>
                    <a:pt x="3201" y="334"/>
                    <a:pt x="3201" y="333"/>
                  </a:cubicBezTo>
                  <a:cubicBezTo>
                    <a:pt x="3201" y="332"/>
                    <a:pt x="3201" y="331"/>
                    <a:pt x="3202" y="330"/>
                  </a:cubicBezTo>
                  <a:cubicBezTo>
                    <a:pt x="3203" y="331"/>
                    <a:pt x="3204" y="331"/>
                    <a:pt x="3204" y="332"/>
                  </a:cubicBezTo>
                  <a:moveTo>
                    <a:pt x="3194" y="338"/>
                  </a:moveTo>
                  <a:cubicBezTo>
                    <a:pt x="3194" y="338"/>
                    <a:pt x="3195" y="338"/>
                    <a:pt x="3195" y="337"/>
                  </a:cubicBezTo>
                  <a:cubicBezTo>
                    <a:pt x="3195" y="338"/>
                    <a:pt x="3195" y="338"/>
                    <a:pt x="3195" y="338"/>
                  </a:cubicBezTo>
                  <a:cubicBezTo>
                    <a:pt x="3194" y="338"/>
                    <a:pt x="3194" y="338"/>
                    <a:pt x="3193" y="339"/>
                  </a:cubicBezTo>
                  <a:cubicBezTo>
                    <a:pt x="3193" y="338"/>
                    <a:pt x="3194" y="338"/>
                    <a:pt x="3194" y="338"/>
                  </a:cubicBezTo>
                  <a:close/>
                  <a:moveTo>
                    <a:pt x="3139" y="341"/>
                  </a:moveTo>
                  <a:cubicBezTo>
                    <a:pt x="3140" y="341"/>
                    <a:pt x="3140" y="341"/>
                    <a:pt x="3140" y="342"/>
                  </a:cubicBezTo>
                  <a:cubicBezTo>
                    <a:pt x="3139" y="343"/>
                    <a:pt x="3138" y="343"/>
                    <a:pt x="3138" y="342"/>
                  </a:cubicBezTo>
                  <a:cubicBezTo>
                    <a:pt x="3138" y="341"/>
                    <a:pt x="3139" y="341"/>
                    <a:pt x="3139" y="341"/>
                  </a:cubicBezTo>
                  <a:moveTo>
                    <a:pt x="3119" y="345"/>
                  </a:moveTo>
                  <a:cubicBezTo>
                    <a:pt x="3120" y="346"/>
                    <a:pt x="3120" y="346"/>
                    <a:pt x="3121" y="347"/>
                  </a:cubicBezTo>
                  <a:cubicBezTo>
                    <a:pt x="3121" y="348"/>
                    <a:pt x="3121" y="349"/>
                    <a:pt x="3121" y="350"/>
                  </a:cubicBezTo>
                  <a:cubicBezTo>
                    <a:pt x="3120" y="351"/>
                    <a:pt x="3120" y="352"/>
                    <a:pt x="3120" y="352"/>
                  </a:cubicBezTo>
                  <a:cubicBezTo>
                    <a:pt x="3118" y="353"/>
                    <a:pt x="3117" y="352"/>
                    <a:pt x="3116" y="350"/>
                  </a:cubicBezTo>
                  <a:cubicBezTo>
                    <a:pt x="3115" y="348"/>
                    <a:pt x="3116" y="346"/>
                    <a:pt x="3116" y="345"/>
                  </a:cubicBezTo>
                  <a:cubicBezTo>
                    <a:pt x="3118" y="345"/>
                    <a:pt x="3119" y="345"/>
                    <a:pt x="3119" y="345"/>
                  </a:cubicBezTo>
                  <a:moveTo>
                    <a:pt x="3125" y="346"/>
                  </a:moveTo>
                  <a:cubicBezTo>
                    <a:pt x="3125" y="347"/>
                    <a:pt x="3125" y="347"/>
                    <a:pt x="3125" y="348"/>
                  </a:cubicBezTo>
                  <a:cubicBezTo>
                    <a:pt x="3125" y="349"/>
                    <a:pt x="3125" y="349"/>
                    <a:pt x="3125" y="348"/>
                  </a:cubicBezTo>
                  <a:cubicBezTo>
                    <a:pt x="3124" y="348"/>
                    <a:pt x="3124" y="347"/>
                    <a:pt x="3124" y="347"/>
                  </a:cubicBezTo>
                  <a:cubicBezTo>
                    <a:pt x="3124" y="346"/>
                    <a:pt x="3124" y="346"/>
                    <a:pt x="3125" y="346"/>
                  </a:cubicBezTo>
                  <a:close/>
                  <a:moveTo>
                    <a:pt x="3111" y="349"/>
                  </a:moveTo>
                  <a:cubicBezTo>
                    <a:pt x="3111" y="349"/>
                    <a:pt x="3112" y="350"/>
                    <a:pt x="3112" y="350"/>
                  </a:cubicBezTo>
                  <a:cubicBezTo>
                    <a:pt x="3113" y="352"/>
                    <a:pt x="3112" y="354"/>
                    <a:pt x="3112" y="356"/>
                  </a:cubicBezTo>
                  <a:cubicBezTo>
                    <a:pt x="3112" y="358"/>
                    <a:pt x="3111" y="359"/>
                    <a:pt x="3108" y="359"/>
                  </a:cubicBezTo>
                  <a:cubicBezTo>
                    <a:pt x="3109" y="359"/>
                    <a:pt x="3110" y="358"/>
                    <a:pt x="3110" y="357"/>
                  </a:cubicBezTo>
                  <a:cubicBezTo>
                    <a:pt x="3110" y="356"/>
                    <a:pt x="3110" y="355"/>
                    <a:pt x="3110" y="354"/>
                  </a:cubicBezTo>
                  <a:cubicBezTo>
                    <a:pt x="3109" y="353"/>
                    <a:pt x="3109" y="352"/>
                    <a:pt x="3109" y="351"/>
                  </a:cubicBezTo>
                  <a:cubicBezTo>
                    <a:pt x="3108" y="350"/>
                    <a:pt x="3109" y="349"/>
                    <a:pt x="3109" y="349"/>
                  </a:cubicBezTo>
                  <a:cubicBezTo>
                    <a:pt x="3110" y="348"/>
                    <a:pt x="3111" y="348"/>
                    <a:pt x="3111" y="349"/>
                  </a:cubicBezTo>
                  <a:moveTo>
                    <a:pt x="3152" y="352"/>
                  </a:moveTo>
                  <a:cubicBezTo>
                    <a:pt x="3152" y="352"/>
                    <a:pt x="3152" y="352"/>
                    <a:pt x="3153" y="352"/>
                  </a:cubicBezTo>
                  <a:cubicBezTo>
                    <a:pt x="3153" y="352"/>
                    <a:pt x="3153" y="353"/>
                    <a:pt x="3153" y="353"/>
                  </a:cubicBezTo>
                  <a:cubicBezTo>
                    <a:pt x="3152" y="353"/>
                    <a:pt x="3152" y="353"/>
                    <a:pt x="3152" y="353"/>
                  </a:cubicBezTo>
                  <a:cubicBezTo>
                    <a:pt x="3151" y="353"/>
                    <a:pt x="3151" y="352"/>
                    <a:pt x="3152" y="352"/>
                  </a:cubicBezTo>
                  <a:close/>
                  <a:moveTo>
                    <a:pt x="3138" y="364"/>
                  </a:moveTo>
                  <a:cubicBezTo>
                    <a:pt x="3138" y="363"/>
                    <a:pt x="3139" y="363"/>
                    <a:pt x="3139" y="363"/>
                  </a:cubicBezTo>
                  <a:cubicBezTo>
                    <a:pt x="3139" y="364"/>
                    <a:pt x="3139" y="364"/>
                    <a:pt x="3139" y="364"/>
                  </a:cubicBezTo>
                  <a:cubicBezTo>
                    <a:pt x="3138" y="365"/>
                    <a:pt x="3138" y="365"/>
                    <a:pt x="3138" y="365"/>
                  </a:cubicBezTo>
                  <a:cubicBezTo>
                    <a:pt x="3138" y="364"/>
                    <a:pt x="3138" y="364"/>
                    <a:pt x="3138" y="364"/>
                  </a:cubicBezTo>
                  <a:close/>
                  <a:moveTo>
                    <a:pt x="3138" y="376"/>
                  </a:moveTo>
                  <a:cubicBezTo>
                    <a:pt x="3139" y="377"/>
                    <a:pt x="3138" y="378"/>
                    <a:pt x="3137" y="378"/>
                  </a:cubicBezTo>
                  <a:cubicBezTo>
                    <a:pt x="3136" y="378"/>
                    <a:pt x="3135" y="378"/>
                    <a:pt x="3134" y="378"/>
                  </a:cubicBezTo>
                  <a:lnTo>
                    <a:pt x="3134" y="376"/>
                  </a:lnTo>
                  <a:lnTo>
                    <a:pt x="3138" y="376"/>
                  </a:lnTo>
                  <a:close/>
                  <a:moveTo>
                    <a:pt x="3144" y="367"/>
                  </a:moveTo>
                  <a:cubicBezTo>
                    <a:pt x="3144" y="369"/>
                    <a:pt x="3145" y="370"/>
                    <a:pt x="3146" y="372"/>
                  </a:cubicBezTo>
                  <a:cubicBezTo>
                    <a:pt x="3145" y="374"/>
                    <a:pt x="3142" y="376"/>
                    <a:pt x="3140" y="377"/>
                  </a:cubicBezTo>
                  <a:cubicBezTo>
                    <a:pt x="3137" y="375"/>
                    <a:pt x="3137" y="374"/>
                    <a:pt x="3137" y="372"/>
                  </a:cubicBezTo>
                  <a:cubicBezTo>
                    <a:pt x="3137" y="370"/>
                    <a:pt x="3138" y="368"/>
                    <a:pt x="3139" y="366"/>
                  </a:cubicBezTo>
                  <a:cubicBezTo>
                    <a:pt x="3141" y="365"/>
                    <a:pt x="3143" y="366"/>
                    <a:pt x="3144" y="367"/>
                  </a:cubicBezTo>
                  <a:moveTo>
                    <a:pt x="3131" y="368"/>
                  </a:moveTo>
                  <a:cubicBezTo>
                    <a:pt x="3131" y="370"/>
                    <a:pt x="3131" y="372"/>
                    <a:pt x="3130" y="373"/>
                  </a:cubicBezTo>
                  <a:cubicBezTo>
                    <a:pt x="3129" y="373"/>
                    <a:pt x="3129" y="375"/>
                    <a:pt x="3129" y="376"/>
                  </a:cubicBezTo>
                  <a:cubicBezTo>
                    <a:pt x="3127" y="376"/>
                    <a:pt x="3126" y="375"/>
                    <a:pt x="3126" y="373"/>
                  </a:cubicBezTo>
                  <a:cubicBezTo>
                    <a:pt x="3126" y="371"/>
                    <a:pt x="3126" y="369"/>
                    <a:pt x="3127" y="368"/>
                  </a:cubicBezTo>
                  <a:lnTo>
                    <a:pt x="3131" y="368"/>
                  </a:lnTo>
                  <a:close/>
                  <a:moveTo>
                    <a:pt x="3147" y="368"/>
                  </a:moveTo>
                  <a:cubicBezTo>
                    <a:pt x="3148" y="367"/>
                    <a:pt x="3148" y="367"/>
                    <a:pt x="3149" y="367"/>
                  </a:cubicBezTo>
                  <a:cubicBezTo>
                    <a:pt x="3149" y="367"/>
                    <a:pt x="3150" y="368"/>
                    <a:pt x="3150" y="368"/>
                  </a:cubicBezTo>
                  <a:cubicBezTo>
                    <a:pt x="3150" y="368"/>
                    <a:pt x="3150" y="369"/>
                    <a:pt x="3150" y="369"/>
                  </a:cubicBezTo>
                  <a:lnTo>
                    <a:pt x="3148" y="370"/>
                  </a:lnTo>
                  <a:cubicBezTo>
                    <a:pt x="3148" y="369"/>
                    <a:pt x="3148" y="369"/>
                    <a:pt x="3147" y="369"/>
                  </a:cubicBezTo>
                  <a:cubicBezTo>
                    <a:pt x="3147" y="368"/>
                    <a:pt x="3147" y="368"/>
                    <a:pt x="3147" y="368"/>
                  </a:cubicBezTo>
                  <a:moveTo>
                    <a:pt x="3107" y="379"/>
                  </a:moveTo>
                  <a:lnTo>
                    <a:pt x="3109" y="379"/>
                  </a:lnTo>
                  <a:lnTo>
                    <a:pt x="3109" y="381"/>
                  </a:lnTo>
                  <a:lnTo>
                    <a:pt x="3107" y="381"/>
                  </a:lnTo>
                  <a:lnTo>
                    <a:pt x="3107" y="379"/>
                  </a:lnTo>
                  <a:close/>
                  <a:moveTo>
                    <a:pt x="3130" y="382"/>
                  </a:moveTo>
                  <a:cubicBezTo>
                    <a:pt x="3131" y="382"/>
                    <a:pt x="3131" y="382"/>
                    <a:pt x="3131" y="382"/>
                  </a:cubicBezTo>
                  <a:cubicBezTo>
                    <a:pt x="3132" y="383"/>
                    <a:pt x="3131" y="383"/>
                    <a:pt x="3131" y="383"/>
                  </a:cubicBezTo>
                  <a:cubicBezTo>
                    <a:pt x="3131" y="384"/>
                    <a:pt x="3130" y="384"/>
                    <a:pt x="3130" y="383"/>
                  </a:cubicBezTo>
                  <a:cubicBezTo>
                    <a:pt x="3130" y="383"/>
                    <a:pt x="3130" y="383"/>
                    <a:pt x="3130" y="382"/>
                  </a:cubicBezTo>
                  <a:close/>
                  <a:moveTo>
                    <a:pt x="3080" y="386"/>
                  </a:moveTo>
                  <a:cubicBezTo>
                    <a:pt x="3080" y="386"/>
                    <a:pt x="3080" y="386"/>
                    <a:pt x="3080" y="387"/>
                  </a:cubicBezTo>
                  <a:cubicBezTo>
                    <a:pt x="3080" y="387"/>
                    <a:pt x="3080" y="387"/>
                    <a:pt x="3080" y="387"/>
                  </a:cubicBezTo>
                  <a:cubicBezTo>
                    <a:pt x="3079" y="387"/>
                    <a:pt x="3079" y="387"/>
                    <a:pt x="3079" y="387"/>
                  </a:cubicBezTo>
                  <a:cubicBezTo>
                    <a:pt x="3079" y="386"/>
                    <a:pt x="3080" y="386"/>
                    <a:pt x="3080" y="386"/>
                  </a:cubicBezTo>
                  <a:moveTo>
                    <a:pt x="3162" y="384"/>
                  </a:moveTo>
                  <a:cubicBezTo>
                    <a:pt x="3163" y="384"/>
                    <a:pt x="3163" y="384"/>
                    <a:pt x="3164" y="384"/>
                  </a:cubicBezTo>
                  <a:cubicBezTo>
                    <a:pt x="3164" y="384"/>
                    <a:pt x="3164" y="385"/>
                    <a:pt x="3163" y="385"/>
                  </a:cubicBezTo>
                  <a:cubicBezTo>
                    <a:pt x="3162" y="385"/>
                    <a:pt x="3162" y="385"/>
                    <a:pt x="3162" y="385"/>
                  </a:cubicBezTo>
                  <a:cubicBezTo>
                    <a:pt x="3162" y="385"/>
                    <a:pt x="3162" y="384"/>
                    <a:pt x="3162" y="384"/>
                  </a:cubicBezTo>
                  <a:moveTo>
                    <a:pt x="3077" y="391"/>
                  </a:moveTo>
                  <a:cubicBezTo>
                    <a:pt x="3077" y="392"/>
                    <a:pt x="3077" y="392"/>
                    <a:pt x="3076" y="393"/>
                  </a:cubicBezTo>
                  <a:cubicBezTo>
                    <a:pt x="3075" y="393"/>
                    <a:pt x="3075" y="392"/>
                    <a:pt x="3076" y="391"/>
                  </a:cubicBezTo>
                  <a:cubicBezTo>
                    <a:pt x="3076" y="389"/>
                    <a:pt x="3077" y="389"/>
                    <a:pt x="3078" y="389"/>
                  </a:cubicBezTo>
                  <a:cubicBezTo>
                    <a:pt x="3078" y="390"/>
                    <a:pt x="3078" y="390"/>
                    <a:pt x="3077" y="391"/>
                  </a:cubicBezTo>
                  <a:moveTo>
                    <a:pt x="3329" y="383"/>
                  </a:moveTo>
                  <a:cubicBezTo>
                    <a:pt x="3329" y="384"/>
                    <a:pt x="3329" y="385"/>
                    <a:pt x="3329" y="386"/>
                  </a:cubicBezTo>
                  <a:cubicBezTo>
                    <a:pt x="3329" y="387"/>
                    <a:pt x="3328" y="388"/>
                    <a:pt x="3328" y="388"/>
                  </a:cubicBezTo>
                  <a:cubicBezTo>
                    <a:pt x="3327" y="389"/>
                    <a:pt x="3327" y="390"/>
                    <a:pt x="3326" y="390"/>
                  </a:cubicBezTo>
                  <a:cubicBezTo>
                    <a:pt x="3326" y="388"/>
                    <a:pt x="3326" y="387"/>
                    <a:pt x="3327" y="385"/>
                  </a:cubicBezTo>
                  <a:cubicBezTo>
                    <a:pt x="3327" y="384"/>
                    <a:pt x="3328" y="383"/>
                    <a:pt x="3328" y="381"/>
                  </a:cubicBezTo>
                  <a:cubicBezTo>
                    <a:pt x="3329" y="382"/>
                    <a:pt x="3329" y="382"/>
                    <a:pt x="3329" y="383"/>
                  </a:cubicBezTo>
                  <a:moveTo>
                    <a:pt x="3121" y="395"/>
                  </a:moveTo>
                  <a:cubicBezTo>
                    <a:pt x="3123" y="395"/>
                    <a:pt x="3124" y="396"/>
                    <a:pt x="3125" y="398"/>
                  </a:cubicBezTo>
                  <a:cubicBezTo>
                    <a:pt x="3126" y="400"/>
                    <a:pt x="3126" y="402"/>
                    <a:pt x="3128" y="403"/>
                  </a:cubicBezTo>
                  <a:cubicBezTo>
                    <a:pt x="3128" y="402"/>
                    <a:pt x="3129" y="402"/>
                    <a:pt x="3130" y="402"/>
                  </a:cubicBezTo>
                  <a:cubicBezTo>
                    <a:pt x="3130" y="402"/>
                    <a:pt x="3131" y="402"/>
                    <a:pt x="3132" y="402"/>
                  </a:cubicBezTo>
                  <a:cubicBezTo>
                    <a:pt x="3132" y="402"/>
                    <a:pt x="3133" y="402"/>
                    <a:pt x="3134" y="402"/>
                  </a:cubicBezTo>
                  <a:cubicBezTo>
                    <a:pt x="3134" y="402"/>
                    <a:pt x="3135" y="402"/>
                    <a:pt x="3135" y="401"/>
                  </a:cubicBezTo>
                  <a:cubicBezTo>
                    <a:pt x="3136" y="402"/>
                    <a:pt x="3136" y="403"/>
                    <a:pt x="3136" y="404"/>
                  </a:cubicBezTo>
                  <a:cubicBezTo>
                    <a:pt x="3135" y="404"/>
                    <a:pt x="3134" y="404"/>
                    <a:pt x="3133" y="405"/>
                  </a:cubicBezTo>
                  <a:cubicBezTo>
                    <a:pt x="3131" y="405"/>
                    <a:pt x="3130" y="405"/>
                    <a:pt x="3128" y="405"/>
                  </a:cubicBezTo>
                  <a:cubicBezTo>
                    <a:pt x="3127" y="405"/>
                    <a:pt x="3125" y="406"/>
                    <a:pt x="3125" y="406"/>
                  </a:cubicBezTo>
                  <a:cubicBezTo>
                    <a:pt x="3125" y="403"/>
                    <a:pt x="3124" y="402"/>
                    <a:pt x="3121" y="402"/>
                  </a:cubicBezTo>
                  <a:lnTo>
                    <a:pt x="3121" y="395"/>
                  </a:lnTo>
                  <a:close/>
                  <a:moveTo>
                    <a:pt x="3226" y="397"/>
                  </a:moveTo>
                  <a:cubicBezTo>
                    <a:pt x="3227" y="396"/>
                    <a:pt x="3227" y="396"/>
                    <a:pt x="3227" y="396"/>
                  </a:cubicBezTo>
                  <a:cubicBezTo>
                    <a:pt x="3227" y="397"/>
                    <a:pt x="3228" y="397"/>
                    <a:pt x="3227" y="397"/>
                  </a:cubicBezTo>
                  <a:cubicBezTo>
                    <a:pt x="3227" y="398"/>
                    <a:pt x="3226" y="398"/>
                    <a:pt x="3226" y="398"/>
                  </a:cubicBezTo>
                  <a:cubicBezTo>
                    <a:pt x="3226" y="397"/>
                    <a:pt x="3226" y="397"/>
                    <a:pt x="3226" y="397"/>
                  </a:cubicBezTo>
                  <a:moveTo>
                    <a:pt x="3104" y="403"/>
                  </a:moveTo>
                  <a:cubicBezTo>
                    <a:pt x="3105" y="403"/>
                    <a:pt x="3105" y="403"/>
                    <a:pt x="3105" y="403"/>
                  </a:cubicBezTo>
                  <a:cubicBezTo>
                    <a:pt x="3106" y="403"/>
                    <a:pt x="3106" y="404"/>
                    <a:pt x="3105" y="404"/>
                  </a:cubicBezTo>
                  <a:cubicBezTo>
                    <a:pt x="3105" y="404"/>
                    <a:pt x="3104" y="404"/>
                    <a:pt x="3104" y="404"/>
                  </a:cubicBezTo>
                  <a:cubicBezTo>
                    <a:pt x="3104" y="404"/>
                    <a:pt x="3104" y="403"/>
                    <a:pt x="3104" y="403"/>
                  </a:cubicBezTo>
                  <a:moveTo>
                    <a:pt x="3096" y="406"/>
                  </a:moveTo>
                  <a:cubicBezTo>
                    <a:pt x="3096" y="406"/>
                    <a:pt x="3096" y="407"/>
                    <a:pt x="3095" y="407"/>
                  </a:cubicBezTo>
                  <a:cubicBezTo>
                    <a:pt x="3095" y="408"/>
                    <a:pt x="3094" y="409"/>
                    <a:pt x="3094" y="409"/>
                  </a:cubicBezTo>
                  <a:cubicBezTo>
                    <a:pt x="3093" y="409"/>
                    <a:pt x="3092" y="409"/>
                    <a:pt x="3091" y="409"/>
                  </a:cubicBezTo>
                  <a:cubicBezTo>
                    <a:pt x="3091" y="408"/>
                    <a:pt x="3091" y="407"/>
                    <a:pt x="3091" y="407"/>
                  </a:cubicBezTo>
                  <a:cubicBezTo>
                    <a:pt x="3092" y="407"/>
                    <a:pt x="3092" y="407"/>
                    <a:pt x="3093" y="407"/>
                  </a:cubicBezTo>
                  <a:cubicBezTo>
                    <a:pt x="3093" y="407"/>
                    <a:pt x="3094" y="407"/>
                    <a:pt x="3094" y="406"/>
                  </a:cubicBezTo>
                  <a:cubicBezTo>
                    <a:pt x="3095" y="406"/>
                    <a:pt x="3095" y="406"/>
                    <a:pt x="3095" y="404"/>
                  </a:cubicBezTo>
                  <a:cubicBezTo>
                    <a:pt x="3095" y="405"/>
                    <a:pt x="3096" y="405"/>
                    <a:pt x="3096" y="406"/>
                  </a:cubicBezTo>
                  <a:moveTo>
                    <a:pt x="3119" y="404"/>
                  </a:moveTo>
                  <a:lnTo>
                    <a:pt x="3121" y="404"/>
                  </a:lnTo>
                  <a:lnTo>
                    <a:pt x="3122" y="406"/>
                  </a:lnTo>
                  <a:lnTo>
                    <a:pt x="3119" y="407"/>
                  </a:lnTo>
                  <a:lnTo>
                    <a:pt x="3119" y="404"/>
                  </a:lnTo>
                  <a:close/>
                  <a:moveTo>
                    <a:pt x="3220" y="401"/>
                  </a:moveTo>
                  <a:cubicBezTo>
                    <a:pt x="3220" y="402"/>
                    <a:pt x="3220" y="402"/>
                    <a:pt x="3221" y="402"/>
                  </a:cubicBezTo>
                  <a:cubicBezTo>
                    <a:pt x="3221" y="402"/>
                    <a:pt x="3220" y="403"/>
                    <a:pt x="3220" y="403"/>
                  </a:cubicBezTo>
                  <a:cubicBezTo>
                    <a:pt x="3219" y="403"/>
                    <a:pt x="3219" y="402"/>
                    <a:pt x="3219" y="402"/>
                  </a:cubicBezTo>
                  <a:cubicBezTo>
                    <a:pt x="3219" y="401"/>
                    <a:pt x="3219" y="401"/>
                    <a:pt x="3220" y="401"/>
                  </a:cubicBezTo>
                  <a:moveTo>
                    <a:pt x="3125" y="411"/>
                  </a:moveTo>
                  <a:cubicBezTo>
                    <a:pt x="3122" y="411"/>
                    <a:pt x="3121" y="410"/>
                    <a:pt x="3121" y="407"/>
                  </a:cubicBezTo>
                  <a:cubicBezTo>
                    <a:pt x="3124" y="407"/>
                    <a:pt x="3125" y="408"/>
                    <a:pt x="3125" y="411"/>
                  </a:cubicBezTo>
                  <a:close/>
                  <a:moveTo>
                    <a:pt x="3232" y="404"/>
                  </a:moveTo>
                  <a:cubicBezTo>
                    <a:pt x="3233" y="404"/>
                    <a:pt x="3233" y="405"/>
                    <a:pt x="3234" y="405"/>
                  </a:cubicBezTo>
                  <a:cubicBezTo>
                    <a:pt x="3234" y="406"/>
                    <a:pt x="3233" y="407"/>
                    <a:pt x="3232" y="406"/>
                  </a:cubicBezTo>
                  <a:cubicBezTo>
                    <a:pt x="3231" y="405"/>
                    <a:pt x="3230" y="404"/>
                    <a:pt x="3231" y="403"/>
                  </a:cubicBezTo>
                  <a:cubicBezTo>
                    <a:pt x="3231" y="403"/>
                    <a:pt x="3232" y="403"/>
                    <a:pt x="3232" y="404"/>
                  </a:cubicBezTo>
                  <a:moveTo>
                    <a:pt x="3105" y="409"/>
                  </a:moveTo>
                  <a:cubicBezTo>
                    <a:pt x="3106" y="410"/>
                    <a:pt x="3107" y="410"/>
                    <a:pt x="3107" y="410"/>
                  </a:cubicBezTo>
                  <a:cubicBezTo>
                    <a:pt x="3107" y="411"/>
                    <a:pt x="3107" y="411"/>
                    <a:pt x="3107" y="411"/>
                  </a:cubicBezTo>
                  <a:cubicBezTo>
                    <a:pt x="3107" y="412"/>
                    <a:pt x="3106" y="412"/>
                    <a:pt x="3107" y="413"/>
                  </a:cubicBezTo>
                  <a:lnTo>
                    <a:pt x="3104" y="413"/>
                  </a:lnTo>
                  <a:cubicBezTo>
                    <a:pt x="3104" y="411"/>
                    <a:pt x="3104" y="411"/>
                    <a:pt x="3103" y="410"/>
                  </a:cubicBezTo>
                  <a:cubicBezTo>
                    <a:pt x="3103" y="409"/>
                    <a:pt x="3104" y="409"/>
                    <a:pt x="3105" y="409"/>
                  </a:cubicBezTo>
                  <a:moveTo>
                    <a:pt x="3114" y="409"/>
                  </a:moveTo>
                  <a:cubicBezTo>
                    <a:pt x="3115" y="409"/>
                    <a:pt x="3115" y="410"/>
                    <a:pt x="3115" y="410"/>
                  </a:cubicBezTo>
                  <a:cubicBezTo>
                    <a:pt x="3114" y="411"/>
                    <a:pt x="3113" y="411"/>
                    <a:pt x="3113" y="410"/>
                  </a:cubicBezTo>
                  <a:cubicBezTo>
                    <a:pt x="3113" y="410"/>
                    <a:pt x="3113" y="409"/>
                    <a:pt x="3114" y="409"/>
                  </a:cubicBezTo>
                  <a:moveTo>
                    <a:pt x="3218" y="406"/>
                  </a:moveTo>
                  <a:cubicBezTo>
                    <a:pt x="3219" y="406"/>
                    <a:pt x="3219" y="406"/>
                    <a:pt x="3219" y="407"/>
                  </a:cubicBezTo>
                  <a:cubicBezTo>
                    <a:pt x="3219" y="407"/>
                    <a:pt x="3219" y="407"/>
                    <a:pt x="3218" y="407"/>
                  </a:cubicBezTo>
                  <a:cubicBezTo>
                    <a:pt x="3218" y="407"/>
                    <a:pt x="3218" y="407"/>
                    <a:pt x="3218" y="407"/>
                  </a:cubicBezTo>
                  <a:cubicBezTo>
                    <a:pt x="3218" y="406"/>
                    <a:pt x="3218" y="406"/>
                    <a:pt x="3218" y="406"/>
                  </a:cubicBezTo>
                  <a:moveTo>
                    <a:pt x="3226" y="408"/>
                  </a:moveTo>
                  <a:cubicBezTo>
                    <a:pt x="3225" y="409"/>
                    <a:pt x="3225" y="409"/>
                    <a:pt x="3225" y="408"/>
                  </a:cubicBezTo>
                  <a:cubicBezTo>
                    <a:pt x="3224" y="408"/>
                    <a:pt x="3224" y="408"/>
                    <a:pt x="3223" y="409"/>
                  </a:cubicBezTo>
                  <a:cubicBezTo>
                    <a:pt x="3223" y="410"/>
                    <a:pt x="3222" y="410"/>
                    <a:pt x="3221" y="410"/>
                  </a:cubicBezTo>
                  <a:cubicBezTo>
                    <a:pt x="3222" y="408"/>
                    <a:pt x="3222" y="407"/>
                    <a:pt x="3224" y="406"/>
                  </a:cubicBezTo>
                  <a:cubicBezTo>
                    <a:pt x="3225" y="405"/>
                    <a:pt x="3226" y="405"/>
                    <a:pt x="3228" y="406"/>
                  </a:cubicBezTo>
                  <a:cubicBezTo>
                    <a:pt x="3228" y="407"/>
                    <a:pt x="3228" y="408"/>
                    <a:pt x="3226" y="408"/>
                  </a:cubicBezTo>
                  <a:moveTo>
                    <a:pt x="3079" y="415"/>
                  </a:moveTo>
                  <a:cubicBezTo>
                    <a:pt x="3080" y="415"/>
                    <a:pt x="3080" y="415"/>
                    <a:pt x="3080" y="415"/>
                  </a:cubicBezTo>
                  <a:cubicBezTo>
                    <a:pt x="3080" y="415"/>
                    <a:pt x="3080" y="416"/>
                    <a:pt x="3080" y="416"/>
                  </a:cubicBezTo>
                  <a:cubicBezTo>
                    <a:pt x="3079" y="416"/>
                    <a:pt x="3079" y="416"/>
                    <a:pt x="3078" y="416"/>
                  </a:cubicBezTo>
                  <a:cubicBezTo>
                    <a:pt x="3078" y="416"/>
                    <a:pt x="3079" y="415"/>
                    <a:pt x="3079" y="415"/>
                  </a:cubicBezTo>
                  <a:moveTo>
                    <a:pt x="3116" y="414"/>
                  </a:moveTo>
                  <a:cubicBezTo>
                    <a:pt x="3116" y="414"/>
                    <a:pt x="3117" y="414"/>
                    <a:pt x="3117" y="414"/>
                  </a:cubicBezTo>
                  <a:cubicBezTo>
                    <a:pt x="3117" y="415"/>
                    <a:pt x="3117" y="415"/>
                    <a:pt x="3116" y="415"/>
                  </a:cubicBezTo>
                  <a:cubicBezTo>
                    <a:pt x="3116" y="415"/>
                    <a:pt x="3115" y="415"/>
                    <a:pt x="3115" y="414"/>
                  </a:cubicBezTo>
                  <a:cubicBezTo>
                    <a:pt x="3115" y="413"/>
                    <a:pt x="3116" y="413"/>
                    <a:pt x="3116" y="414"/>
                  </a:cubicBezTo>
                  <a:moveTo>
                    <a:pt x="3232" y="409"/>
                  </a:moveTo>
                  <a:cubicBezTo>
                    <a:pt x="3232" y="410"/>
                    <a:pt x="3232" y="410"/>
                    <a:pt x="3232" y="410"/>
                  </a:cubicBezTo>
                  <a:cubicBezTo>
                    <a:pt x="3232" y="411"/>
                    <a:pt x="3232" y="411"/>
                    <a:pt x="3231" y="411"/>
                  </a:cubicBezTo>
                  <a:cubicBezTo>
                    <a:pt x="3231" y="411"/>
                    <a:pt x="3231" y="411"/>
                    <a:pt x="3231" y="410"/>
                  </a:cubicBezTo>
                  <a:cubicBezTo>
                    <a:pt x="3231" y="410"/>
                    <a:pt x="3231" y="409"/>
                    <a:pt x="3232" y="409"/>
                  </a:cubicBezTo>
                  <a:close/>
                  <a:moveTo>
                    <a:pt x="3085" y="418"/>
                  </a:moveTo>
                  <a:cubicBezTo>
                    <a:pt x="3086" y="418"/>
                    <a:pt x="3087" y="419"/>
                    <a:pt x="3087" y="419"/>
                  </a:cubicBezTo>
                  <a:cubicBezTo>
                    <a:pt x="3087" y="420"/>
                    <a:pt x="3086" y="421"/>
                    <a:pt x="3085" y="420"/>
                  </a:cubicBezTo>
                  <a:cubicBezTo>
                    <a:pt x="3084" y="419"/>
                    <a:pt x="3083" y="419"/>
                    <a:pt x="3083" y="419"/>
                  </a:cubicBezTo>
                  <a:cubicBezTo>
                    <a:pt x="3083" y="418"/>
                    <a:pt x="3084" y="417"/>
                    <a:pt x="3085" y="418"/>
                  </a:cubicBezTo>
                  <a:moveTo>
                    <a:pt x="3149" y="415"/>
                  </a:moveTo>
                  <a:cubicBezTo>
                    <a:pt x="3150" y="415"/>
                    <a:pt x="3150" y="415"/>
                    <a:pt x="3150" y="415"/>
                  </a:cubicBezTo>
                  <a:cubicBezTo>
                    <a:pt x="3151" y="415"/>
                    <a:pt x="3151" y="415"/>
                    <a:pt x="3150" y="416"/>
                  </a:cubicBezTo>
                  <a:cubicBezTo>
                    <a:pt x="3150" y="416"/>
                    <a:pt x="3149" y="416"/>
                    <a:pt x="3149" y="416"/>
                  </a:cubicBezTo>
                  <a:cubicBezTo>
                    <a:pt x="3149" y="416"/>
                    <a:pt x="3149" y="415"/>
                    <a:pt x="3149" y="415"/>
                  </a:cubicBezTo>
                  <a:moveTo>
                    <a:pt x="3099" y="418"/>
                  </a:moveTo>
                  <a:cubicBezTo>
                    <a:pt x="3100" y="418"/>
                    <a:pt x="3100" y="418"/>
                    <a:pt x="3100" y="418"/>
                  </a:cubicBezTo>
                  <a:cubicBezTo>
                    <a:pt x="3101" y="418"/>
                    <a:pt x="3100" y="419"/>
                    <a:pt x="3100" y="419"/>
                  </a:cubicBezTo>
                  <a:cubicBezTo>
                    <a:pt x="3100" y="419"/>
                    <a:pt x="3099" y="419"/>
                    <a:pt x="3099" y="419"/>
                  </a:cubicBezTo>
                  <a:cubicBezTo>
                    <a:pt x="3099" y="419"/>
                    <a:pt x="3099" y="419"/>
                    <a:pt x="3099" y="418"/>
                  </a:cubicBezTo>
                  <a:moveTo>
                    <a:pt x="3160" y="416"/>
                  </a:moveTo>
                  <a:lnTo>
                    <a:pt x="3162" y="417"/>
                  </a:lnTo>
                  <a:lnTo>
                    <a:pt x="3162" y="418"/>
                  </a:lnTo>
                  <a:lnTo>
                    <a:pt x="3160" y="419"/>
                  </a:lnTo>
                  <a:lnTo>
                    <a:pt x="3160" y="416"/>
                  </a:lnTo>
                  <a:close/>
                  <a:moveTo>
                    <a:pt x="3107" y="420"/>
                  </a:moveTo>
                  <a:cubicBezTo>
                    <a:pt x="3107" y="420"/>
                    <a:pt x="3108" y="420"/>
                    <a:pt x="3108" y="420"/>
                  </a:cubicBezTo>
                  <a:cubicBezTo>
                    <a:pt x="3108" y="420"/>
                    <a:pt x="3108" y="421"/>
                    <a:pt x="3108" y="421"/>
                  </a:cubicBezTo>
                  <a:cubicBezTo>
                    <a:pt x="3107" y="421"/>
                    <a:pt x="3107" y="421"/>
                    <a:pt x="3107" y="421"/>
                  </a:cubicBezTo>
                  <a:cubicBezTo>
                    <a:pt x="3107" y="421"/>
                    <a:pt x="3106" y="421"/>
                    <a:pt x="3107" y="420"/>
                  </a:cubicBezTo>
                  <a:moveTo>
                    <a:pt x="3168" y="422"/>
                  </a:moveTo>
                  <a:cubicBezTo>
                    <a:pt x="3167" y="423"/>
                    <a:pt x="3166" y="424"/>
                    <a:pt x="3163" y="424"/>
                  </a:cubicBezTo>
                  <a:cubicBezTo>
                    <a:pt x="3163" y="423"/>
                    <a:pt x="3164" y="423"/>
                    <a:pt x="3164" y="422"/>
                  </a:cubicBezTo>
                  <a:cubicBezTo>
                    <a:pt x="3165" y="422"/>
                    <a:pt x="3166" y="422"/>
                    <a:pt x="3167" y="422"/>
                  </a:cubicBezTo>
                  <a:cubicBezTo>
                    <a:pt x="3167" y="421"/>
                    <a:pt x="3168" y="421"/>
                    <a:pt x="3169" y="419"/>
                  </a:cubicBezTo>
                  <a:cubicBezTo>
                    <a:pt x="3169" y="418"/>
                    <a:pt x="3170" y="418"/>
                    <a:pt x="3172" y="418"/>
                  </a:cubicBezTo>
                  <a:cubicBezTo>
                    <a:pt x="3171" y="420"/>
                    <a:pt x="3169" y="421"/>
                    <a:pt x="3168" y="422"/>
                  </a:cubicBezTo>
                  <a:moveTo>
                    <a:pt x="3106" y="422"/>
                  </a:moveTo>
                  <a:lnTo>
                    <a:pt x="3108" y="422"/>
                  </a:lnTo>
                  <a:lnTo>
                    <a:pt x="3108" y="424"/>
                  </a:lnTo>
                  <a:lnTo>
                    <a:pt x="3106" y="424"/>
                  </a:lnTo>
                  <a:lnTo>
                    <a:pt x="3106" y="422"/>
                  </a:lnTo>
                  <a:close/>
                  <a:moveTo>
                    <a:pt x="3090" y="426"/>
                  </a:moveTo>
                  <a:lnTo>
                    <a:pt x="3092" y="426"/>
                  </a:lnTo>
                  <a:lnTo>
                    <a:pt x="3092" y="429"/>
                  </a:lnTo>
                  <a:lnTo>
                    <a:pt x="3090" y="428"/>
                  </a:lnTo>
                  <a:lnTo>
                    <a:pt x="3090" y="426"/>
                  </a:lnTo>
                  <a:close/>
                  <a:moveTo>
                    <a:pt x="3095" y="429"/>
                  </a:moveTo>
                  <a:cubicBezTo>
                    <a:pt x="3096" y="429"/>
                    <a:pt x="3096" y="429"/>
                    <a:pt x="3096" y="429"/>
                  </a:cubicBezTo>
                  <a:cubicBezTo>
                    <a:pt x="3097" y="430"/>
                    <a:pt x="3097" y="430"/>
                    <a:pt x="3096" y="430"/>
                  </a:cubicBezTo>
                  <a:cubicBezTo>
                    <a:pt x="3096" y="430"/>
                    <a:pt x="3095" y="431"/>
                    <a:pt x="3095" y="430"/>
                  </a:cubicBezTo>
                  <a:cubicBezTo>
                    <a:pt x="3095" y="430"/>
                    <a:pt x="3095" y="430"/>
                    <a:pt x="3095" y="429"/>
                  </a:cubicBezTo>
                  <a:moveTo>
                    <a:pt x="3079" y="433"/>
                  </a:moveTo>
                  <a:cubicBezTo>
                    <a:pt x="3080" y="433"/>
                    <a:pt x="3080" y="433"/>
                    <a:pt x="3080" y="433"/>
                  </a:cubicBezTo>
                  <a:cubicBezTo>
                    <a:pt x="3081" y="434"/>
                    <a:pt x="3080" y="434"/>
                    <a:pt x="3080" y="434"/>
                  </a:cubicBezTo>
                  <a:cubicBezTo>
                    <a:pt x="3080" y="434"/>
                    <a:pt x="3079" y="435"/>
                    <a:pt x="3079" y="434"/>
                  </a:cubicBezTo>
                  <a:cubicBezTo>
                    <a:pt x="3079" y="434"/>
                    <a:pt x="3079" y="434"/>
                    <a:pt x="3079" y="433"/>
                  </a:cubicBezTo>
                  <a:close/>
                  <a:moveTo>
                    <a:pt x="3094" y="433"/>
                  </a:moveTo>
                  <a:cubicBezTo>
                    <a:pt x="3095" y="432"/>
                    <a:pt x="3095" y="432"/>
                    <a:pt x="3095" y="433"/>
                  </a:cubicBezTo>
                  <a:cubicBezTo>
                    <a:pt x="3096" y="433"/>
                    <a:pt x="3096" y="433"/>
                    <a:pt x="3095" y="434"/>
                  </a:cubicBezTo>
                  <a:cubicBezTo>
                    <a:pt x="3095" y="434"/>
                    <a:pt x="3095" y="434"/>
                    <a:pt x="3094" y="434"/>
                  </a:cubicBezTo>
                  <a:cubicBezTo>
                    <a:pt x="3094" y="433"/>
                    <a:pt x="3094" y="433"/>
                    <a:pt x="3094" y="433"/>
                  </a:cubicBezTo>
                  <a:close/>
                  <a:moveTo>
                    <a:pt x="3319" y="429"/>
                  </a:moveTo>
                  <a:lnTo>
                    <a:pt x="3321" y="429"/>
                  </a:lnTo>
                  <a:lnTo>
                    <a:pt x="3321" y="431"/>
                  </a:lnTo>
                  <a:lnTo>
                    <a:pt x="3319" y="432"/>
                  </a:lnTo>
                  <a:lnTo>
                    <a:pt x="3319" y="429"/>
                  </a:lnTo>
                  <a:close/>
                  <a:moveTo>
                    <a:pt x="3334" y="431"/>
                  </a:moveTo>
                  <a:cubicBezTo>
                    <a:pt x="3334" y="431"/>
                    <a:pt x="3335" y="431"/>
                    <a:pt x="3335" y="431"/>
                  </a:cubicBezTo>
                  <a:cubicBezTo>
                    <a:pt x="3335" y="431"/>
                    <a:pt x="3335" y="431"/>
                    <a:pt x="3334" y="431"/>
                  </a:cubicBezTo>
                  <a:cubicBezTo>
                    <a:pt x="3334" y="432"/>
                    <a:pt x="3333" y="432"/>
                    <a:pt x="3333" y="432"/>
                  </a:cubicBezTo>
                  <a:cubicBezTo>
                    <a:pt x="3333" y="431"/>
                    <a:pt x="3333" y="431"/>
                    <a:pt x="3334" y="431"/>
                  </a:cubicBezTo>
                  <a:close/>
                  <a:moveTo>
                    <a:pt x="3081" y="446"/>
                  </a:moveTo>
                  <a:cubicBezTo>
                    <a:pt x="3080" y="445"/>
                    <a:pt x="3080" y="444"/>
                    <a:pt x="3081" y="444"/>
                  </a:cubicBezTo>
                  <a:cubicBezTo>
                    <a:pt x="3082" y="444"/>
                    <a:pt x="3083" y="444"/>
                    <a:pt x="3084" y="444"/>
                  </a:cubicBezTo>
                  <a:cubicBezTo>
                    <a:pt x="3083" y="445"/>
                    <a:pt x="3082" y="446"/>
                    <a:pt x="3081" y="446"/>
                  </a:cubicBezTo>
                  <a:moveTo>
                    <a:pt x="3080" y="447"/>
                  </a:moveTo>
                  <a:cubicBezTo>
                    <a:pt x="3080" y="447"/>
                    <a:pt x="3081" y="447"/>
                    <a:pt x="3081" y="447"/>
                  </a:cubicBezTo>
                  <a:cubicBezTo>
                    <a:pt x="3081" y="448"/>
                    <a:pt x="3081" y="448"/>
                    <a:pt x="3081" y="448"/>
                  </a:cubicBezTo>
                  <a:cubicBezTo>
                    <a:pt x="3080" y="448"/>
                    <a:pt x="3080" y="448"/>
                    <a:pt x="3080" y="448"/>
                  </a:cubicBezTo>
                  <a:cubicBezTo>
                    <a:pt x="3079" y="448"/>
                    <a:pt x="3079" y="448"/>
                    <a:pt x="3080" y="447"/>
                  </a:cubicBezTo>
                  <a:moveTo>
                    <a:pt x="3293" y="445"/>
                  </a:moveTo>
                  <a:cubicBezTo>
                    <a:pt x="3292" y="445"/>
                    <a:pt x="3292" y="445"/>
                    <a:pt x="3291" y="444"/>
                  </a:cubicBezTo>
                  <a:cubicBezTo>
                    <a:pt x="3290" y="444"/>
                    <a:pt x="3290" y="443"/>
                    <a:pt x="3290" y="441"/>
                  </a:cubicBezTo>
                  <a:cubicBezTo>
                    <a:pt x="3292" y="441"/>
                    <a:pt x="3293" y="442"/>
                    <a:pt x="3293" y="445"/>
                  </a:cubicBezTo>
                  <a:moveTo>
                    <a:pt x="3300" y="443"/>
                  </a:moveTo>
                  <a:lnTo>
                    <a:pt x="3300" y="446"/>
                  </a:lnTo>
                  <a:lnTo>
                    <a:pt x="3297" y="447"/>
                  </a:lnTo>
                  <a:cubicBezTo>
                    <a:pt x="3297" y="446"/>
                    <a:pt x="3297" y="445"/>
                    <a:pt x="3297" y="445"/>
                  </a:cubicBezTo>
                  <a:cubicBezTo>
                    <a:pt x="3297" y="445"/>
                    <a:pt x="3298" y="444"/>
                    <a:pt x="3298" y="443"/>
                  </a:cubicBezTo>
                  <a:lnTo>
                    <a:pt x="3300" y="443"/>
                  </a:lnTo>
                  <a:close/>
                  <a:moveTo>
                    <a:pt x="3328" y="446"/>
                  </a:moveTo>
                  <a:cubicBezTo>
                    <a:pt x="3329" y="446"/>
                    <a:pt x="3330" y="446"/>
                    <a:pt x="3331" y="446"/>
                  </a:cubicBezTo>
                  <a:cubicBezTo>
                    <a:pt x="3331" y="446"/>
                    <a:pt x="3332" y="446"/>
                    <a:pt x="3332" y="447"/>
                  </a:cubicBezTo>
                  <a:cubicBezTo>
                    <a:pt x="3333" y="447"/>
                    <a:pt x="3333" y="448"/>
                    <a:pt x="3333" y="450"/>
                  </a:cubicBezTo>
                  <a:cubicBezTo>
                    <a:pt x="3331" y="450"/>
                    <a:pt x="3330" y="449"/>
                    <a:pt x="3329" y="448"/>
                  </a:cubicBezTo>
                  <a:cubicBezTo>
                    <a:pt x="3328" y="448"/>
                    <a:pt x="3328" y="447"/>
                    <a:pt x="3327" y="445"/>
                  </a:cubicBezTo>
                  <a:cubicBezTo>
                    <a:pt x="3327" y="446"/>
                    <a:pt x="3328" y="446"/>
                    <a:pt x="3328" y="446"/>
                  </a:cubicBezTo>
                  <a:moveTo>
                    <a:pt x="3250" y="451"/>
                  </a:moveTo>
                  <a:lnTo>
                    <a:pt x="3252" y="451"/>
                  </a:lnTo>
                  <a:lnTo>
                    <a:pt x="3252" y="452"/>
                  </a:lnTo>
                  <a:lnTo>
                    <a:pt x="3250" y="453"/>
                  </a:lnTo>
                  <a:lnTo>
                    <a:pt x="3250" y="451"/>
                  </a:lnTo>
                  <a:close/>
                  <a:moveTo>
                    <a:pt x="3324" y="450"/>
                  </a:moveTo>
                  <a:lnTo>
                    <a:pt x="3326" y="449"/>
                  </a:lnTo>
                  <a:lnTo>
                    <a:pt x="3327" y="452"/>
                  </a:lnTo>
                  <a:lnTo>
                    <a:pt x="3324" y="452"/>
                  </a:lnTo>
                  <a:lnTo>
                    <a:pt x="3324" y="450"/>
                  </a:lnTo>
                  <a:close/>
                  <a:moveTo>
                    <a:pt x="3321" y="452"/>
                  </a:moveTo>
                  <a:cubicBezTo>
                    <a:pt x="3322" y="452"/>
                    <a:pt x="3322" y="452"/>
                    <a:pt x="3322" y="453"/>
                  </a:cubicBezTo>
                  <a:cubicBezTo>
                    <a:pt x="3322" y="454"/>
                    <a:pt x="3322" y="454"/>
                    <a:pt x="3321" y="454"/>
                  </a:cubicBezTo>
                  <a:cubicBezTo>
                    <a:pt x="3321" y="454"/>
                    <a:pt x="3321" y="453"/>
                    <a:pt x="3321" y="453"/>
                  </a:cubicBezTo>
                  <a:cubicBezTo>
                    <a:pt x="3321" y="452"/>
                    <a:pt x="3321" y="452"/>
                    <a:pt x="3321" y="452"/>
                  </a:cubicBezTo>
                  <a:moveTo>
                    <a:pt x="3288" y="458"/>
                  </a:moveTo>
                  <a:cubicBezTo>
                    <a:pt x="3288" y="457"/>
                    <a:pt x="3288" y="457"/>
                    <a:pt x="3289" y="458"/>
                  </a:cubicBezTo>
                  <a:cubicBezTo>
                    <a:pt x="3289" y="458"/>
                    <a:pt x="3289" y="458"/>
                    <a:pt x="3289" y="459"/>
                  </a:cubicBezTo>
                  <a:cubicBezTo>
                    <a:pt x="3288" y="459"/>
                    <a:pt x="3288" y="459"/>
                    <a:pt x="3288" y="459"/>
                  </a:cubicBezTo>
                  <a:cubicBezTo>
                    <a:pt x="3287" y="458"/>
                    <a:pt x="3287" y="458"/>
                    <a:pt x="3288" y="458"/>
                  </a:cubicBezTo>
                  <a:close/>
                  <a:moveTo>
                    <a:pt x="3287" y="459"/>
                  </a:moveTo>
                  <a:cubicBezTo>
                    <a:pt x="3288" y="459"/>
                    <a:pt x="3288" y="460"/>
                    <a:pt x="3288" y="462"/>
                  </a:cubicBezTo>
                  <a:cubicBezTo>
                    <a:pt x="3285" y="462"/>
                    <a:pt x="3284" y="461"/>
                    <a:pt x="3284" y="459"/>
                  </a:cubicBezTo>
                  <a:cubicBezTo>
                    <a:pt x="3285" y="459"/>
                    <a:pt x="3286" y="459"/>
                    <a:pt x="3287" y="459"/>
                  </a:cubicBezTo>
                  <a:moveTo>
                    <a:pt x="3327" y="459"/>
                  </a:moveTo>
                  <a:cubicBezTo>
                    <a:pt x="3328" y="459"/>
                    <a:pt x="3328" y="459"/>
                    <a:pt x="3329" y="459"/>
                  </a:cubicBezTo>
                  <a:cubicBezTo>
                    <a:pt x="3329" y="460"/>
                    <a:pt x="3328" y="460"/>
                    <a:pt x="3327" y="460"/>
                  </a:cubicBezTo>
                  <a:cubicBezTo>
                    <a:pt x="3327" y="460"/>
                    <a:pt x="3327" y="460"/>
                    <a:pt x="3327" y="459"/>
                  </a:cubicBezTo>
                  <a:moveTo>
                    <a:pt x="3289" y="18"/>
                  </a:moveTo>
                  <a:cubicBezTo>
                    <a:pt x="3289" y="17"/>
                    <a:pt x="3289" y="17"/>
                    <a:pt x="3288" y="17"/>
                  </a:cubicBezTo>
                  <a:cubicBezTo>
                    <a:pt x="3287" y="18"/>
                    <a:pt x="3287" y="18"/>
                    <a:pt x="3288" y="19"/>
                  </a:cubicBezTo>
                  <a:cubicBezTo>
                    <a:pt x="3288" y="19"/>
                    <a:pt x="3289" y="20"/>
                    <a:pt x="3289" y="20"/>
                  </a:cubicBezTo>
                  <a:cubicBezTo>
                    <a:pt x="3290" y="20"/>
                    <a:pt x="3290" y="20"/>
                    <a:pt x="3291" y="20"/>
                  </a:cubicBezTo>
                  <a:cubicBezTo>
                    <a:pt x="3291" y="20"/>
                    <a:pt x="3291" y="20"/>
                    <a:pt x="3291" y="20"/>
                  </a:cubicBezTo>
                  <a:cubicBezTo>
                    <a:pt x="3290" y="20"/>
                    <a:pt x="3289" y="19"/>
                    <a:pt x="3289" y="18"/>
                  </a:cubicBezTo>
                  <a:moveTo>
                    <a:pt x="3139" y="447"/>
                  </a:moveTo>
                  <a:cubicBezTo>
                    <a:pt x="3137" y="446"/>
                    <a:pt x="3136" y="446"/>
                    <a:pt x="3135" y="446"/>
                  </a:cubicBezTo>
                  <a:cubicBezTo>
                    <a:pt x="3135" y="445"/>
                    <a:pt x="3136" y="445"/>
                    <a:pt x="3137" y="445"/>
                  </a:cubicBezTo>
                  <a:cubicBezTo>
                    <a:pt x="3138" y="445"/>
                    <a:pt x="3138" y="445"/>
                    <a:pt x="3138" y="444"/>
                  </a:cubicBezTo>
                  <a:cubicBezTo>
                    <a:pt x="3138" y="443"/>
                    <a:pt x="3137" y="443"/>
                    <a:pt x="3135" y="443"/>
                  </a:cubicBezTo>
                  <a:lnTo>
                    <a:pt x="3132" y="443"/>
                  </a:lnTo>
                  <a:cubicBezTo>
                    <a:pt x="3131" y="443"/>
                    <a:pt x="3130" y="443"/>
                    <a:pt x="3129" y="443"/>
                  </a:cubicBezTo>
                  <a:cubicBezTo>
                    <a:pt x="3128" y="443"/>
                    <a:pt x="3127" y="442"/>
                    <a:pt x="3126" y="442"/>
                  </a:cubicBezTo>
                  <a:cubicBezTo>
                    <a:pt x="3127" y="442"/>
                    <a:pt x="3128" y="442"/>
                    <a:pt x="3130" y="442"/>
                  </a:cubicBezTo>
                  <a:cubicBezTo>
                    <a:pt x="3131" y="442"/>
                    <a:pt x="3133" y="442"/>
                    <a:pt x="3135" y="442"/>
                  </a:cubicBezTo>
                  <a:cubicBezTo>
                    <a:pt x="3136" y="442"/>
                    <a:pt x="3137" y="442"/>
                    <a:pt x="3138" y="441"/>
                  </a:cubicBezTo>
                  <a:cubicBezTo>
                    <a:pt x="3139" y="441"/>
                    <a:pt x="3139" y="440"/>
                    <a:pt x="3138" y="439"/>
                  </a:cubicBezTo>
                  <a:cubicBezTo>
                    <a:pt x="3137" y="440"/>
                    <a:pt x="3136" y="440"/>
                    <a:pt x="3133" y="440"/>
                  </a:cubicBezTo>
                  <a:cubicBezTo>
                    <a:pt x="3130" y="441"/>
                    <a:pt x="3128" y="440"/>
                    <a:pt x="3127" y="439"/>
                  </a:cubicBezTo>
                  <a:cubicBezTo>
                    <a:pt x="3130" y="439"/>
                    <a:pt x="3131" y="439"/>
                    <a:pt x="3132" y="437"/>
                  </a:cubicBezTo>
                  <a:cubicBezTo>
                    <a:pt x="3133" y="436"/>
                    <a:pt x="3132" y="435"/>
                    <a:pt x="3130" y="434"/>
                  </a:cubicBezTo>
                  <a:cubicBezTo>
                    <a:pt x="3132" y="434"/>
                    <a:pt x="3133" y="434"/>
                    <a:pt x="3133" y="435"/>
                  </a:cubicBezTo>
                  <a:cubicBezTo>
                    <a:pt x="3134" y="435"/>
                    <a:pt x="3135" y="436"/>
                    <a:pt x="3136" y="436"/>
                  </a:cubicBezTo>
                  <a:cubicBezTo>
                    <a:pt x="3136" y="434"/>
                    <a:pt x="3136" y="434"/>
                    <a:pt x="3135" y="433"/>
                  </a:cubicBezTo>
                  <a:cubicBezTo>
                    <a:pt x="3134" y="433"/>
                    <a:pt x="3134" y="433"/>
                    <a:pt x="3133" y="432"/>
                  </a:cubicBezTo>
                  <a:cubicBezTo>
                    <a:pt x="3134" y="432"/>
                    <a:pt x="3135" y="432"/>
                    <a:pt x="3137" y="432"/>
                  </a:cubicBezTo>
                  <a:cubicBezTo>
                    <a:pt x="3138" y="432"/>
                    <a:pt x="3139" y="432"/>
                    <a:pt x="3139" y="431"/>
                  </a:cubicBezTo>
                  <a:cubicBezTo>
                    <a:pt x="3137" y="431"/>
                    <a:pt x="3136" y="430"/>
                    <a:pt x="3136" y="428"/>
                  </a:cubicBezTo>
                  <a:cubicBezTo>
                    <a:pt x="3136" y="427"/>
                    <a:pt x="3135" y="426"/>
                    <a:pt x="3134" y="425"/>
                  </a:cubicBezTo>
                  <a:cubicBezTo>
                    <a:pt x="3134" y="426"/>
                    <a:pt x="3134" y="427"/>
                    <a:pt x="3134" y="428"/>
                  </a:cubicBezTo>
                  <a:cubicBezTo>
                    <a:pt x="3134" y="429"/>
                    <a:pt x="3134" y="430"/>
                    <a:pt x="3133" y="430"/>
                  </a:cubicBezTo>
                  <a:cubicBezTo>
                    <a:pt x="3133" y="429"/>
                    <a:pt x="3133" y="428"/>
                    <a:pt x="3132" y="428"/>
                  </a:cubicBezTo>
                  <a:cubicBezTo>
                    <a:pt x="3132" y="427"/>
                    <a:pt x="3132" y="426"/>
                    <a:pt x="3132" y="425"/>
                  </a:cubicBezTo>
                  <a:cubicBezTo>
                    <a:pt x="3130" y="426"/>
                    <a:pt x="3129" y="426"/>
                    <a:pt x="3128" y="426"/>
                  </a:cubicBezTo>
                  <a:cubicBezTo>
                    <a:pt x="3128" y="426"/>
                    <a:pt x="3127" y="425"/>
                    <a:pt x="3125" y="425"/>
                  </a:cubicBezTo>
                  <a:cubicBezTo>
                    <a:pt x="3125" y="425"/>
                    <a:pt x="3125" y="426"/>
                    <a:pt x="3125" y="426"/>
                  </a:cubicBezTo>
                  <a:cubicBezTo>
                    <a:pt x="3126" y="427"/>
                    <a:pt x="3126" y="427"/>
                    <a:pt x="3127" y="427"/>
                  </a:cubicBezTo>
                  <a:cubicBezTo>
                    <a:pt x="3127" y="427"/>
                    <a:pt x="3128" y="428"/>
                    <a:pt x="3128" y="428"/>
                  </a:cubicBezTo>
                  <a:cubicBezTo>
                    <a:pt x="3128" y="428"/>
                    <a:pt x="3129" y="428"/>
                    <a:pt x="3129" y="429"/>
                  </a:cubicBezTo>
                  <a:cubicBezTo>
                    <a:pt x="3128" y="430"/>
                    <a:pt x="3128" y="430"/>
                    <a:pt x="3127" y="431"/>
                  </a:cubicBezTo>
                  <a:cubicBezTo>
                    <a:pt x="3127" y="432"/>
                    <a:pt x="3126" y="432"/>
                    <a:pt x="3125" y="433"/>
                  </a:cubicBezTo>
                  <a:cubicBezTo>
                    <a:pt x="3125" y="433"/>
                    <a:pt x="3125" y="433"/>
                    <a:pt x="3125" y="432"/>
                  </a:cubicBezTo>
                  <a:cubicBezTo>
                    <a:pt x="3124" y="432"/>
                    <a:pt x="3124" y="432"/>
                    <a:pt x="3124" y="432"/>
                  </a:cubicBezTo>
                  <a:cubicBezTo>
                    <a:pt x="3123" y="433"/>
                    <a:pt x="3123" y="433"/>
                    <a:pt x="3122" y="433"/>
                  </a:cubicBezTo>
                  <a:cubicBezTo>
                    <a:pt x="3122" y="434"/>
                    <a:pt x="3121" y="434"/>
                    <a:pt x="3120" y="435"/>
                  </a:cubicBezTo>
                  <a:cubicBezTo>
                    <a:pt x="3120" y="435"/>
                    <a:pt x="3119" y="436"/>
                    <a:pt x="3119" y="436"/>
                  </a:cubicBezTo>
                  <a:cubicBezTo>
                    <a:pt x="3118" y="436"/>
                    <a:pt x="3118" y="435"/>
                    <a:pt x="3117" y="434"/>
                  </a:cubicBezTo>
                  <a:cubicBezTo>
                    <a:pt x="3117" y="436"/>
                    <a:pt x="3118" y="437"/>
                    <a:pt x="3118" y="437"/>
                  </a:cubicBezTo>
                  <a:cubicBezTo>
                    <a:pt x="3118" y="438"/>
                    <a:pt x="3119" y="438"/>
                    <a:pt x="3119" y="437"/>
                  </a:cubicBezTo>
                  <a:cubicBezTo>
                    <a:pt x="3120" y="437"/>
                    <a:pt x="3121" y="436"/>
                    <a:pt x="3121" y="436"/>
                  </a:cubicBezTo>
                  <a:cubicBezTo>
                    <a:pt x="3122" y="435"/>
                    <a:pt x="3123" y="435"/>
                    <a:pt x="3124" y="435"/>
                  </a:cubicBezTo>
                  <a:cubicBezTo>
                    <a:pt x="3124" y="436"/>
                    <a:pt x="3124" y="437"/>
                    <a:pt x="3124" y="437"/>
                  </a:cubicBezTo>
                  <a:cubicBezTo>
                    <a:pt x="3124" y="438"/>
                    <a:pt x="3124" y="438"/>
                    <a:pt x="3125" y="439"/>
                  </a:cubicBezTo>
                  <a:cubicBezTo>
                    <a:pt x="3125" y="438"/>
                    <a:pt x="3125" y="437"/>
                    <a:pt x="3125" y="436"/>
                  </a:cubicBezTo>
                  <a:cubicBezTo>
                    <a:pt x="3125" y="436"/>
                    <a:pt x="3125" y="435"/>
                    <a:pt x="3126" y="435"/>
                  </a:cubicBezTo>
                  <a:cubicBezTo>
                    <a:pt x="3126" y="436"/>
                    <a:pt x="3126" y="437"/>
                    <a:pt x="3126" y="439"/>
                  </a:cubicBezTo>
                  <a:cubicBezTo>
                    <a:pt x="3127" y="440"/>
                    <a:pt x="3126" y="441"/>
                    <a:pt x="3125" y="441"/>
                  </a:cubicBezTo>
                  <a:cubicBezTo>
                    <a:pt x="3124" y="439"/>
                    <a:pt x="3123" y="438"/>
                    <a:pt x="3122" y="438"/>
                  </a:cubicBezTo>
                  <a:cubicBezTo>
                    <a:pt x="3121" y="438"/>
                    <a:pt x="3119" y="438"/>
                    <a:pt x="3117" y="439"/>
                  </a:cubicBezTo>
                  <a:cubicBezTo>
                    <a:pt x="3117" y="440"/>
                    <a:pt x="3117" y="441"/>
                    <a:pt x="3117" y="441"/>
                  </a:cubicBezTo>
                  <a:cubicBezTo>
                    <a:pt x="3118" y="441"/>
                    <a:pt x="3118" y="441"/>
                    <a:pt x="3118" y="440"/>
                  </a:cubicBezTo>
                  <a:cubicBezTo>
                    <a:pt x="3119" y="440"/>
                    <a:pt x="3119" y="440"/>
                    <a:pt x="3120" y="440"/>
                  </a:cubicBezTo>
                  <a:cubicBezTo>
                    <a:pt x="3120" y="440"/>
                    <a:pt x="3121" y="440"/>
                    <a:pt x="3121" y="441"/>
                  </a:cubicBezTo>
                  <a:cubicBezTo>
                    <a:pt x="3120" y="442"/>
                    <a:pt x="3119" y="442"/>
                    <a:pt x="3117" y="442"/>
                  </a:cubicBezTo>
                  <a:cubicBezTo>
                    <a:pt x="3116" y="442"/>
                    <a:pt x="3115" y="442"/>
                    <a:pt x="3113" y="442"/>
                  </a:cubicBezTo>
                  <a:cubicBezTo>
                    <a:pt x="3112" y="442"/>
                    <a:pt x="3111" y="442"/>
                    <a:pt x="3109" y="442"/>
                  </a:cubicBezTo>
                  <a:cubicBezTo>
                    <a:pt x="3108" y="441"/>
                    <a:pt x="3107" y="441"/>
                    <a:pt x="3107" y="440"/>
                  </a:cubicBezTo>
                  <a:cubicBezTo>
                    <a:pt x="3106" y="441"/>
                    <a:pt x="3106" y="442"/>
                    <a:pt x="3107" y="442"/>
                  </a:cubicBezTo>
                  <a:cubicBezTo>
                    <a:pt x="3107" y="442"/>
                    <a:pt x="3107" y="442"/>
                    <a:pt x="3108" y="442"/>
                  </a:cubicBezTo>
                  <a:cubicBezTo>
                    <a:pt x="3108" y="443"/>
                    <a:pt x="3109" y="443"/>
                    <a:pt x="3109" y="443"/>
                  </a:cubicBezTo>
                  <a:cubicBezTo>
                    <a:pt x="3109" y="443"/>
                    <a:pt x="3109" y="444"/>
                    <a:pt x="3109" y="445"/>
                  </a:cubicBezTo>
                  <a:cubicBezTo>
                    <a:pt x="3108" y="445"/>
                    <a:pt x="3108" y="444"/>
                    <a:pt x="3107" y="444"/>
                  </a:cubicBezTo>
                  <a:cubicBezTo>
                    <a:pt x="3107" y="444"/>
                    <a:pt x="3107" y="444"/>
                    <a:pt x="3107" y="446"/>
                  </a:cubicBezTo>
                  <a:cubicBezTo>
                    <a:pt x="3107" y="447"/>
                    <a:pt x="3107" y="447"/>
                    <a:pt x="3108" y="447"/>
                  </a:cubicBezTo>
                  <a:cubicBezTo>
                    <a:pt x="3109" y="447"/>
                    <a:pt x="3110" y="447"/>
                    <a:pt x="3110" y="448"/>
                  </a:cubicBezTo>
                  <a:cubicBezTo>
                    <a:pt x="3110" y="449"/>
                    <a:pt x="3110" y="449"/>
                    <a:pt x="3110" y="449"/>
                  </a:cubicBezTo>
                  <a:cubicBezTo>
                    <a:pt x="3109" y="449"/>
                    <a:pt x="3109" y="449"/>
                    <a:pt x="3108" y="449"/>
                  </a:cubicBezTo>
                  <a:cubicBezTo>
                    <a:pt x="3108" y="449"/>
                    <a:pt x="3107" y="449"/>
                    <a:pt x="3107" y="450"/>
                  </a:cubicBezTo>
                  <a:cubicBezTo>
                    <a:pt x="3107" y="450"/>
                    <a:pt x="3107" y="450"/>
                    <a:pt x="3107" y="451"/>
                  </a:cubicBezTo>
                  <a:cubicBezTo>
                    <a:pt x="3108" y="452"/>
                    <a:pt x="3109" y="452"/>
                    <a:pt x="3109" y="452"/>
                  </a:cubicBezTo>
                  <a:cubicBezTo>
                    <a:pt x="3109" y="452"/>
                    <a:pt x="3110" y="451"/>
                    <a:pt x="3110" y="450"/>
                  </a:cubicBezTo>
                  <a:cubicBezTo>
                    <a:pt x="3111" y="450"/>
                    <a:pt x="3111" y="449"/>
                    <a:pt x="3112" y="448"/>
                  </a:cubicBezTo>
                  <a:cubicBezTo>
                    <a:pt x="3112" y="447"/>
                    <a:pt x="3113" y="447"/>
                    <a:pt x="3113" y="447"/>
                  </a:cubicBezTo>
                  <a:cubicBezTo>
                    <a:pt x="3114" y="448"/>
                    <a:pt x="3114" y="449"/>
                    <a:pt x="3113" y="449"/>
                  </a:cubicBezTo>
                  <a:cubicBezTo>
                    <a:pt x="3112" y="450"/>
                    <a:pt x="3111" y="450"/>
                    <a:pt x="3111" y="451"/>
                  </a:cubicBezTo>
                  <a:lnTo>
                    <a:pt x="3116" y="451"/>
                  </a:lnTo>
                  <a:cubicBezTo>
                    <a:pt x="3115" y="448"/>
                    <a:pt x="3116" y="445"/>
                    <a:pt x="3119" y="444"/>
                  </a:cubicBezTo>
                  <a:cubicBezTo>
                    <a:pt x="3119" y="446"/>
                    <a:pt x="3119" y="446"/>
                    <a:pt x="3120" y="446"/>
                  </a:cubicBezTo>
                  <a:cubicBezTo>
                    <a:pt x="3121" y="446"/>
                    <a:pt x="3122" y="446"/>
                    <a:pt x="3123" y="446"/>
                  </a:cubicBezTo>
                  <a:cubicBezTo>
                    <a:pt x="3125" y="445"/>
                    <a:pt x="3126" y="445"/>
                    <a:pt x="3127" y="445"/>
                  </a:cubicBezTo>
                  <a:cubicBezTo>
                    <a:pt x="3128" y="445"/>
                    <a:pt x="3129" y="445"/>
                    <a:pt x="3129" y="446"/>
                  </a:cubicBezTo>
                  <a:cubicBezTo>
                    <a:pt x="3127" y="446"/>
                    <a:pt x="3126" y="446"/>
                    <a:pt x="3125" y="447"/>
                  </a:cubicBezTo>
                  <a:cubicBezTo>
                    <a:pt x="3124" y="448"/>
                    <a:pt x="3122" y="449"/>
                    <a:pt x="3120" y="449"/>
                  </a:cubicBezTo>
                  <a:cubicBezTo>
                    <a:pt x="3121" y="450"/>
                    <a:pt x="3121" y="450"/>
                    <a:pt x="3121" y="451"/>
                  </a:cubicBezTo>
                  <a:cubicBezTo>
                    <a:pt x="3121" y="451"/>
                    <a:pt x="3121" y="451"/>
                    <a:pt x="3120" y="451"/>
                  </a:cubicBezTo>
                  <a:cubicBezTo>
                    <a:pt x="3120" y="451"/>
                    <a:pt x="3119" y="451"/>
                    <a:pt x="3118" y="451"/>
                  </a:cubicBezTo>
                  <a:cubicBezTo>
                    <a:pt x="3118" y="451"/>
                    <a:pt x="3117" y="452"/>
                    <a:pt x="3117" y="452"/>
                  </a:cubicBezTo>
                  <a:cubicBezTo>
                    <a:pt x="3117" y="452"/>
                    <a:pt x="3117" y="453"/>
                    <a:pt x="3117" y="454"/>
                  </a:cubicBezTo>
                  <a:cubicBezTo>
                    <a:pt x="3117" y="454"/>
                    <a:pt x="3117" y="455"/>
                    <a:pt x="3117" y="455"/>
                  </a:cubicBezTo>
                  <a:cubicBezTo>
                    <a:pt x="3117" y="455"/>
                    <a:pt x="3117" y="455"/>
                    <a:pt x="3116" y="456"/>
                  </a:cubicBezTo>
                  <a:cubicBezTo>
                    <a:pt x="3114" y="457"/>
                    <a:pt x="3114" y="458"/>
                    <a:pt x="3114" y="458"/>
                  </a:cubicBezTo>
                  <a:cubicBezTo>
                    <a:pt x="3114" y="458"/>
                    <a:pt x="3113" y="458"/>
                    <a:pt x="3113" y="457"/>
                  </a:cubicBezTo>
                  <a:cubicBezTo>
                    <a:pt x="3113" y="457"/>
                    <a:pt x="3112" y="457"/>
                    <a:pt x="3112" y="457"/>
                  </a:cubicBezTo>
                  <a:cubicBezTo>
                    <a:pt x="3112" y="458"/>
                    <a:pt x="3112" y="459"/>
                    <a:pt x="3113" y="459"/>
                  </a:cubicBezTo>
                  <a:cubicBezTo>
                    <a:pt x="3113" y="460"/>
                    <a:pt x="3114" y="460"/>
                    <a:pt x="3114" y="460"/>
                  </a:cubicBezTo>
                  <a:cubicBezTo>
                    <a:pt x="3114" y="460"/>
                    <a:pt x="3115" y="459"/>
                    <a:pt x="3116" y="459"/>
                  </a:cubicBezTo>
                  <a:cubicBezTo>
                    <a:pt x="3116" y="458"/>
                    <a:pt x="3117" y="458"/>
                    <a:pt x="3117" y="458"/>
                  </a:cubicBezTo>
                  <a:cubicBezTo>
                    <a:pt x="3117" y="459"/>
                    <a:pt x="3117" y="460"/>
                    <a:pt x="3116" y="461"/>
                  </a:cubicBezTo>
                  <a:cubicBezTo>
                    <a:pt x="3115" y="461"/>
                    <a:pt x="3115" y="462"/>
                    <a:pt x="3115" y="463"/>
                  </a:cubicBezTo>
                  <a:cubicBezTo>
                    <a:pt x="3117" y="465"/>
                    <a:pt x="3118" y="465"/>
                    <a:pt x="3119" y="464"/>
                  </a:cubicBezTo>
                  <a:cubicBezTo>
                    <a:pt x="3120" y="463"/>
                    <a:pt x="3120" y="462"/>
                    <a:pt x="3121" y="461"/>
                  </a:cubicBezTo>
                  <a:cubicBezTo>
                    <a:pt x="3122" y="463"/>
                    <a:pt x="3125" y="464"/>
                    <a:pt x="3127" y="465"/>
                  </a:cubicBezTo>
                  <a:cubicBezTo>
                    <a:pt x="3128" y="464"/>
                    <a:pt x="3128" y="463"/>
                    <a:pt x="3129" y="462"/>
                  </a:cubicBezTo>
                  <a:cubicBezTo>
                    <a:pt x="3130" y="462"/>
                    <a:pt x="3131" y="462"/>
                    <a:pt x="3131" y="462"/>
                  </a:cubicBezTo>
                  <a:cubicBezTo>
                    <a:pt x="3132" y="462"/>
                    <a:pt x="3133" y="462"/>
                    <a:pt x="3134" y="462"/>
                  </a:cubicBezTo>
                  <a:cubicBezTo>
                    <a:pt x="3135" y="462"/>
                    <a:pt x="3136" y="462"/>
                    <a:pt x="3137" y="461"/>
                  </a:cubicBezTo>
                  <a:cubicBezTo>
                    <a:pt x="3135" y="461"/>
                    <a:pt x="3133" y="459"/>
                    <a:pt x="3132" y="457"/>
                  </a:cubicBezTo>
                  <a:cubicBezTo>
                    <a:pt x="3131" y="457"/>
                    <a:pt x="3130" y="458"/>
                    <a:pt x="3129" y="458"/>
                  </a:cubicBezTo>
                  <a:cubicBezTo>
                    <a:pt x="3129" y="458"/>
                    <a:pt x="3129" y="457"/>
                    <a:pt x="3128" y="456"/>
                  </a:cubicBezTo>
                  <a:cubicBezTo>
                    <a:pt x="3128" y="456"/>
                    <a:pt x="3127" y="455"/>
                    <a:pt x="3127" y="454"/>
                  </a:cubicBezTo>
                  <a:cubicBezTo>
                    <a:pt x="3127" y="453"/>
                    <a:pt x="3127" y="453"/>
                    <a:pt x="3127" y="452"/>
                  </a:cubicBezTo>
                  <a:cubicBezTo>
                    <a:pt x="3127" y="451"/>
                    <a:pt x="3128" y="451"/>
                    <a:pt x="3129" y="451"/>
                  </a:cubicBezTo>
                  <a:cubicBezTo>
                    <a:pt x="3129" y="452"/>
                    <a:pt x="3130" y="453"/>
                    <a:pt x="3131" y="454"/>
                  </a:cubicBezTo>
                  <a:cubicBezTo>
                    <a:pt x="3131" y="455"/>
                    <a:pt x="3132" y="456"/>
                    <a:pt x="3133" y="457"/>
                  </a:cubicBezTo>
                  <a:cubicBezTo>
                    <a:pt x="3134" y="458"/>
                    <a:pt x="3135" y="459"/>
                    <a:pt x="3137" y="459"/>
                  </a:cubicBezTo>
                  <a:cubicBezTo>
                    <a:pt x="3138" y="459"/>
                    <a:pt x="3139" y="459"/>
                    <a:pt x="3141" y="458"/>
                  </a:cubicBezTo>
                  <a:cubicBezTo>
                    <a:pt x="3140" y="460"/>
                    <a:pt x="3141" y="461"/>
                    <a:pt x="3142" y="460"/>
                  </a:cubicBezTo>
                  <a:cubicBezTo>
                    <a:pt x="3142" y="460"/>
                    <a:pt x="3143" y="460"/>
                    <a:pt x="3144" y="460"/>
                  </a:cubicBezTo>
                  <a:cubicBezTo>
                    <a:pt x="3145" y="461"/>
                    <a:pt x="3145" y="461"/>
                    <a:pt x="3145" y="461"/>
                  </a:cubicBezTo>
                  <a:cubicBezTo>
                    <a:pt x="3145" y="462"/>
                    <a:pt x="3145" y="462"/>
                    <a:pt x="3145" y="462"/>
                  </a:cubicBezTo>
                  <a:cubicBezTo>
                    <a:pt x="3147" y="463"/>
                    <a:pt x="3149" y="463"/>
                    <a:pt x="3152" y="463"/>
                  </a:cubicBezTo>
                  <a:cubicBezTo>
                    <a:pt x="3154" y="463"/>
                    <a:pt x="3156" y="464"/>
                    <a:pt x="3157" y="464"/>
                  </a:cubicBezTo>
                  <a:cubicBezTo>
                    <a:pt x="3158" y="463"/>
                    <a:pt x="3158" y="462"/>
                    <a:pt x="3157" y="462"/>
                  </a:cubicBezTo>
                  <a:cubicBezTo>
                    <a:pt x="3157" y="462"/>
                    <a:pt x="3156" y="462"/>
                    <a:pt x="3156" y="462"/>
                  </a:cubicBezTo>
                  <a:cubicBezTo>
                    <a:pt x="3155" y="462"/>
                    <a:pt x="3155" y="462"/>
                    <a:pt x="3154" y="462"/>
                  </a:cubicBezTo>
                  <a:cubicBezTo>
                    <a:pt x="3154" y="462"/>
                    <a:pt x="3154" y="461"/>
                    <a:pt x="3154" y="460"/>
                  </a:cubicBezTo>
                  <a:cubicBezTo>
                    <a:pt x="3155" y="461"/>
                    <a:pt x="3157" y="461"/>
                    <a:pt x="3158" y="461"/>
                  </a:cubicBezTo>
                  <a:cubicBezTo>
                    <a:pt x="3159" y="460"/>
                    <a:pt x="3161" y="460"/>
                    <a:pt x="3162" y="460"/>
                  </a:cubicBezTo>
                  <a:cubicBezTo>
                    <a:pt x="3163" y="460"/>
                    <a:pt x="3164" y="460"/>
                    <a:pt x="3165" y="460"/>
                  </a:cubicBezTo>
                  <a:cubicBezTo>
                    <a:pt x="3166" y="460"/>
                    <a:pt x="3167" y="460"/>
                    <a:pt x="3168" y="461"/>
                  </a:cubicBezTo>
                  <a:cubicBezTo>
                    <a:pt x="3167" y="461"/>
                    <a:pt x="3166" y="462"/>
                    <a:pt x="3166" y="462"/>
                  </a:cubicBezTo>
                  <a:cubicBezTo>
                    <a:pt x="3165" y="462"/>
                    <a:pt x="3165" y="463"/>
                    <a:pt x="3165" y="464"/>
                  </a:cubicBezTo>
                  <a:cubicBezTo>
                    <a:pt x="3165" y="465"/>
                    <a:pt x="3165" y="465"/>
                    <a:pt x="3166" y="466"/>
                  </a:cubicBezTo>
                  <a:cubicBezTo>
                    <a:pt x="3166" y="466"/>
                    <a:pt x="3166" y="466"/>
                    <a:pt x="3167" y="466"/>
                  </a:cubicBezTo>
                  <a:cubicBezTo>
                    <a:pt x="3167" y="465"/>
                    <a:pt x="3167" y="465"/>
                    <a:pt x="3168" y="465"/>
                  </a:cubicBezTo>
                  <a:cubicBezTo>
                    <a:pt x="3168" y="465"/>
                    <a:pt x="3168" y="465"/>
                    <a:pt x="3169" y="466"/>
                  </a:cubicBezTo>
                  <a:cubicBezTo>
                    <a:pt x="3167" y="468"/>
                    <a:pt x="3168" y="469"/>
                    <a:pt x="3170" y="469"/>
                  </a:cubicBezTo>
                  <a:cubicBezTo>
                    <a:pt x="3170" y="468"/>
                    <a:pt x="3171" y="468"/>
                    <a:pt x="3171" y="468"/>
                  </a:cubicBezTo>
                  <a:cubicBezTo>
                    <a:pt x="3172" y="468"/>
                    <a:pt x="3172" y="468"/>
                    <a:pt x="3173" y="468"/>
                  </a:cubicBezTo>
                  <a:cubicBezTo>
                    <a:pt x="3174" y="468"/>
                    <a:pt x="3174" y="468"/>
                    <a:pt x="3175" y="469"/>
                  </a:cubicBezTo>
                  <a:cubicBezTo>
                    <a:pt x="3175" y="469"/>
                    <a:pt x="3176" y="468"/>
                    <a:pt x="3176" y="468"/>
                  </a:cubicBezTo>
                  <a:cubicBezTo>
                    <a:pt x="3175" y="466"/>
                    <a:pt x="3175" y="464"/>
                    <a:pt x="3175" y="462"/>
                  </a:cubicBezTo>
                  <a:lnTo>
                    <a:pt x="3175" y="456"/>
                  </a:lnTo>
                  <a:cubicBezTo>
                    <a:pt x="3175" y="454"/>
                    <a:pt x="3175" y="453"/>
                    <a:pt x="3174" y="451"/>
                  </a:cubicBezTo>
                  <a:cubicBezTo>
                    <a:pt x="3173" y="450"/>
                    <a:pt x="3172" y="449"/>
                    <a:pt x="3170" y="448"/>
                  </a:cubicBezTo>
                  <a:cubicBezTo>
                    <a:pt x="3170" y="449"/>
                    <a:pt x="3170" y="450"/>
                    <a:pt x="3170" y="450"/>
                  </a:cubicBezTo>
                  <a:cubicBezTo>
                    <a:pt x="3170" y="451"/>
                    <a:pt x="3171" y="451"/>
                    <a:pt x="3171" y="452"/>
                  </a:cubicBezTo>
                  <a:cubicBezTo>
                    <a:pt x="3171" y="452"/>
                    <a:pt x="3172" y="452"/>
                    <a:pt x="3172" y="453"/>
                  </a:cubicBezTo>
                  <a:cubicBezTo>
                    <a:pt x="3172" y="453"/>
                    <a:pt x="3172" y="454"/>
                    <a:pt x="3172" y="455"/>
                  </a:cubicBezTo>
                  <a:cubicBezTo>
                    <a:pt x="3169" y="454"/>
                    <a:pt x="3166" y="454"/>
                    <a:pt x="3163" y="456"/>
                  </a:cubicBezTo>
                  <a:cubicBezTo>
                    <a:pt x="3162" y="455"/>
                    <a:pt x="3162" y="455"/>
                    <a:pt x="3161" y="455"/>
                  </a:cubicBezTo>
                  <a:cubicBezTo>
                    <a:pt x="3161" y="454"/>
                    <a:pt x="3160" y="454"/>
                    <a:pt x="3160" y="454"/>
                  </a:cubicBezTo>
                  <a:cubicBezTo>
                    <a:pt x="3159" y="454"/>
                    <a:pt x="3159" y="454"/>
                    <a:pt x="3158" y="454"/>
                  </a:cubicBezTo>
                  <a:cubicBezTo>
                    <a:pt x="3158" y="454"/>
                    <a:pt x="3158" y="454"/>
                    <a:pt x="3159" y="455"/>
                  </a:cubicBezTo>
                  <a:cubicBezTo>
                    <a:pt x="3161" y="455"/>
                    <a:pt x="3161" y="456"/>
                    <a:pt x="3161" y="458"/>
                  </a:cubicBezTo>
                  <a:cubicBezTo>
                    <a:pt x="3161" y="458"/>
                    <a:pt x="3161" y="458"/>
                    <a:pt x="3160" y="458"/>
                  </a:cubicBezTo>
                  <a:cubicBezTo>
                    <a:pt x="3160" y="459"/>
                    <a:pt x="3160" y="459"/>
                    <a:pt x="3159" y="459"/>
                  </a:cubicBezTo>
                  <a:cubicBezTo>
                    <a:pt x="3159" y="458"/>
                    <a:pt x="3158" y="457"/>
                    <a:pt x="3158" y="456"/>
                  </a:cubicBezTo>
                  <a:cubicBezTo>
                    <a:pt x="3158" y="454"/>
                    <a:pt x="3157" y="453"/>
                    <a:pt x="3156" y="453"/>
                  </a:cubicBezTo>
                  <a:cubicBezTo>
                    <a:pt x="3156" y="454"/>
                    <a:pt x="3156" y="454"/>
                    <a:pt x="3155" y="454"/>
                  </a:cubicBezTo>
                  <a:cubicBezTo>
                    <a:pt x="3154" y="452"/>
                    <a:pt x="3152" y="450"/>
                    <a:pt x="3151" y="449"/>
                  </a:cubicBezTo>
                  <a:cubicBezTo>
                    <a:pt x="3149" y="447"/>
                    <a:pt x="3147" y="446"/>
                    <a:pt x="3146" y="444"/>
                  </a:cubicBezTo>
                  <a:cubicBezTo>
                    <a:pt x="3148" y="445"/>
                    <a:pt x="3150" y="445"/>
                    <a:pt x="3151" y="445"/>
                  </a:cubicBezTo>
                  <a:cubicBezTo>
                    <a:pt x="3153" y="445"/>
                    <a:pt x="3155" y="444"/>
                    <a:pt x="3157" y="444"/>
                  </a:cubicBezTo>
                  <a:cubicBezTo>
                    <a:pt x="3157" y="443"/>
                    <a:pt x="3157" y="442"/>
                    <a:pt x="3156" y="442"/>
                  </a:cubicBezTo>
                  <a:cubicBezTo>
                    <a:pt x="3156" y="442"/>
                    <a:pt x="3155" y="442"/>
                    <a:pt x="3154" y="442"/>
                  </a:cubicBezTo>
                  <a:cubicBezTo>
                    <a:pt x="3153" y="441"/>
                    <a:pt x="3153" y="441"/>
                    <a:pt x="3152" y="441"/>
                  </a:cubicBezTo>
                  <a:cubicBezTo>
                    <a:pt x="3152" y="441"/>
                    <a:pt x="3152" y="441"/>
                    <a:pt x="3152" y="442"/>
                  </a:cubicBezTo>
                  <a:cubicBezTo>
                    <a:pt x="3151" y="442"/>
                    <a:pt x="3151" y="442"/>
                    <a:pt x="3151" y="442"/>
                  </a:cubicBezTo>
                  <a:cubicBezTo>
                    <a:pt x="3151" y="443"/>
                    <a:pt x="3150" y="443"/>
                    <a:pt x="3150" y="443"/>
                  </a:cubicBezTo>
                  <a:cubicBezTo>
                    <a:pt x="3149" y="443"/>
                    <a:pt x="3148" y="443"/>
                    <a:pt x="3148" y="442"/>
                  </a:cubicBezTo>
                  <a:cubicBezTo>
                    <a:pt x="3148" y="441"/>
                    <a:pt x="3147" y="441"/>
                    <a:pt x="3146" y="441"/>
                  </a:cubicBezTo>
                  <a:cubicBezTo>
                    <a:pt x="3146" y="442"/>
                    <a:pt x="3146" y="443"/>
                    <a:pt x="3145" y="443"/>
                  </a:cubicBezTo>
                  <a:cubicBezTo>
                    <a:pt x="3144" y="444"/>
                    <a:pt x="3144" y="444"/>
                    <a:pt x="3144" y="445"/>
                  </a:cubicBezTo>
                  <a:cubicBezTo>
                    <a:pt x="3145" y="446"/>
                    <a:pt x="3146" y="447"/>
                    <a:pt x="3146" y="448"/>
                  </a:cubicBezTo>
                  <a:cubicBezTo>
                    <a:pt x="3147" y="449"/>
                    <a:pt x="3148" y="451"/>
                    <a:pt x="3149" y="452"/>
                  </a:cubicBezTo>
                  <a:cubicBezTo>
                    <a:pt x="3148" y="451"/>
                    <a:pt x="3147" y="451"/>
                    <a:pt x="3147" y="451"/>
                  </a:cubicBezTo>
                  <a:cubicBezTo>
                    <a:pt x="3147" y="451"/>
                    <a:pt x="3147" y="451"/>
                    <a:pt x="3147" y="452"/>
                  </a:cubicBezTo>
                  <a:cubicBezTo>
                    <a:pt x="3146" y="452"/>
                    <a:pt x="3146" y="453"/>
                    <a:pt x="3146" y="453"/>
                  </a:cubicBezTo>
                  <a:cubicBezTo>
                    <a:pt x="3146" y="453"/>
                    <a:pt x="3146" y="454"/>
                    <a:pt x="3145" y="454"/>
                  </a:cubicBezTo>
                  <a:cubicBezTo>
                    <a:pt x="3145" y="454"/>
                    <a:pt x="3144" y="453"/>
                    <a:pt x="3144" y="452"/>
                  </a:cubicBezTo>
                  <a:cubicBezTo>
                    <a:pt x="3144" y="451"/>
                    <a:pt x="3144" y="450"/>
                    <a:pt x="3143" y="450"/>
                  </a:cubicBezTo>
                  <a:cubicBezTo>
                    <a:pt x="3142" y="450"/>
                    <a:pt x="3142" y="451"/>
                    <a:pt x="3142" y="451"/>
                  </a:cubicBezTo>
                  <a:cubicBezTo>
                    <a:pt x="3142" y="451"/>
                    <a:pt x="3142" y="452"/>
                    <a:pt x="3143" y="453"/>
                  </a:cubicBezTo>
                  <a:cubicBezTo>
                    <a:pt x="3143" y="453"/>
                    <a:pt x="3143" y="454"/>
                    <a:pt x="3143" y="454"/>
                  </a:cubicBezTo>
                  <a:cubicBezTo>
                    <a:pt x="3143" y="454"/>
                    <a:pt x="3143" y="455"/>
                    <a:pt x="3142" y="455"/>
                  </a:cubicBezTo>
                  <a:lnTo>
                    <a:pt x="3140" y="456"/>
                  </a:lnTo>
                  <a:cubicBezTo>
                    <a:pt x="3140" y="454"/>
                    <a:pt x="3140" y="452"/>
                    <a:pt x="3139" y="452"/>
                  </a:cubicBezTo>
                  <a:cubicBezTo>
                    <a:pt x="3138" y="451"/>
                    <a:pt x="3138" y="450"/>
                    <a:pt x="3138" y="448"/>
                  </a:cubicBezTo>
                  <a:cubicBezTo>
                    <a:pt x="3139" y="448"/>
                    <a:pt x="3140" y="448"/>
                    <a:pt x="3142" y="449"/>
                  </a:cubicBezTo>
                  <a:cubicBezTo>
                    <a:pt x="3143" y="450"/>
                    <a:pt x="3143" y="449"/>
                    <a:pt x="3144" y="448"/>
                  </a:cubicBezTo>
                  <a:cubicBezTo>
                    <a:pt x="3142" y="448"/>
                    <a:pt x="3140" y="447"/>
                    <a:pt x="3139" y="447"/>
                  </a:cubicBezTo>
                  <a:moveTo>
                    <a:pt x="3131" y="430"/>
                  </a:moveTo>
                  <a:cubicBezTo>
                    <a:pt x="3131" y="431"/>
                    <a:pt x="3131" y="431"/>
                    <a:pt x="3132" y="431"/>
                  </a:cubicBezTo>
                  <a:cubicBezTo>
                    <a:pt x="3132" y="432"/>
                    <a:pt x="3131" y="433"/>
                    <a:pt x="3130" y="432"/>
                  </a:cubicBezTo>
                  <a:cubicBezTo>
                    <a:pt x="3129" y="431"/>
                    <a:pt x="3129" y="430"/>
                    <a:pt x="3130" y="429"/>
                  </a:cubicBezTo>
                  <a:cubicBezTo>
                    <a:pt x="3131" y="429"/>
                    <a:pt x="3131" y="429"/>
                    <a:pt x="3131" y="430"/>
                  </a:cubicBezTo>
                  <a:moveTo>
                    <a:pt x="3128" y="432"/>
                  </a:moveTo>
                  <a:cubicBezTo>
                    <a:pt x="3128" y="432"/>
                    <a:pt x="3129" y="432"/>
                    <a:pt x="3129" y="432"/>
                  </a:cubicBezTo>
                  <a:cubicBezTo>
                    <a:pt x="3129" y="433"/>
                    <a:pt x="3129" y="433"/>
                    <a:pt x="3129" y="433"/>
                  </a:cubicBezTo>
                  <a:cubicBezTo>
                    <a:pt x="3129" y="433"/>
                    <a:pt x="3128" y="433"/>
                    <a:pt x="3128" y="433"/>
                  </a:cubicBezTo>
                  <a:cubicBezTo>
                    <a:pt x="3128" y="433"/>
                    <a:pt x="3128" y="432"/>
                    <a:pt x="3128" y="432"/>
                  </a:cubicBezTo>
                  <a:moveTo>
                    <a:pt x="3128" y="436"/>
                  </a:moveTo>
                  <a:cubicBezTo>
                    <a:pt x="3128" y="436"/>
                    <a:pt x="3129" y="435"/>
                    <a:pt x="3129" y="435"/>
                  </a:cubicBezTo>
                  <a:cubicBezTo>
                    <a:pt x="3129" y="436"/>
                    <a:pt x="3129" y="436"/>
                    <a:pt x="3128" y="436"/>
                  </a:cubicBezTo>
                  <a:cubicBezTo>
                    <a:pt x="3128" y="436"/>
                    <a:pt x="3127" y="436"/>
                    <a:pt x="3127" y="436"/>
                  </a:cubicBezTo>
                  <a:cubicBezTo>
                    <a:pt x="3127" y="436"/>
                    <a:pt x="3127" y="436"/>
                    <a:pt x="3128" y="436"/>
                  </a:cubicBezTo>
                  <a:close/>
                  <a:moveTo>
                    <a:pt x="3124" y="442"/>
                  </a:moveTo>
                  <a:cubicBezTo>
                    <a:pt x="3125" y="442"/>
                    <a:pt x="3125" y="442"/>
                    <a:pt x="3125" y="443"/>
                  </a:cubicBezTo>
                  <a:cubicBezTo>
                    <a:pt x="3124" y="444"/>
                    <a:pt x="3123" y="444"/>
                    <a:pt x="3123" y="443"/>
                  </a:cubicBezTo>
                  <a:cubicBezTo>
                    <a:pt x="3123" y="442"/>
                    <a:pt x="3124" y="442"/>
                    <a:pt x="3124" y="442"/>
                  </a:cubicBezTo>
                  <a:moveTo>
                    <a:pt x="3112" y="444"/>
                  </a:moveTo>
                  <a:cubicBezTo>
                    <a:pt x="3112" y="444"/>
                    <a:pt x="3112" y="445"/>
                    <a:pt x="3113" y="445"/>
                  </a:cubicBezTo>
                  <a:cubicBezTo>
                    <a:pt x="3113" y="445"/>
                    <a:pt x="3113" y="445"/>
                    <a:pt x="3113" y="446"/>
                  </a:cubicBezTo>
                  <a:cubicBezTo>
                    <a:pt x="3112" y="446"/>
                    <a:pt x="3112" y="446"/>
                    <a:pt x="3111" y="446"/>
                  </a:cubicBezTo>
                  <a:cubicBezTo>
                    <a:pt x="3111" y="446"/>
                    <a:pt x="3110" y="446"/>
                    <a:pt x="3110" y="446"/>
                  </a:cubicBezTo>
                  <a:cubicBezTo>
                    <a:pt x="3109" y="445"/>
                    <a:pt x="3110" y="445"/>
                    <a:pt x="3110" y="444"/>
                  </a:cubicBezTo>
                  <a:cubicBezTo>
                    <a:pt x="3111" y="443"/>
                    <a:pt x="3111" y="444"/>
                    <a:pt x="3112" y="444"/>
                  </a:cubicBezTo>
                  <a:moveTo>
                    <a:pt x="3132" y="445"/>
                  </a:moveTo>
                  <a:cubicBezTo>
                    <a:pt x="3133" y="445"/>
                    <a:pt x="3133" y="445"/>
                    <a:pt x="3133" y="445"/>
                  </a:cubicBezTo>
                  <a:cubicBezTo>
                    <a:pt x="3133" y="445"/>
                    <a:pt x="3133" y="446"/>
                    <a:pt x="3133" y="446"/>
                  </a:cubicBezTo>
                  <a:cubicBezTo>
                    <a:pt x="3133" y="447"/>
                    <a:pt x="3132" y="447"/>
                    <a:pt x="3132" y="447"/>
                  </a:cubicBezTo>
                  <a:cubicBezTo>
                    <a:pt x="3131" y="447"/>
                    <a:pt x="3130" y="447"/>
                    <a:pt x="3131" y="446"/>
                  </a:cubicBezTo>
                  <a:cubicBezTo>
                    <a:pt x="3131" y="445"/>
                    <a:pt x="3132" y="445"/>
                    <a:pt x="3132" y="445"/>
                  </a:cubicBezTo>
                  <a:moveTo>
                    <a:pt x="3134" y="451"/>
                  </a:moveTo>
                  <a:cubicBezTo>
                    <a:pt x="3134" y="452"/>
                    <a:pt x="3134" y="452"/>
                    <a:pt x="3133" y="452"/>
                  </a:cubicBezTo>
                  <a:cubicBezTo>
                    <a:pt x="3133" y="452"/>
                    <a:pt x="3132" y="452"/>
                    <a:pt x="3132" y="451"/>
                  </a:cubicBezTo>
                  <a:cubicBezTo>
                    <a:pt x="3132" y="451"/>
                    <a:pt x="3132" y="450"/>
                    <a:pt x="3133" y="449"/>
                  </a:cubicBezTo>
                  <a:cubicBezTo>
                    <a:pt x="3134" y="450"/>
                    <a:pt x="3134" y="451"/>
                    <a:pt x="3134" y="451"/>
                  </a:cubicBezTo>
                  <a:moveTo>
                    <a:pt x="3125" y="453"/>
                  </a:moveTo>
                  <a:cubicBezTo>
                    <a:pt x="3125" y="453"/>
                    <a:pt x="3126" y="453"/>
                    <a:pt x="3126" y="454"/>
                  </a:cubicBezTo>
                  <a:cubicBezTo>
                    <a:pt x="3125" y="454"/>
                    <a:pt x="3125" y="455"/>
                    <a:pt x="3125" y="455"/>
                  </a:cubicBezTo>
                  <a:cubicBezTo>
                    <a:pt x="3125" y="454"/>
                    <a:pt x="3125" y="454"/>
                    <a:pt x="3125" y="454"/>
                  </a:cubicBezTo>
                  <a:cubicBezTo>
                    <a:pt x="3125" y="453"/>
                    <a:pt x="3125" y="453"/>
                    <a:pt x="3125" y="453"/>
                  </a:cubicBezTo>
                  <a:moveTo>
                    <a:pt x="3135" y="452"/>
                  </a:moveTo>
                  <a:cubicBezTo>
                    <a:pt x="3136" y="452"/>
                    <a:pt x="3136" y="452"/>
                    <a:pt x="3136" y="452"/>
                  </a:cubicBezTo>
                  <a:cubicBezTo>
                    <a:pt x="3137" y="453"/>
                    <a:pt x="3137" y="453"/>
                    <a:pt x="3136" y="453"/>
                  </a:cubicBezTo>
                  <a:cubicBezTo>
                    <a:pt x="3136" y="454"/>
                    <a:pt x="3136" y="454"/>
                    <a:pt x="3135" y="453"/>
                  </a:cubicBezTo>
                  <a:cubicBezTo>
                    <a:pt x="3135" y="453"/>
                    <a:pt x="3135" y="453"/>
                    <a:pt x="3135" y="452"/>
                  </a:cubicBezTo>
                  <a:moveTo>
                    <a:pt x="3123" y="455"/>
                  </a:moveTo>
                  <a:cubicBezTo>
                    <a:pt x="3123" y="456"/>
                    <a:pt x="3123" y="457"/>
                    <a:pt x="3122" y="458"/>
                  </a:cubicBezTo>
                  <a:cubicBezTo>
                    <a:pt x="3121" y="459"/>
                    <a:pt x="3121" y="459"/>
                    <a:pt x="3120" y="458"/>
                  </a:cubicBezTo>
                  <a:cubicBezTo>
                    <a:pt x="3120" y="458"/>
                    <a:pt x="3120" y="458"/>
                    <a:pt x="3119" y="460"/>
                  </a:cubicBezTo>
                  <a:cubicBezTo>
                    <a:pt x="3118" y="460"/>
                    <a:pt x="3118" y="459"/>
                    <a:pt x="3118" y="458"/>
                  </a:cubicBezTo>
                  <a:cubicBezTo>
                    <a:pt x="3119" y="456"/>
                    <a:pt x="3119" y="455"/>
                    <a:pt x="3118" y="454"/>
                  </a:cubicBezTo>
                  <a:cubicBezTo>
                    <a:pt x="3119" y="455"/>
                    <a:pt x="3121" y="455"/>
                    <a:pt x="3123" y="455"/>
                  </a:cubicBezTo>
                  <a:moveTo>
                    <a:pt x="3152" y="454"/>
                  </a:moveTo>
                  <a:cubicBezTo>
                    <a:pt x="3153" y="454"/>
                    <a:pt x="3153" y="454"/>
                    <a:pt x="3154" y="455"/>
                  </a:cubicBezTo>
                  <a:cubicBezTo>
                    <a:pt x="3154" y="455"/>
                    <a:pt x="3155" y="455"/>
                    <a:pt x="3155" y="456"/>
                  </a:cubicBezTo>
                  <a:cubicBezTo>
                    <a:pt x="3155" y="457"/>
                    <a:pt x="3155" y="457"/>
                    <a:pt x="3155" y="458"/>
                  </a:cubicBezTo>
                  <a:cubicBezTo>
                    <a:pt x="3154" y="459"/>
                    <a:pt x="3153" y="458"/>
                    <a:pt x="3153" y="457"/>
                  </a:cubicBezTo>
                  <a:cubicBezTo>
                    <a:pt x="3153" y="456"/>
                    <a:pt x="3153" y="455"/>
                    <a:pt x="3152" y="455"/>
                  </a:cubicBezTo>
                  <a:cubicBezTo>
                    <a:pt x="3152" y="455"/>
                    <a:pt x="3152" y="454"/>
                    <a:pt x="3152" y="454"/>
                  </a:cubicBezTo>
                  <a:moveTo>
                    <a:pt x="3138" y="456"/>
                  </a:moveTo>
                  <a:cubicBezTo>
                    <a:pt x="3138" y="455"/>
                    <a:pt x="3138" y="455"/>
                    <a:pt x="3139" y="455"/>
                  </a:cubicBezTo>
                  <a:cubicBezTo>
                    <a:pt x="3139" y="456"/>
                    <a:pt x="3139" y="456"/>
                    <a:pt x="3139" y="456"/>
                  </a:cubicBezTo>
                  <a:cubicBezTo>
                    <a:pt x="3138" y="457"/>
                    <a:pt x="3138" y="457"/>
                    <a:pt x="3138" y="457"/>
                  </a:cubicBezTo>
                  <a:cubicBezTo>
                    <a:pt x="3137" y="456"/>
                    <a:pt x="3137" y="456"/>
                    <a:pt x="3138" y="456"/>
                  </a:cubicBezTo>
                  <a:moveTo>
                    <a:pt x="3150" y="457"/>
                  </a:moveTo>
                  <a:cubicBezTo>
                    <a:pt x="3150" y="458"/>
                    <a:pt x="3149" y="458"/>
                    <a:pt x="3149" y="459"/>
                  </a:cubicBezTo>
                  <a:cubicBezTo>
                    <a:pt x="3148" y="459"/>
                    <a:pt x="3147" y="459"/>
                    <a:pt x="3147" y="458"/>
                  </a:cubicBezTo>
                  <a:cubicBezTo>
                    <a:pt x="3147" y="457"/>
                    <a:pt x="3147" y="456"/>
                    <a:pt x="3147" y="455"/>
                  </a:cubicBezTo>
                  <a:cubicBezTo>
                    <a:pt x="3149" y="455"/>
                    <a:pt x="3149" y="456"/>
                    <a:pt x="3150" y="457"/>
                  </a:cubicBezTo>
                  <a:moveTo>
                    <a:pt x="3124" y="459"/>
                  </a:moveTo>
                  <a:cubicBezTo>
                    <a:pt x="3124" y="459"/>
                    <a:pt x="3125" y="459"/>
                    <a:pt x="3125" y="459"/>
                  </a:cubicBezTo>
                  <a:cubicBezTo>
                    <a:pt x="3125" y="459"/>
                    <a:pt x="3125" y="460"/>
                    <a:pt x="3125" y="460"/>
                  </a:cubicBezTo>
                  <a:cubicBezTo>
                    <a:pt x="3124" y="460"/>
                    <a:pt x="3124" y="460"/>
                    <a:pt x="3124" y="460"/>
                  </a:cubicBezTo>
                  <a:cubicBezTo>
                    <a:pt x="3123" y="460"/>
                    <a:pt x="3123" y="460"/>
                    <a:pt x="3124" y="459"/>
                  </a:cubicBezTo>
                  <a:moveTo>
                    <a:pt x="3145" y="459"/>
                  </a:moveTo>
                  <a:cubicBezTo>
                    <a:pt x="3146" y="459"/>
                    <a:pt x="3146" y="458"/>
                    <a:pt x="3146" y="458"/>
                  </a:cubicBezTo>
                  <a:cubicBezTo>
                    <a:pt x="3146" y="459"/>
                    <a:pt x="3146" y="459"/>
                    <a:pt x="3146" y="459"/>
                  </a:cubicBezTo>
                  <a:cubicBezTo>
                    <a:pt x="3145" y="459"/>
                    <a:pt x="3145" y="459"/>
                    <a:pt x="3144" y="459"/>
                  </a:cubicBezTo>
                  <a:cubicBezTo>
                    <a:pt x="3144" y="459"/>
                    <a:pt x="3145" y="459"/>
                    <a:pt x="3145" y="459"/>
                  </a:cubicBezTo>
                  <a:close/>
                  <a:moveTo>
                    <a:pt x="3168" y="458"/>
                  </a:moveTo>
                  <a:cubicBezTo>
                    <a:pt x="3169" y="458"/>
                    <a:pt x="3170" y="458"/>
                    <a:pt x="3170" y="458"/>
                  </a:cubicBezTo>
                  <a:cubicBezTo>
                    <a:pt x="3171" y="458"/>
                    <a:pt x="3171" y="458"/>
                    <a:pt x="3172" y="458"/>
                  </a:cubicBezTo>
                  <a:cubicBezTo>
                    <a:pt x="3172" y="458"/>
                    <a:pt x="3172" y="458"/>
                    <a:pt x="3171" y="458"/>
                  </a:cubicBezTo>
                  <a:cubicBezTo>
                    <a:pt x="3170" y="459"/>
                    <a:pt x="3170" y="459"/>
                    <a:pt x="3170" y="459"/>
                  </a:cubicBezTo>
                  <a:cubicBezTo>
                    <a:pt x="3170" y="459"/>
                    <a:pt x="3169" y="459"/>
                    <a:pt x="3168" y="458"/>
                  </a:cubicBezTo>
                  <a:cubicBezTo>
                    <a:pt x="3168" y="458"/>
                    <a:pt x="3168" y="458"/>
                    <a:pt x="3168" y="458"/>
                  </a:cubicBezTo>
                  <a:moveTo>
                    <a:pt x="3172" y="460"/>
                  </a:moveTo>
                  <a:cubicBezTo>
                    <a:pt x="3172" y="460"/>
                    <a:pt x="3173" y="460"/>
                    <a:pt x="3174" y="460"/>
                  </a:cubicBezTo>
                  <a:cubicBezTo>
                    <a:pt x="3174" y="461"/>
                    <a:pt x="3174" y="462"/>
                    <a:pt x="3173" y="462"/>
                  </a:cubicBezTo>
                  <a:cubicBezTo>
                    <a:pt x="3173" y="462"/>
                    <a:pt x="3173" y="463"/>
                    <a:pt x="3173" y="463"/>
                  </a:cubicBezTo>
                  <a:cubicBezTo>
                    <a:pt x="3172" y="463"/>
                    <a:pt x="3172" y="463"/>
                    <a:pt x="3172" y="462"/>
                  </a:cubicBezTo>
                  <a:cubicBezTo>
                    <a:pt x="3172" y="462"/>
                    <a:pt x="3171" y="461"/>
                    <a:pt x="3170" y="461"/>
                  </a:cubicBezTo>
                  <a:cubicBezTo>
                    <a:pt x="3170" y="461"/>
                    <a:pt x="3171" y="460"/>
                    <a:pt x="3172" y="460"/>
                  </a:cubicBezTo>
                  <a:moveTo>
                    <a:pt x="3171" y="465"/>
                  </a:moveTo>
                  <a:cubicBezTo>
                    <a:pt x="3171" y="465"/>
                    <a:pt x="3171" y="465"/>
                    <a:pt x="3172" y="465"/>
                  </a:cubicBezTo>
                  <a:cubicBezTo>
                    <a:pt x="3172" y="465"/>
                    <a:pt x="3172" y="466"/>
                    <a:pt x="3172" y="466"/>
                  </a:cubicBezTo>
                  <a:cubicBezTo>
                    <a:pt x="3171" y="466"/>
                    <a:pt x="3171" y="466"/>
                    <a:pt x="3170" y="466"/>
                  </a:cubicBezTo>
                  <a:cubicBezTo>
                    <a:pt x="3170" y="465"/>
                    <a:pt x="3170" y="465"/>
                    <a:pt x="3171" y="465"/>
                  </a:cubicBezTo>
                  <a:moveTo>
                    <a:pt x="3170" y="447"/>
                  </a:moveTo>
                  <a:cubicBezTo>
                    <a:pt x="3170" y="446"/>
                    <a:pt x="3169" y="446"/>
                    <a:pt x="3168" y="446"/>
                  </a:cubicBezTo>
                  <a:cubicBezTo>
                    <a:pt x="3168" y="447"/>
                    <a:pt x="3167" y="448"/>
                    <a:pt x="3166" y="449"/>
                  </a:cubicBezTo>
                  <a:cubicBezTo>
                    <a:pt x="3165" y="450"/>
                    <a:pt x="3164" y="451"/>
                    <a:pt x="3161" y="450"/>
                  </a:cubicBezTo>
                  <a:cubicBezTo>
                    <a:pt x="3161" y="449"/>
                    <a:pt x="3161" y="448"/>
                    <a:pt x="3160" y="448"/>
                  </a:cubicBezTo>
                  <a:cubicBezTo>
                    <a:pt x="3160" y="448"/>
                    <a:pt x="3159" y="447"/>
                    <a:pt x="3159" y="446"/>
                  </a:cubicBezTo>
                  <a:cubicBezTo>
                    <a:pt x="3160" y="445"/>
                    <a:pt x="3161" y="445"/>
                    <a:pt x="3162" y="443"/>
                  </a:cubicBezTo>
                  <a:cubicBezTo>
                    <a:pt x="3163" y="442"/>
                    <a:pt x="3164" y="441"/>
                    <a:pt x="3164" y="440"/>
                  </a:cubicBezTo>
                  <a:cubicBezTo>
                    <a:pt x="3164" y="440"/>
                    <a:pt x="3164" y="439"/>
                    <a:pt x="3164" y="439"/>
                  </a:cubicBezTo>
                  <a:cubicBezTo>
                    <a:pt x="3164" y="439"/>
                    <a:pt x="3164" y="439"/>
                    <a:pt x="3163" y="438"/>
                  </a:cubicBezTo>
                  <a:cubicBezTo>
                    <a:pt x="3163" y="440"/>
                    <a:pt x="3162" y="441"/>
                    <a:pt x="3160" y="442"/>
                  </a:cubicBezTo>
                  <a:cubicBezTo>
                    <a:pt x="3158" y="443"/>
                    <a:pt x="3157" y="444"/>
                    <a:pt x="3157" y="444"/>
                  </a:cubicBezTo>
                  <a:cubicBezTo>
                    <a:pt x="3156" y="444"/>
                    <a:pt x="3156" y="445"/>
                    <a:pt x="3156" y="446"/>
                  </a:cubicBezTo>
                  <a:cubicBezTo>
                    <a:pt x="3156" y="446"/>
                    <a:pt x="3156" y="447"/>
                    <a:pt x="3156" y="447"/>
                  </a:cubicBezTo>
                  <a:cubicBezTo>
                    <a:pt x="3155" y="448"/>
                    <a:pt x="3155" y="448"/>
                    <a:pt x="3154" y="448"/>
                  </a:cubicBezTo>
                  <a:cubicBezTo>
                    <a:pt x="3153" y="448"/>
                    <a:pt x="3152" y="449"/>
                    <a:pt x="3152" y="449"/>
                  </a:cubicBezTo>
                  <a:cubicBezTo>
                    <a:pt x="3155" y="450"/>
                    <a:pt x="3157" y="450"/>
                    <a:pt x="3159" y="451"/>
                  </a:cubicBezTo>
                  <a:cubicBezTo>
                    <a:pt x="3161" y="451"/>
                    <a:pt x="3162" y="452"/>
                    <a:pt x="3164" y="454"/>
                  </a:cubicBezTo>
                  <a:cubicBezTo>
                    <a:pt x="3164" y="452"/>
                    <a:pt x="3165" y="451"/>
                    <a:pt x="3166" y="451"/>
                  </a:cubicBezTo>
                  <a:cubicBezTo>
                    <a:pt x="3167" y="450"/>
                    <a:pt x="3168" y="449"/>
                    <a:pt x="3169" y="448"/>
                  </a:cubicBezTo>
                  <a:cubicBezTo>
                    <a:pt x="3169" y="448"/>
                    <a:pt x="3169" y="448"/>
                    <a:pt x="3170" y="447"/>
                  </a:cubicBezTo>
                  <a:moveTo>
                    <a:pt x="3142" y="432"/>
                  </a:moveTo>
                  <a:lnTo>
                    <a:pt x="3141" y="432"/>
                  </a:lnTo>
                  <a:cubicBezTo>
                    <a:pt x="3141" y="432"/>
                    <a:pt x="3141" y="433"/>
                    <a:pt x="3141" y="434"/>
                  </a:cubicBezTo>
                  <a:cubicBezTo>
                    <a:pt x="3141" y="436"/>
                    <a:pt x="3141" y="437"/>
                    <a:pt x="3142" y="437"/>
                  </a:cubicBezTo>
                  <a:cubicBezTo>
                    <a:pt x="3142" y="436"/>
                    <a:pt x="3142" y="435"/>
                    <a:pt x="3143" y="435"/>
                  </a:cubicBezTo>
                  <a:cubicBezTo>
                    <a:pt x="3144" y="434"/>
                    <a:pt x="3144" y="434"/>
                    <a:pt x="3144" y="434"/>
                  </a:cubicBezTo>
                  <a:cubicBezTo>
                    <a:pt x="3144" y="433"/>
                    <a:pt x="3144" y="433"/>
                    <a:pt x="3143" y="433"/>
                  </a:cubicBezTo>
                  <a:cubicBezTo>
                    <a:pt x="3143" y="433"/>
                    <a:pt x="3143" y="432"/>
                    <a:pt x="3143" y="432"/>
                  </a:cubicBezTo>
                  <a:cubicBezTo>
                    <a:pt x="3143" y="431"/>
                    <a:pt x="3143" y="431"/>
                    <a:pt x="3144" y="431"/>
                  </a:cubicBezTo>
                  <a:cubicBezTo>
                    <a:pt x="3145" y="431"/>
                    <a:pt x="3145" y="431"/>
                    <a:pt x="3145" y="431"/>
                  </a:cubicBezTo>
                  <a:cubicBezTo>
                    <a:pt x="3146" y="431"/>
                    <a:pt x="3146" y="430"/>
                    <a:pt x="3145" y="429"/>
                  </a:cubicBezTo>
                  <a:cubicBezTo>
                    <a:pt x="3145" y="427"/>
                    <a:pt x="3145" y="426"/>
                    <a:pt x="3145" y="426"/>
                  </a:cubicBezTo>
                  <a:cubicBezTo>
                    <a:pt x="3144" y="425"/>
                    <a:pt x="3143" y="426"/>
                    <a:pt x="3143" y="427"/>
                  </a:cubicBezTo>
                  <a:cubicBezTo>
                    <a:pt x="3143" y="429"/>
                    <a:pt x="3143" y="430"/>
                    <a:pt x="3143" y="432"/>
                  </a:cubicBezTo>
                  <a:lnTo>
                    <a:pt x="3142" y="432"/>
                  </a:lnTo>
                  <a:close/>
                  <a:moveTo>
                    <a:pt x="3117" y="440"/>
                  </a:moveTo>
                  <a:lnTo>
                    <a:pt x="3116" y="435"/>
                  </a:lnTo>
                  <a:cubicBezTo>
                    <a:pt x="3115" y="435"/>
                    <a:pt x="3115" y="435"/>
                    <a:pt x="3114" y="434"/>
                  </a:cubicBezTo>
                  <a:cubicBezTo>
                    <a:pt x="3114" y="434"/>
                    <a:pt x="3113" y="433"/>
                    <a:pt x="3113" y="433"/>
                  </a:cubicBezTo>
                  <a:cubicBezTo>
                    <a:pt x="3113" y="432"/>
                    <a:pt x="3112" y="432"/>
                    <a:pt x="3112" y="432"/>
                  </a:cubicBezTo>
                  <a:cubicBezTo>
                    <a:pt x="3111" y="431"/>
                    <a:pt x="3111" y="432"/>
                    <a:pt x="3111" y="433"/>
                  </a:cubicBezTo>
                  <a:cubicBezTo>
                    <a:pt x="3112" y="434"/>
                    <a:pt x="3113" y="435"/>
                    <a:pt x="3114" y="436"/>
                  </a:cubicBezTo>
                  <a:cubicBezTo>
                    <a:pt x="3115" y="438"/>
                    <a:pt x="3114" y="440"/>
                    <a:pt x="3112" y="441"/>
                  </a:cubicBezTo>
                  <a:lnTo>
                    <a:pt x="3117" y="440"/>
                  </a:lnTo>
                  <a:close/>
                  <a:moveTo>
                    <a:pt x="3110" y="439"/>
                  </a:moveTo>
                  <a:cubicBezTo>
                    <a:pt x="3110" y="439"/>
                    <a:pt x="3110" y="439"/>
                    <a:pt x="3111" y="439"/>
                  </a:cubicBezTo>
                  <a:cubicBezTo>
                    <a:pt x="3111" y="439"/>
                    <a:pt x="3112" y="438"/>
                    <a:pt x="3112" y="438"/>
                  </a:cubicBezTo>
                  <a:cubicBezTo>
                    <a:pt x="3112" y="438"/>
                    <a:pt x="3112" y="437"/>
                    <a:pt x="3112" y="436"/>
                  </a:cubicBezTo>
                  <a:cubicBezTo>
                    <a:pt x="3111" y="436"/>
                    <a:pt x="3111" y="436"/>
                    <a:pt x="3110" y="436"/>
                  </a:cubicBezTo>
                  <a:cubicBezTo>
                    <a:pt x="3109" y="436"/>
                    <a:pt x="3108" y="436"/>
                    <a:pt x="3108" y="436"/>
                  </a:cubicBezTo>
                  <a:cubicBezTo>
                    <a:pt x="3107" y="436"/>
                    <a:pt x="3107" y="436"/>
                    <a:pt x="3106" y="436"/>
                  </a:cubicBezTo>
                  <a:cubicBezTo>
                    <a:pt x="3106" y="436"/>
                    <a:pt x="3107" y="437"/>
                    <a:pt x="3108" y="438"/>
                  </a:cubicBezTo>
                  <a:cubicBezTo>
                    <a:pt x="3109" y="437"/>
                    <a:pt x="3109" y="437"/>
                    <a:pt x="3109" y="437"/>
                  </a:cubicBezTo>
                  <a:cubicBezTo>
                    <a:pt x="3109" y="437"/>
                    <a:pt x="3109" y="437"/>
                    <a:pt x="3109" y="438"/>
                  </a:cubicBezTo>
                  <a:cubicBezTo>
                    <a:pt x="3108" y="439"/>
                    <a:pt x="3108" y="439"/>
                    <a:pt x="3108" y="440"/>
                  </a:cubicBezTo>
                  <a:cubicBezTo>
                    <a:pt x="3108" y="441"/>
                    <a:pt x="3109" y="441"/>
                    <a:pt x="3110" y="441"/>
                  </a:cubicBezTo>
                  <a:cubicBezTo>
                    <a:pt x="3109" y="440"/>
                    <a:pt x="3109" y="440"/>
                    <a:pt x="3110" y="439"/>
                  </a:cubicBezTo>
                  <a:moveTo>
                    <a:pt x="3099" y="461"/>
                  </a:moveTo>
                  <a:cubicBezTo>
                    <a:pt x="3098" y="462"/>
                    <a:pt x="3099" y="463"/>
                    <a:pt x="3100" y="462"/>
                  </a:cubicBezTo>
                  <a:cubicBezTo>
                    <a:pt x="3100" y="460"/>
                    <a:pt x="3101" y="459"/>
                    <a:pt x="3100" y="458"/>
                  </a:cubicBezTo>
                  <a:cubicBezTo>
                    <a:pt x="3100" y="457"/>
                    <a:pt x="3100" y="455"/>
                    <a:pt x="3099" y="453"/>
                  </a:cubicBezTo>
                  <a:cubicBezTo>
                    <a:pt x="3099" y="453"/>
                    <a:pt x="3098" y="453"/>
                    <a:pt x="3097" y="453"/>
                  </a:cubicBezTo>
                  <a:cubicBezTo>
                    <a:pt x="3096" y="453"/>
                    <a:pt x="3096" y="453"/>
                    <a:pt x="3096" y="454"/>
                  </a:cubicBezTo>
                  <a:cubicBezTo>
                    <a:pt x="3096" y="455"/>
                    <a:pt x="3097" y="456"/>
                    <a:pt x="3097" y="456"/>
                  </a:cubicBezTo>
                  <a:cubicBezTo>
                    <a:pt x="3098" y="457"/>
                    <a:pt x="3099" y="458"/>
                    <a:pt x="3100" y="458"/>
                  </a:cubicBezTo>
                  <a:cubicBezTo>
                    <a:pt x="3099" y="459"/>
                    <a:pt x="3099" y="459"/>
                    <a:pt x="3099" y="461"/>
                  </a:cubicBezTo>
                  <a:moveTo>
                    <a:pt x="3152" y="468"/>
                  </a:moveTo>
                  <a:cubicBezTo>
                    <a:pt x="3152" y="468"/>
                    <a:pt x="3153" y="469"/>
                    <a:pt x="3153" y="470"/>
                  </a:cubicBezTo>
                  <a:cubicBezTo>
                    <a:pt x="3153" y="470"/>
                    <a:pt x="3154" y="470"/>
                    <a:pt x="3155" y="470"/>
                  </a:cubicBezTo>
                  <a:lnTo>
                    <a:pt x="3158" y="470"/>
                  </a:lnTo>
                  <a:cubicBezTo>
                    <a:pt x="3159" y="470"/>
                    <a:pt x="3160" y="470"/>
                    <a:pt x="3160" y="470"/>
                  </a:cubicBezTo>
                  <a:cubicBezTo>
                    <a:pt x="3161" y="469"/>
                    <a:pt x="3161" y="469"/>
                    <a:pt x="3160" y="468"/>
                  </a:cubicBezTo>
                  <a:cubicBezTo>
                    <a:pt x="3159" y="469"/>
                    <a:pt x="3158" y="469"/>
                    <a:pt x="3158" y="469"/>
                  </a:cubicBezTo>
                  <a:cubicBezTo>
                    <a:pt x="3157" y="469"/>
                    <a:pt x="3156" y="468"/>
                    <a:pt x="3156" y="468"/>
                  </a:cubicBezTo>
                  <a:cubicBezTo>
                    <a:pt x="3157" y="468"/>
                    <a:pt x="3158" y="468"/>
                    <a:pt x="3158" y="467"/>
                  </a:cubicBezTo>
                  <a:cubicBezTo>
                    <a:pt x="3158" y="466"/>
                    <a:pt x="3159" y="466"/>
                    <a:pt x="3160" y="465"/>
                  </a:cubicBezTo>
                  <a:cubicBezTo>
                    <a:pt x="3160" y="467"/>
                    <a:pt x="3161" y="467"/>
                    <a:pt x="3162" y="467"/>
                  </a:cubicBezTo>
                  <a:cubicBezTo>
                    <a:pt x="3163" y="467"/>
                    <a:pt x="3163" y="467"/>
                    <a:pt x="3163" y="465"/>
                  </a:cubicBezTo>
                  <a:cubicBezTo>
                    <a:pt x="3162" y="464"/>
                    <a:pt x="3160" y="464"/>
                    <a:pt x="3158" y="465"/>
                  </a:cubicBezTo>
                  <a:cubicBezTo>
                    <a:pt x="3156" y="466"/>
                    <a:pt x="3154" y="466"/>
                    <a:pt x="3151" y="466"/>
                  </a:cubicBezTo>
                  <a:cubicBezTo>
                    <a:pt x="3151" y="467"/>
                    <a:pt x="3151" y="467"/>
                    <a:pt x="3152" y="468"/>
                  </a:cubicBezTo>
                  <a:moveTo>
                    <a:pt x="3444" y="185"/>
                  </a:moveTo>
                  <a:lnTo>
                    <a:pt x="3444" y="186"/>
                  </a:lnTo>
                  <a:cubicBezTo>
                    <a:pt x="3445" y="186"/>
                    <a:pt x="3445" y="185"/>
                    <a:pt x="3445" y="185"/>
                  </a:cubicBezTo>
                  <a:cubicBezTo>
                    <a:pt x="3444" y="185"/>
                    <a:pt x="3444" y="185"/>
                    <a:pt x="3444" y="185"/>
                  </a:cubicBezTo>
                  <a:moveTo>
                    <a:pt x="3447" y="290"/>
                  </a:moveTo>
                  <a:cubicBezTo>
                    <a:pt x="3447" y="289"/>
                    <a:pt x="3447" y="289"/>
                    <a:pt x="3446" y="289"/>
                  </a:cubicBezTo>
                  <a:cubicBezTo>
                    <a:pt x="3445" y="289"/>
                    <a:pt x="3445" y="289"/>
                    <a:pt x="3444" y="289"/>
                  </a:cubicBezTo>
                  <a:cubicBezTo>
                    <a:pt x="3444" y="290"/>
                    <a:pt x="3444" y="290"/>
                    <a:pt x="3444" y="292"/>
                  </a:cubicBezTo>
                  <a:cubicBezTo>
                    <a:pt x="3445" y="293"/>
                    <a:pt x="3446" y="293"/>
                    <a:pt x="3448" y="292"/>
                  </a:cubicBezTo>
                  <a:cubicBezTo>
                    <a:pt x="3448" y="291"/>
                    <a:pt x="3448" y="291"/>
                    <a:pt x="3447" y="290"/>
                  </a:cubicBezTo>
                  <a:moveTo>
                    <a:pt x="3433" y="292"/>
                  </a:moveTo>
                  <a:cubicBezTo>
                    <a:pt x="3432" y="292"/>
                    <a:pt x="3432" y="292"/>
                    <a:pt x="3432" y="294"/>
                  </a:cubicBezTo>
                  <a:cubicBezTo>
                    <a:pt x="3434" y="294"/>
                    <a:pt x="3435" y="294"/>
                    <a:pt x="3436" y="293"/>
                  </a:cubicBezTo>
                  <a:cubicBezTo>
                    <a:pt x="3435" y="292"/>
                    <a:pt x="3434" y="292"/>
                    <a:pt x="3433" y="292"/>
                  </a:cubicBezTo>
                  <a:moveTo>
                    <a:pt x="3439" y="294"/>
                  </a:moveTo>
                  <a:cubicBezTo>
                    <a:pt x="3438" y="295"/>
                    <a:pt x="3438" y="296"/>
                    <a:pt x="3439" y="296"/>
                  </a:cubicBezTo>
                  <a:cubicBezTo>
                    <a:pt x="3440" y="296"/>
                    <a:pt x="3440" y="296"/>
                    <a:pt x="3440" y="296"/>
                  </a:cubicBezTo>
                  <a:cubicBezTo>
                    <a:pt x="3441" y="296"/>
                    <a:pt x="3441" y="296"/>
                    <a:pt x="3441" y="296"/>
                  </a:cubicBezTo>
                  <a:cubicBezTo>
                    <a:pt x="3441" y="296"/>
                    <a:pt x="3441" y="295"/>
                    <a:pt x="3442" y="295"/>
                  </a:cubicBezTo>
                  <a:cubicBezTo>
                    <a:pt x="3442" y="295"/>
                    <a:pt x="3442" y="295"/>
                    <a:pt x="3442" y="294"/>
                  </a:cubicBezTo>
                  <a:cubicBezTo>
                    <a:pt x="3441" y="293"/>
                    <a:pt x="3440" y="293"/>
                    <a:pt x="3439" y="294"/>
                  </a:cubicBezTo>
                  <a:moveTo>
                    <a:pt x="3433" y="300"/>
                  </a:moveTo>
                  <a:cubicBezTo>
                    <a:pt x="3432" y="301"/>
                    <a:pt x="3431" y="302"/>
                    <a:pt x="3429" y="301"/>
                  </a:cubicBezTo>
                  <a:cubicBezTo>
                    <a:pt x="3429" y="302"/>
                    <a:pt x="3429" y="302"/>
                    <a:pt x="3429" y="303"/>
                  </a:cubicBezTo>
                  <a:cubicBezTo>
                    <a:pt x="3430" y="304"/>
                    <a:pt x="3430" y="305"/>
                    <a:pt x="3431" y="305"/>
                  </a:cubicBezTo>
                  <a:cubicBezTo>
                    <a:pt x="3429" y="306"/>
                    <a:pt x="3429" y="306"/>
                    <a:pt x="3429" y="308"/>
                  </a:cubicBezTo>
                  <a:cubicBezTo>
                    <a:pt x="3429" y="309"/>
                    <a:pt x="3430" y="310"/>
                    <a:pt x="3430" y="311"/>
                  </a:cubicBezTo>
                  <a:cubicBezTo>
                    <a:pt x="3430" y="310"/>
                    <a:pt x="3431" y="309"/>
                    <a:pt x="3434" y="309"/>
                  </a:cubicBezTo>
                  <a:cubicBezTo>
                    <a:pt x="3434" y="310"/>
                    <a:pt x="3435" y="311"/>
                    <a:pt x="3435" y="311"/>
                  </a:cubicBezTo>
                  <a:cubicBezTo>
                    <a:pt x="3436" y="311"/>
                    <a:pt x="3437" y="311"/>
                    <a:pt x="3438" y="310"/>
                  </a:cubicBezTo>
                  <a:cubicBezTo>
                    <a:pt x="3438" y="309"/>
                    <a:pt x="3439" y="308"/>
                    <a:pt x="3439" y="307"/>
                  </a:cubicBezTo>
                  <a:cubicBezTo>
                    <a:pt x="3439" y="306"/>
                    <a:pt x="3439" y="305"/>
                    <a:pt x="3438" y="304"/>
                  </a:cubicBezTo>
                  <a:cubicBezTo>
                    <a:pt x="3437" y="304"/>
                    <a:pt x="3437" y="304"/>
                    <a:pt x="3437" y="305"/>
                  </a:cubicBezTo>
                  <a:cubicBezTo>
                    <a:pt x="3437" y="305"/>
                    <a:pt x="3437" y="305"/>
                    <a:pt x="3437" y="305"/>
                  </a:cubicBezTo>
                  <a:cubicBezTo>
                    <a:pt x="3436" y="305"/>
                    <a:pt x="3436" y="304"/>
                    <a:pt x="3436" y="303"/>
                  </a:cubicBezTo>
                  <a:cubicBezTo>
                    <a:pt x="3436" y="303"/>
                    <a:pt x="3435" y="302"/>
                    <a:pt x="3435" y="301"/>
                  </a:cubicBezTo>
                  <a:cubicBezTo>
                    <a:pt x="3436" y="300"/>
                    <a:pt x="3436" y="300"/>
                    <a:pt x="3437" y="300"/>
                  </a:cubicBezTo>
                  <a:cubicBezTo>
                    <a:pt x="3437" y="300"/>
                    <a:pt x="3438" y="300"/>
                    <a:pt x="3438" y="301"/>
                  </a:cubicBezTo>
                  <a:cubicBezTo>
                    <a:pt x="3439" y="301"/>
                    <a:pt x="3439" y="302"/>
                    <a:pt x="3440" y="302"/>
                  </a:cubicBezTo>
                  <a:cubicBezTo>
                    <a:pt x="3440" y="302"/>
                    <a:pt x="3441" y="302"/>
                    <a:pt x="3442" y="302"/>
                  </a:cubicBezTo>
                  <a:cubicBezTo>
                    <a:pt x="3443" y="302"/>
                    <a:pt x="3443" y="301"/>
                    <a:pt x="3443" y="301"/>
                  </a:cubicBezTo>
                  <a:cubicBezTo>
                    <a:pt x="3442" y="301"/>
                    <a:pt x="3442" y="300"/>
                    <a:pt x="3442" y="300"/>
                  </a:cubicBezTo>
                  <a:cubicBezTo>
                    <a:pt x="3441" y="299"/>
                    <a:pt x="3441" y="298"/>
                    <a:pt x="3440" y="298"/>
                  </a:cubicBezTo>
                  <a:cubicBezTo>
                    <a:pt x="3440" y="297"/>
                    <a:pt x="3440" y="297"/>
                    <a:pt x="3440" y="296"/>
                  </a:cubicBezTo>
                  <a:cubicBezTo>
                    <a:pt x="3439" y="296"/>
                    <a:pt x="3437" y="296"/>
                    <a:pt x="3436" y="296"/>
                  </a:cubicBezTo>
                  <a:cubicBezTo>
                    <a:pt x="3434" y="297"/>
                    <a:pt x="3433" y="297"/>
                    <a:pt x="3432" y="296"/>
                  </a:cubicBezTo>
                  <a:cubicBezTo>
                    <a:pt x="3433" y="297"/>
                    <a:pt x="3433" y="299"/>
                    <a:pt x="3433" y="300"/>
                  </a:cubicBezTo>
                  <a:moveTo>
                    <a:pt x="3429" y="315"/>
                  </a:moveTo>
                  <a:cubicBezTo>
                    <a:pt x="3429" y="316"/>
                    <a:pt x="3430" y="317"/>
                    <a:pt x="3430" y="318"/>
                  </a:cubicBezTo>
                  <a:cubicBezTo>
                    <a:pt x="3431" y="318"/>
                    <a:pt x="3432" y="317"/>
                    <a:pt x="3432" y="315"/>
                  </a:cubicBezTo>
                  <a:cubicBezTo>
                    <a:pt x="3432" y="313"/>
                    <a:pt x="3431" y="312"/>
                    <a:pt x="3430" y="312"/>
                  </a:cubicBezTo>
                  <a:cubicBezTo>
                    <a:pt x="3430" y="313"/>
                    <a:pt x="3429" y="314"/>
                    <a:pt x="3429" y="315"/>
                  </a:cubicBezTo>
                  <a:moveTo>
                    <a:pt x="3474" y="337"/>
                  </a:moveTo>
                  <a:cubicBezTo>
                    <a:pt x="3473" y="339"/>
                    <a:pt x="3474" y="340"/>
                    <a:pt x="3474" y="340"/>
                  </a:cubicBezTo>
                  <a:cubicBezTo>
                    <a:pt x="3475" y="340"/>
                    <a:pt x="3476" y="340"/>
                    <a:pt x="3477" y="339"/>
                  </a:cubicBezTo>
                  <a:cubicBezTo>
                    <a:pt x="3477" y="337"/>
                    <a:pt x="3477" y="336"/>
                    <a:pt x="3476" y="336"/>
                  </a:cubicBezTo>
                  <a:cubicBezTo>
                    <a:pt x="3475" y="335"/>
                    <a:pt x="3474" y="336"/>
                    <a:pt x="3474" y="337"/>
                  </a:cubicBezTo>
                  <a:moveTo>
                    <a:pt x="3430" y="343"/>
                  </a:moveTo>
                  <a:cubicBezTo>
                    <a:pt x="3430" y="344"/>
                    <a:pt x="3431" y="345"/>
                    <a:pt x="3431" y="345"/>
                  </a:cubicBezTo>
                  <a:cubicBezTo>
                    <a:pt x="3432" y="346"/>
                    <a:pt x="3434" y="347"/>
                    <a:pt x="3435" y="348"/>
                  </a:cubicBezTo>
                  <a:cubicBezTo>
                    <a:pt x="3436" y="349"/>
                    <a:pt x="3437" y="348"/>
                    <a:pt x="3438" y="345"/>
                  </a:cubicBezTo>
                  <a:cubicBezTo>
                    <a:pt x="3437" y="345"/>
                    <a:pt x="3436" y="345"/>
                    <a:pt x="3436" y="344"/>
                  </a:cubicBezTo>
                  <a:cubicBezTo>
                    <a:pt x="3435" y="343"/>
                    <a:pt x="3434" y="343"/>
                    <a:pt x="3433" y="344"/>
                  </a:cubicBezTo>
                  <a:cubicBezTo>
                    <a:pt x="3433" y="343"/>
                    <a:pt x="3432" y="343"/>
                    <a:pt x="3432" y="342"/>
                  </a:cubicBezTo>
                  <a:cubicBezTo>
                    <a:pt x="3432" y="341"/>
                    <a:pt x="3432" y="341"/>
                    <a:pt x="3431" y="340"/>
                  </a:cubicBezTo>
                  <a:cubicBezTo>
                    <a:pt x="3431" y="341"/>
                    <a:pt x="3430" y="342"/>
                    <a:pt x="3430" y="343"/>
                  </a:cubicBezTo>
                  <a:moveTo>
                    <a:pt x="3471" y="344"/>
                  </a:moveTo>
                  <a:cubicBezTo>
                    <a:pt x="3470" y="344"/>
                    <a:pt x="3470" y="344"/>
                    <a:pt x="3469" y="344"/>
                  </a:cubicBezTo>
                  <a:cubicBezTo>
                    <a:pt x="3469" y="344"/>
                    <a:pt x="3468" y="344"/>
                    <a:pt x="3467" y="344"/>
                  </a:cubicBezTo>
                  <a:cubicBezTo>
                    <a:pt x="3466" y="345"/>
                    <a:pt x="3465" y="344"/>
                    <a:pt x="3465" y="344"/>
                  </a:cubicBezTo>
                  <a:cubicBezTo>
                    <a:pt x="3464" y="344"/>
                    <a:pt x="3464" y="345"/>
                    <a:pt x="3463" y="345"/>
                  </a:cubicBezTo>
                  <a:cubicBezTo>
                    <a:pt x="3463" y="345"/>
                    <a:pt x="3463" y="346"/>
                    <a:pt x="3463" y="347"/>
                  </a:cubicBezTo>
                  <a:cubicBezTo>
                    <a:pt x="3464" y="347"/>
                    <a:pt x="3466" y="347"/>
                    <a:pt x="3467" y="346"/>
                  </a:cubicBezTo>
                  <a:cubicBezTo>
                    <a:pt x="3469" y="346"/>
                    <a:pt x="3471" y="346"/>
                    <a:pt x="3472" y="345"/>
                  </a:cubicBezTo>
                  <a:cubicBezTo>
                    <a:pt x="3472" y="344"/>
                    <a:pt x="3472" y="344"/>
                    <a:pt x="3471" y="344"/>
                  </a:cubicBezTo>
                  <a:moveTo>
                    <a:pt x="3452" y="356"/>
                  </a:moveTo>
                  <a:cubicBezTo>
                    <a:pt x="3453" y="358"/>
                    <a:pt x="3454" y="359"/>
                    <a:pt x="3456" y="359"/>
                  </a:cubicBezTo>
                  <a:cubicBezTo>
                    <a:pt x="3457" y="358"/>
                    <a:pt x="3457" y="358"/>
                    <a:pt x="3457" y="356"/>
                  </a:cubicBezTo>
                  <a:cubicBezTo>
                    <a:pt x="3458" y="355"/>
                    <a:pt x="3457" y="354"/>
                    <a:pt x="3456" y="354"/>
                  </a:cubicBezTo>
                  <a:cubicBezTo>
                    <a:pt x="3455" y="354"/>
                    <a:pt x="3454" y="355"/>
                    <a:pt x="3452" y="356"/>
                  </a:cubicBezTo>
                  <a:moveTo>
                    <a:pt x="3502" y="453"/>
                  </a:moveTo>
                  <a:cubicBezTo>
                    <a:pt x="3502" y="454"/>
                    <a:pt x="3502" y="454"/>
                    <a:pt x="3500" y="454"/>
                  </a:cubicBezTo>
                  <a:cubicBezTo>
                    <a:pt x="3499" y="454"/>
                    <a:pt x="3498" y="453"/>
                    <a:pt x="3498" y="452"/>
                  </a:cubicBezTo>
                  <a:cubicBezTo>
                    <a:pt x="3500" y="451"/>
                    <a:pt x="3501" y="451"/>
                    <a:pt x="3502" y="453"/>
                  </a:cubicBezTo>
                  <a:moveTo>
                    <a:pt x="3489" y="452"/>
                  </a:moveTo>
                  <a:cubicBezTo>
                    <a:pt x="3490" y="452"/>
                    <a:pt x="3490" y="452"/>
                    <a:pt x="3490" y="453"/>
                  </a:cubicBezTo>
                  <a:cubicBezTo>
                    <a:pt x="3490" y="453"/>
                    <a:pt x="3490" y="453"/>
                    <a:pt x="3489" y="454"/>
                  </a:cubicBezTo>
                  <a:cubicBezTo>
                    <a:pt x="3489" y="454"/>
                    <a:pt x="3488" y="453"/>
                    <a:pt x="3488" y="453"/>
                  </a:cubicBezTo>
                  <a:cubicBezTo>
                    <a:pt x="3488" y="453"/>
                    <a:pt x="3488" y="452"/>
                    <a:pt x="3489" y="452"/>
                  </a:cubicBezTo>
                  <a:moveTo>
                    <a:pt x="3453" y="453"/>
                  </a:moveTo>
                  <a:lnTo>
                    <a:pt x="3454" y="453"/>
                  </a:lnTo>
                  <a:cubicBezTo>
                    <a:pt x="3454" y="453"/>
                    <a:pt x="3454" y="454"/>
                    <a:pt x="3453" y="454"/>
                  </a:cubicBezTo>
                  <a:cubicBezTo>
                    <a:pt x="3453" y="453"/>
                    <a:pt x="3453" y="453"/>
                    <a:pt x="3453" y="453"/>
                  </a:cubicBezTo>
                  <a:moveTo>
                    <a:pt x="3484" y="449"/>
                  </a:moveTo>
                  <a:cubicBezTo>
                    <a:pt x="3485" y="449"/>
                    <a:pt x="3485" y="449"/>
                    <a:pt x="3485" y="449"/>
                  </a:cubicBezTo>
                  <a:cubicBezTo>
                    <a:pt x="3485" y="450"/>
                    <a:pt x="3485" y="450"/>
                    <a:pt x="3485" y="450"/>
                  </a:cubicBezTo>
                  <a:cubicBezTo>
                    <a:pt x="3484" y="450"/>
                    <a:pt x="3484" y="450"/>
                    <a:pt x="3484" y="450"/>
                  </a:cubicBezTo>
                  <a:cubicBezTo>
                    <a:pt x="3484" y="449"/>
                    <a:pt x="3484" y="449"/>
                    <a:pt x="3484" y="449"/>
                  </a:cubicBezTo>
                  <a:close/>
                  <a:moveTo>
                    <a:pt x="3528" y="445"/>
                  </a:moveTo>
                  <a:cubicBezTo>
                    <a:pt x="3529" y="445"/>
                    <a:pt x="3529" y="445"/>
                    <a:pt x="3530" y="445"/>
                  </a:cubicBezTo>
                  <a:cubicBezTo>
                    <a:pt x="3530" y="446"/>
                    <a:pt x="3530" y="446"/>
                    <a:pt x="3530" y="446"/>
                  </a:cubicBezTo>
                  <a:cubicBezTo>
                    <a:pt x="3531" y="447"/>
                    <a:pt x="3531" y="447"/>
                    <a:pt x="3530" y="448"/>
                  </a:cubicBezTo>
                  <a:cubicBezTo>
                    <a:pt x="3530" y="449"/>
                    <a:pt x="3529" y="449"/>
                    <a:pt x="3528" y="449"/>
                  </a:cubicBezTo>
                  <a:cubicBezTo>
                    <a:pt x="3526" y="448"/>
                    <a:pt x="3526" y="447"/>
                    <a:pt x="3526" y="446"/>
                  </a:cubicBezTo>
                  <a:cubicBezTo>
                    <a:pt x="3526" y="445"/>
                    <a:pt x="3527" y="445"/>
                    <a:pt x="3528" y="445"/>
                  </a:cubicBezTo>
                  <a:moveTo>
                    <a:pt x="3500" y="446"/>
                  </a:moveTo>
                  <a:cubicBezTo>
                    <a:pt x="3501" y="446"/>
                    <a:pt x="3502" y="446"/>
                    <a:pt x="3503" y="447"/>
                  </a:cubicBezTo>
                  <a:cubicBezTo>
                    <a:pt x="3503" y="448"/>
                    <a:pt x="3502" y="448"/>
                    <a:pt x="3502" y="448"/>
                  </a:cubicBezTo>
                  <a:cubicBezTo>
                    <a:pt x="3501" y="448"/>
                    <a:pt x="3500" y="447"/>
                    <a:pt x="3500" y="447"/>
                  </a:cubicBezTo>
                  <a:lnTo>
                    <a:pt x="3500" y="446"/>
                  </a:lnTo>
                  <a:close/>
                  <a:moveTo>
                    <a:pt x="3518" y="446"/>
                  </a:moveTo>
                  <a:cubicBezTo>
                    <a:pt x="3518" y="447"/>
                    <a:pt x="3518" y="447"/>
                    <a:pt x="3518" y="447"/>
                  </a:cubicBezTo>
                  <a:cubicBezTo>
                    <a:pt x="3517" y="448"/>
                    <a:pt x="3517" y="448"/>
                    <a:pt x="3518" y="449"/>
                  </a:cubicBezTo>
                  <a:cubicBezTo>
                    <a:pt x="3518" y="449"/>
                    <a:pt x="3519" y="449"/>
                    <a:pt x="3520" y="449"/>
                  </a:cubicBezTo>
                  <a:cubicBezTo>
                    <a:pt x="3521" y="449"/>
                    <a:pt x="3521" y="449"/>
                    <a:pt x="3522" y="449"/>
                  </a:cubicBezTo>
                  <a:cubicBezTo>
                    <a:pt x="3522" y="451"/>
                    <a:pt x="3522" y="452"/>
                    <a:pt x="3520" y="452"/>
                  </a:cubicBezTo>
                  <a:cubicBezTo>
                    <a:pt x="3519" y="453"/>
                    <a:pt x="3519" y="452"/>
                    <a:pt x="3519" y="451"/>
                  </a:cubicBezTo>
                  <a:cubicBezTo>
                    <a:pt x="3518" y="450"/>
                    <a:pt x="3518" y="450"/>
                    <a:pt x="3517" y="450"/>
                  </a:cubicBezTo>
                  <a:cubicBezTo>
                    <a:pt x="3516" y="450"/>
                    <a:pt x="3515" y="450"/>
                    <a:pt x="3514" y="450"/>
                  </a:cubicBezTo>
                  <a:cubicBezTo>
                    <a:pt x="3513" y="450"/>
                    <a:pt x="3512" y="450"/>
                    <a:pt x="3511" y="450"/>
                  </a:cubicBezTo>
                  <a:cubicBezTo>
                    <a:pt x="3510" y="450"/>
                    <a:pt x="3509" y="450"/>
                    <a:pt x="3508" y="450"/>
                  </a:cubicBezTo>
                  <a:cubicBezTo>
                    <a:pt x="3507" y="450"/>
                    <a:pt x="3506" y="450"/>
                    <a:pt x="3506" y="449"/>
                  </a:cubicBezTo>
                  <a:cubicBezTo>
                    <a:pt x="3506" y="448"/>
                    <a:pt x="3506" y="447"/>
                    <a:pt x="3507" y="447"/>
                  </a:cubicBezTo>
                  <a:cubicBezTo>
                    <a:pt x="3508" y="447"/>
                    <a:pt x="3509" y="447"/>
                    <a:pt x="3510" y="447"/>
                  </a:cubicBezTo>
                  <a:cubicBezTo>
                    <a:pt x="3510" y="446"/>
                    <a:pt x="3511" y="446"/>
                    <a:pt x="3511" y="445"/>
                  </a:cubicBezTo>
                  <a:cubicBezTo>
                    <a:pt x="3511" y="445"/>
                    <a:pt x="3512" y="444"/>
                    <a:pt x="3512" y="444"/>
                  </a:cubicBezTo>
                  <a:cubicBezTo>
                    <a:pt x="3514" y="443"/>
                    <a:pt x="3516" y="444"/>
                    <a:pt x="3518" y="446"/>
                  </a:cubicBezTo>
                  <a:moveTo>
                    <a:pt x="3490" y="444"/>
                  </a:moveTo>
                  <a:cubicBezTo>
                    <a:pt x="3491" y="444"/>
                    <a:pt x="3493" y="444"/>
                    <a:pt x="3493" y="444"/>
                  </a:cubicBezTo>
                  <a:cubicBezTo>
                    <a:pt x="3493" y="445"/>
                    <a:pt x="3493" y="446"/>
                    <a:pt x="3492" y="447"/>
                  </a:cubicBezTo>
                  <a:cubicBezTo>
                    <a:pt x="3491" y="448"/>
                    <a:pt x="3490" y="448"/>
                    <a:pt x="3489" y="447"/>
                  </a:cubicBezTo>
                  <a:cubicBezTo>
                    <a:pt x="3489" y="445"/>
                    <a:pt x="3489" y="444"/>
                    <a:pt x="3490" y="444"/>
                  </a:cubicBezTo>
                  <a:moveTo>
                    <a:pt x="3459" y="446"/>
                  </a:moveTo>
                  <a:cubicBezTo>
                    <a:pt x="3460" y="447"/>
                    <a:pt x="3461" y="448"/>
                    <a:pt x="3461" y="449"/>
                  </a:cubicBezTo>
                  <a:cubicBezTo>
                    <a:pt x="3460" y="450"/>
                    <a:pt x="3459" y="450"/>
                    <a:pt x="3458" y="449"/>
                  </a:cubicBezTo>
                  <a:cubicBezTo>
                    <a:pt x="3457" y="448"/>
                    <a:pt x="3457" y="447"/>
                    <a:pt x="3456" y="447"/>
                  </a:cubicBezTo>
                  <a:cubicBezTo>
                    <a:pt x="3457" y="445"/>
                    <a:pt x="3458" y="445"/>
                    <a:pt x="3459" y="446"/>
                  </a:cubicBezTo>
                  <a:moveTo>
                    <a:pt x="3508" y="435"/>
                  </a:moveTo>
                  <a:cubicBezTo>
                    <a:pt x="3509" y="434"/>
                    <a:pt x="3509" y="434"/>
                    <a:pt x="3510" y="434"/>
                  </a:cubicBezTo>
                  <a:cubicBezTo>
                    <a:pt x="3510" y="435"/>
                    <a:pt x="3511" y="435"/>
                    <a:pt x="3511" y="436"/>
                  </a:cubicBezTo>
                  <a:cubicBezTo>
                    <a:pt x="3512" y="436"/>
                    <a:pt x="3512" y="437"/>
                    <a:pt x="3513" y="438"/>
                  </a:cubicBezTo>
                  <a:cubicBezTo>
                    <a:pt x="3512" y="439"/>
                    <a:pt x="3511" y="439"/>
                    <a:pt x="3510" y="438"/>
                  </a:cubicBezTo>
                  <a:cubicBezTo>
                    <a:pt x="3509" y="439"/>
                    <a:pt x="3508" y="440"/>
                    <a:pt x="3507" y="441"/>
                  </a:cubicBezTo>
                  <a:cubicBezTo>
                    <a:pt x="3506" y="442"/>
                    <a:pt x="3505" y="442"/>
                    <a:pt x="3503" y="442"/>
                  </a:cubicBezTo>
                  <a:cubicBezTo>
                    <a:pt x="3503" y="441"/>
                    <a:pt x="3502" y="441"/>
                    <a:pt x="3502" y="441"/>
                  </a:cubicBezTo>
                  <a:cubicBezTo>
                    <a:pt x="3502" y="440"/>
                    <a:pt x="3502" y="440"/>
                    <a:pt x="3502" y="439"/>
                  </a:cubicBezTo>
                  <a:cubicBezTo>
                    <a:pt x="3500" y="439"/>
                    <a:pt x="3499" y="440"/>
                    <a:pt x="3498" y="440"/>
                  </a:cubicBezTo>
                  <a:cubicBezTo>
                    <a:pt x="3498" y="441"/>
                    <a:pt x="3498" y="442"/>
                    <a:pt x="3499" y="443"/>
                  </a:cubicBezTo>
                  <a:cubicBezTo>
                    <a:pt x="3499" y="444"/>
                    <a:pt x="3499" y="444"/>
                    <a:pt x="3499" y="445"/>
                  </a:cubicBezTo>
                  <a:cubicBezTo>
                    <a:pt x="3498" y="445"/>
                    <a:pt x="3497" y="445"/>
                    <a:pt x="3497" y="444"/>
                  </a:cubicBezTo>
                  <a:cubicBezTo>
                    <a:pt x="3496" y="444"/>
                    <a:pt x="3495" y="444"/>
                    <a:pt x="3494" y="443"/>
                  </a:cubicBezTo>
                  <a:cubicBezTo>
                    <a:pt x="3494" y="442"/>
                    <a:pt x="3495" y="442"/>
                    <a:pt x="3495" y="441"/>
                  </a:cubicBezTo>
                  <a:cubicBezTo>
                    <a:pt x="3496" y="441"/>
                    <a:pt x="3497" y="440"/>
                    <a:pt x="3497" y="440"/>
                  </a:cubicBezTo>
                  <a:cubicBezTo>
                    <a:pt x="3498" y="439"/>
                    <a:pt x="3499" y="439"/>
                    <a:pt x="3498" y="437"/>
                  </a:cubicBezTo>
                  <a:cubicBezTo>
                    <a:pt x="3498" y="436"/>
                    <a:pt x="3499" y="435"/>
                    <a:pt x="3500" y="435"/>
                  </a:cubicBezTo>
                  <a:cubicBezTo>
                    <a:pt x="3501" y="435"/>
                    <a:pt x="3502" y="436"/>
                    <a:pt x="3503" y="436"/>
                  </a:cubicBezTo>
                  <a:cubicBezTo>
                    <a:pt x="3504" y="436"/>
                    <a:pt x="3506" y="436"/>
                    <a:pt x="3507" y="436"/>
                  </a:cubicBezTo>
                  <a:cubicBezTo>
                    <a:pt x="3508" y="436"/>
                    <a:pt x="3508" y="435"/>
                    <a:pt x="3508" y="435"/>
                  </a:cubicBezTo>
                  <a:moveTo>
                    <a:pt x="3457" y="433"/>
                  </a:moveTo>
                  <a:cubicBezTo>
                    <a:pt x="3458" y="432"/>
                    <a:pt x="3459" y="432"/>
                    <a:pt x="3460" y="433"/>
                  </a:cubicBezTo>
                  <a:cubicBezTo>
                    <a:pt x="3460" y="436"/>
                    <a:pt x="3459" y="437"/>
                    <a:pt x="3458" y="438"/>
                  </a:cubicBezTo>
                  <a:cubicBezTo>
                    <a:pt x="3456" y="439"/>
                    <a:pt x="3454" y="438"/>
                    <a:pt x="3452" y="438"/>
                  </a:cubicBezTo>
                  <a:cubicBezTo>
                    <a:pt x="3452" y="437"/>
                    <a:pt x="3452" y="436"/>
                    <a:pt x="3453" y="436"/>
                  </a:cubicBezTo>
                  <a:cubicBezTo>
                    <a:pt x="3453" y="436"/>
                    <a:pt x="3454" y="435"/>
                    <a:pt x="3454" y="435"/>
                  </a:cubicBezTo>
                  <a:cubicBezTo>
                    <a:pt x="3455" y="434"/>
                    <a:pt x="3456" y="434"/>
                    <a:pt x="3457" y="433"/>
                  </a:cubicBezTo>
                  <a:moveTo>
                    <a:pt x="3547" y="428"/>
                  </a:moveTo>
                  <a:lnTo>
                    <a:pt x="3547" y="426"/>
                  </a:lnTo>
                  <a:cubicBezTo>
                    <a:pt x="3548" y="426"/>
                    <a:pt x="3548" y="427"/>
                    <a:pt x="3548" y="428"/>
                  </a:cubicBezTo>
                  <a:lnTo>
                    <a:pt x="3547" y="428"/>
                  </a:lnTo>
                  <a:close/>
                  <a:moveTo>
                    <a:pt x="3487" y="429"/>
                  </a:moveTo>
                  <a:cubicBezTo>
                    <a:pt x="3488" y="428"/>
                    <a:pt x="3488" y="428"/>
                    <a:pt x="3489" y="428"/>
                  </a:cubicBezTo>
                  <a:cubicBezTo>
                    <a:pt x="3489" y="429"/>
                    <a:pt x="3489" y="429"/>
                    <a:pt x="3488" y="429"/>
                  </a:cubicBezTo>
                  <a:cubicBezTo>
                    <a:pt x="3488" y="429"/>
                    <a:pt x="3488" y="430"/>
                    <a:pt x="3488" y="430"/>
                  </a:cubicBezTo>
                  <a:cubicBezTo>
                    <a:pt x="3487" y="430"/>
                    <a:pt x="3487" y="429"/>
                    <a:pt x="3487" y="429"/>
                  </a:cubicBezTo>
                  <a:moveTo>
                    <a:pt x="3448" y="432"/>
                  </a:moveTo>
                  <a:cubicBezTo>
                    <a:pt x="3449" y="433"/>
                    <a:pt x="3450" y="434"/>
                    <a:pt x="3450" y="435"/>
                  </a:cubicBezTo>
                  <a:cubicBezTo>
                    <a:pt x="3449" y="436"/>
                    <a:pt x="3449" y="437"/>
                    <a:pt x="3448" y="436"/>
                  </a:cubicBezTo>
                  <a:cubicBezTo>
                    <a:pt x="3447" y="436"/>
                    <a:pt x="3446" y="436"/>
                    <a:pt x="3445" y="435"/>
                  </a:cubicBezTo>
                  <a:cubicBezTo>
                    <a:pt x="3445" y="435"/>
                    <a:pt x="3444" y="434"/>
                    <a:pt x="3444" y="433"/>
                  </a:cubicBezTo>
                  <a:cubicBezTo>
                    <a:pt x="3444" y="432"/>
                    <a:pt x="3444" y="431"/>
                    <a:pt x="3444" y="430"/>
                  </a:cubicBezTo>
                  <a:cubicBezTo>
                    <a:pt x="3445" y="431"/>
                    <a:pt x="3447" y="431"/>
                    <a:pt x="3448" y="432"/>
                  </a:cubicBezTo>
                  <a:moveTo>
                    <a:pt x="3520" y="421"/>
                  </a:moveTo>
                  <a:cubicBezTo>
                    <a:pt x="3521" y="421"/>
                    <a:pt x="3522" y="421"/>
                    <a:pt x="3523" y="421"/>
                  </a:cubicBezTo>
                  <a:cubicBezTo>
                    <a:pt x="3523" y="421"/>
                    <a:pt x="3523" y="422"/>
                    <a:pt x="3523" y="423"/>
                  </a:cubicBezTo>
                  <a:cubicBezTo>
                    <a:pt x="3523" y="423"/>
                    <a:pt x="3523" y="424"/>
                    <a:pt x="3522" y="425"/>
                  </a:cubicBezTo>
                  <a:cubicBezTo>
                    <a:pt x="3522" y="425"/>
                    <a:pt x="3521" y="425"/>
                    <a:pt x="3520" y="425"/>
                  </a:cubicBezTo>
                  <a:cubicBezTo>
                    <a:pt x="3519" y="424"/>
                    <a:pt x="3519" y="424"/>
                    <a:pt x="3518" y="423"/>
                  </a:cubicBezTo>
                  <a:cubicBezTo>
                    <a:pt x="3518" y="422"/>
                    <a:pt x="3519" y="421"/>
                    <a:pt x="3520" y="421"/>
                  </a:cubicBezTo>
                  <a:moveTo>
                    <a:pt x="3510" y="418"/>
                  </a:moveTo>
                  <a:cubicBezTo>
                    <a:pt x="3511" y="417"/>
                    <a:pt x="3512" y="417"/>
                    <a:pt x="3513" y="418"/>
                  </a:cubicBezTo>
                  <a:cubicBezTo>
                    <a:pt x="3513" y="419"/>
                    <a:pt x="3512" y="419"/>
                    <a:pt x="3511" y="420"/>
                  </a:cubicBezTo>
                  <a:cubicBezTo>
                    <a:pt x="3510" y="420"/>
                    <a:pt x="3509" y="420"/>
                    <a:pt x="3507" y="420"/>
                  </a:cubicBezTo>
                  <a:cubicBezTo>
                    <a:pt x="3508" y="419"/>
                    <a:pt x="3508" y="418"/>
                    <a:pt x="3510" y="418"/>
                  </a:cubicBezTo>
                  <a:moveTo>
                    <a:pt x="3488" y="416"/>
                  </a:moveTo>
                  <a:cubicBezTo>
                    <a:pt x="3489" y="415"/>
                    <a:pt x="3490" y="416"/>
                    <a:pt x="3490" y="416"/>
                  </a:cubicBezTo>
                  <a:cubicBezTo>
                    <a:pt x="3490" y="416"/>
                    <a:pt x="3491" y="417"/>
                    <a:pt x="3491" y="418"/>
                  </a:cubicBezTo>
                  <a:cubicBezTo>
                    <a:pt x="3490" y="419"/>
                    <a:pt x="3489" y="419"/>
                    <a:pt x="3488" y="419"/>
                  </a:cubicBezTo>
                  <a:cubicBezTo>
                    <a:pt x="3487" y="419"/>
                    <a:pt x="3486" y="418"/>
                    <a:pt x="3487" y="416"/>
                  </a:cubicBezTo>
                  <a:cubicBezTo>
                    <a:pt x="3487" y="416"/>
                    <a:pt x="3488" y="416"/>
                    <a:pt x="3488" y="416"/>
                  </a:cubicBezTo>
                  <a:moveTo>
                    <a:pt x="3513" y="393"/>
                  </a:moveTo>
                  <a:cubicBezTo>
                    <a:pt x="3513" y="393"/>
                    <a:pt x="3513" y="393"/>
                    <a:pt x="3513" y="394"/>
                  </a:cubicBezTo>
                  <a:cubicBezTo>
                    <a:pt x="3512" y="394"/>
                    <a:pt x="3512" y="394"/>
                    <a:pt x="3512" y="393"/>
                  </a:cubicBezTo>
                  <a:cubicBezTo>
                    <a:pt x="3512" y="393"/>
                    <a:pt x="3513" y="393"/>
                    <a:pt x="3513" y="393"/>
                  </a:cubicBezTo>
                  <a:close/>
                  <a:moveTo>
                    <a:pt x="3480" y="365"/>
                  </a:moveTo>
                  <a:cubicBezTo>
                    <a:pt x="3480" y="364"/>
                    <a:pt x="3481" y="364"/>
                    <a:pt x="3481" y="364"/>
                  </a:cubicBezTo>
                  <a:cubicBezTo>
                    <a:pt x="3482" y="364"/>
                    <a:pt x="3482" y="365"/>
                    <a:pt x="3483" y="365"/>
                  </a:cubicBezTo>
                  <a:cubicBezTo>
                    <a:pt x="3483" y="365"/>
                    <a:pt x="3483" y="366"/>
                    <a:pt x="3483" y="367"/>
                  </a:cubicBezTo>
                  <a:cubicBezTo>
                    <a:pt x="3481" y="367"/>
                    <a:pt x="3480" y="367"/>
                    <a:pt x="3479" y="366"/>
                  </a:cubicBezTo>
                  <a:cubicBezTo>
                    <a:pt x="3479" y="365"/>
                    <a:pt x="3479" y="365"/>
                    <a:pt x="3480" y="365"/>
                  </a:cubicBezTo>
                  <a:moveTo>
                    <a:pt x="3504" y="360"/>
                  </a:moveTo>
                  <a:cubicBezTo>
                    <a:pt x="3503" y="360"/>
                    <a:pt x="3502" y="360"/>
                    <a:pt x="3503" y="359"/>
                  </a:cubicBezTo>
                  <a:cubicBezTo>
                    <a:pt x="3504" y="359"/>
                    <a:pt x="3505" y="359"/>
                    <a:pt x="3505" y="360"/>
                  </a:cubicBezTo>
                  <a:cubicBezTo>
                    <a:pt x="3505" y="360"/>
                    <a:pt x="3505" y="361"/>
                    <a:pt x="3504" y="360"/>
                  </a:cubicBezTo>
                  <a:moveTo>
                    <a:pt x="3484" y="360"/>
                  </a:moveTo>
                  <a:cubicBezTo>
                    <a:pt x="3484" y="359"/>
                    <a:pt x="3485" y="359"/>
                    <a:pt x="3485" y="359"/>
                  </a:cubicBezTo>
                  <a:cubicBezTo>
                    <a:pt x="3485" y="360"/>
                    <a:pt x="3485" y="360"/>
                    <a:pt x="3484" y="361"/>
                  </a:cubicBezTo>
                  <a:cubicBezTo>
                    <a:pt x="3483" y="361"/>
                    <a:pt x="3483" y="361"/>
                    <a:pt x="3482" y="361"/>
                  </a:cubicBezTo>
                  <a:cubicBezTo>
                    <a:pt x="3482" y="361"/>
                    <a:pt x="3483" y="360"/>
                    <a:pt x="3484" y="360"/>
                  </a:cubicBezTo>
                  <a:moveTo>
                    <a:pt x="3494" y="358"/>
                  </a:moveTo>
                  <a:cubicBezTo>
                    <a:pt x="3494" y="358"/>
                    <a:pt x="3495" y="358"/>
                    <a:pt x="3495" y="358"/>
                  </a:cubicBezTo>
                  <a:cubicBezTo>
                    <a:pt x="3496" y="358"/>
                    <a:pt x="3497" y="358"/>
                    <a:pt x="3498" y="358"/>
                  </a:cubicBezTo>
                  <a:cubicBezTo>
                    <a:pt x="3498" y="359"/>
                    <a:pt x="3499" y="359"/>
                    <a:pt x="3499" y="359"/>
                  </a:cubicBezTo>
                  <a:cubicBezTo>
                    <a:pt x="3499" y="360"/>
                    <a:pt x="3498" y="360"/>
                    <a:pt x="3496" y="360"/>
                  </a:cubicBezTo>
                  <a:cubicBezTo>
                    <a:pt x="3495" y="360"/>
                    <a:pt x="3494" y="360"/>
                    <a:pt x="3493" y="360"/>
                  </a:cubicBezTo>
                  <a:cubicBezTo>
                    <a:pt x="3493" y="359"/>
                    <a:pt x="3493" y="358"/>
                    <a:pt x="3494" y="358"/>
                  </a:cubicBezTo>
                  <a:moveTo>
                    <a:pt x="3535" y="354"/>
                  </a:moveTo>
                  <a:cubicBezTo>
                    <a:pt x="3536" y="354"/>
                    <a:pt x="3536" y="355"/>
                    <a:pt x="3536" y="355"/>
                  </a:cubicBezTo>
                  <a:cubicBezTo>
                    <a:pt x="3536" y="356"/>
                    <a:pt x="3535" y="356"/>
                    <a:pt x="3535" y="356"/>
                  </a:cubicBezTo>
                  <a:cubicBezTo>
                    <a:pt x="3534" y="356"/>
                    <a:pt x="3534" y="355"/>
                    <a:pt x="3534" y="355"/>
                  </a:cubicBezTo>
                  <a:cubicBezTo>
                    <a:pt x="3534" y="354"/>
                    <a:pt x="3535" y="354"/>
                    <a:pt x="3535" y="354"/>
                  </a:cubicBezTo>
                  <a:moveTo>
                    <a:pt x="3492" y="353"/>
                  </a:moveTo>
                  <a:cubicBezTo>
                    <a:pt x="3492" y="353"/>
                    <a:pt x="3492" y="353"/>
                    <a:pt x="3492" y="353"/>
                  </a:cubicBezTo>
                  <a:cubicBezTo>
                    <a:pt x="3493" y="353"/>
                    <a:pt x="3493" y="354"/>
                    <a:pt x="3494" y="355"/>
                  </a:cubicBezTo>
                  <a:cubicBezTo>
                    <a:pt x="3494" y="355"/>
                    <a:pt x="3494" y="356"/>
                    <a:pt x="3494" y="357"/>
                  </a:cubicBezTo>
                  <a:cubicBezTo>
                    <a:pt x="3493" y="357"/>
                    <a:pt x="3493" y="357"/>
                    <a:pt x="3492" y="356"/>
                  </a:cubicBezTo>
                  <a:cubicBezTo>
                    <a:pt x="3492" y="355"/>
                    <a:pt x="3492" y="354"/>
                    <a:pt x="3492" y="353"/>
                  </a:cubicBezTo>
                  <a:cubicBezTo>
                    <a:pt x="3492" y="353"/>
                    <a:pt x="3492" y="353"/>
                    <a:pt x="3492" y="353"/>
                  </a:cubicBezTo>
                  <a:moveTo>
                    <a:pt x="3531" y="352"/>
                  </a:moveTo>
                  <a:cubicBezTo>
                    <a:pt x="3531" y="353"/>
                    <a:pt x="3530" y="353"/>
                    <a:pt x="3530" y="353"/>
                  </a:cubicBezTo>
                  <a:cubicBezTo>
                    <a:pt x="3529" y="352"/>
                    <a:pt x="3529" y="352"/>
                    <a:pt x="3529" y="351"/>
                  </a:cubicBezTo>
                  <a:cubicBezTo>
                    <a:pt x="3530" y="351"/>
                    <a:pt x="3531" y="351"/>
                    <a:pt x="3531" y="352"/>
                  </a:cubicBezTo>
                  <a:moveTo>
                    <a:pt x="3468" y="353"/>
                  </a:moveTo>
                  <a:cubicBezTo>
                    <a:pt x="3468" y="353"/>
                    <a:pt x="3469" y="353"/>
                    <a:pt x="3469" y="354"/>
                  </a:cubicBezTo>
                  <a:cubicBezTo>
                    <a:pt x="3469" y="354"/>
                    <a:pt x="3469" y="354"/>
                    <a:pt x="3468" y="354"/>
                  </a:cubicBezTo>
                  <a:cubicBezTo>
                    <a:pt x="3468" y="354"/>
                    <a:pt x="3467" y="355"/>
                    <a:pt x="3467" y="355"/>
                  </a:cubicBezTo>
                  <a:cubicBezTo>
                    <a:pt x="3467" y="354"/>
                    <a:pt x="3467" y="353"/>
                    <a:pt x="3468" y="353"/>
                  </a:cubicBezTo>
                  <a:moveTo>
                    <a:pt x="3472" y="351"/>
                  </a:moveTo>
                  <a:cubicBezTo>
                    <a:pt x="3473" y="351"/>
                    <a:pt x="3473" y="351"/>
                    <a:pt x="3474" y="351"/>
                  </a:cubicBezTo>
                  <a:cubicBezTo>
                    <a:pt x="3474" y="352"/>
                    <a:pt x="3474" y="353"/>
                    <a:pt x="3473" y="354"/>
                  </a:cubicBezTo>
                  <a:cubicBezTo>
                    <a:pt x="3472" y="354"/>
                    <a:pt x="3471" y="353"/>
                    <a:pt x="3471" y="352"/>
                  </a:cubicBezTo>
                  <a:cubicBezTo>
                    <a:pt x="3471" y="351"/>
                    <a:pt x="3472" y="351"/>
                    <a:pt x="3472" y="351"/>
                  </a:cubicBezTo>
                  <a:moveTo>
                    <a:pt x="3456" y="354"/>
                  </a:moveTo>
                  <a:cubicBezTo>
                    <a:pt x="3456" y="353"/>
                    <a:pt x="3456" y="352"/>
                    <a:pt x="3456" y="351"/>
                  </a:cubicBezTo>
                  <a:cubicBezTo>
                    <a:pt x="3457" y="352"/>
                    <a:pt x="3457" y="353"/>
                    <a:pt x="3457" y="354"/>
                  </a:cubicBezTo>
                  <a:cubicBezTo>
                    <a:pt x="3457" y="355"/>
                    <a:pt x="3457" y="356"/>
                    <a:pt x="3457" y="357"/>
                  </a:cubicBezTo>
                  <a:cubicBezTo>
                    <a:pt x="3456" y="357"/>
                    <a:pt x="3456" y="356"/>
                    <a:pt x="3456" y="354"/>
                  </a:cubicBezTo>
                  <a:close/>
                  <a:moveTo>
                    <a:pt x="3501" y="349"/>
                  </a:moveTo>
                  <a:cubicBezTo>
                    <a:pt x="3503" y="349"/>
                    <a:pt x="3504" y="350"/>
                    <a:pt x="3504" y="350"/>
                  </a:cubicBezTo>
                  <a:cubicBezTo>
                    <a:pt x="3504" y="351"/>
                    <a:pt x="3503" y="352"/>
                    <a:pt x="3503" y="352"/>
                  </a:cubicBezTo>
                  <a:cubicBezTo>
                    <a:pt x="3502" y="352"/>
                    <a:pt x="3501" y="352"/>
                    <a:pt x="3500" y="352"/>
                  </a:cubicBezTo>
                  <a:cubicBezTo>
                    <a:pt x="3500" y="350"/>
                    <a:pt x="3500" y="349"/>
                    <a:pt x="3501" y="349"/>
                  </a:cubicBezTo>
                  <a:moveTo>
                    <a:pt x="3493" y="348"/>
                  </a:moveTo>
                  <a:cubicBezTo>
                    <a:pt x="3493" y="346"/>
                    <a:pt x="3494" y="346"/>
                    <a:pt x="3496" y="346"/>
                  </a:cubicBezTo>
                  <a:cubicBezTo>
                    <a:pt x="3496" y="346"/>
                    <a:pt x="3496" y="347"/>
                    <a:pt x="3496" y="347"/>
                  </a:cubicBezTo>
                  <a:cubicBezTo>
                    <a:pt x="3496" y="347"/>
                    <a:pt x="3497" y="347"/>
                    <a:pt x="3497" y="347"/>
                  </a:cubicBezTo>
                  <a:cubicBezTo>
                    <a:pt x="3497" y="348"/>
                    <a:pt x="3497" y="349"/>
                    <a:pt x="3497" y="349"/>
                  </a:cubicBezTo>
                  <a:cubicBezTo>
                    <a:pt x="3496" y="350"/>
                    <a:pt x="3496" y="350"/>
                    <a:pt x="3496" y="351"/>
                  </a:cubicBezTo>
                  <a:cubicBezTo>
                    <a:pt x="3495" y="352"/>
                    <a:pt x="3494" y="353"/>
                    <a:pt x="3493" y="353"/>
                  </a:cubicBezTo>
                  <a:cubicBezTo>
                    <a:pt x="3492" y="351"/>
                    <a:pt x="3492" y="350"/>
                    <a:pt x="3493" y="348"/>
                  </a:cubicBezTo>
                  <a:moveTo>
                    <a:pt x="3508" y="345"/>
                  </a:moveTo>
                  <a:cubicBezTo>
                    <a:pt x="3509" y="344"/>
                    <a:pt x="3510" y="344"/>
                    <a:pt x="3511" y="346"/>
                  </a:cubicBezTo>
                  <a:cubicBezTo>
                    <a:pt x="3511" y="347"/>
                    <a:pt x="3511" y="348"/>
                    <a:pt x="3509" y="348"/>
                  </a:cubicBezTo>
                  <a:cubicBezTo>
                    <a:pt x="3508" y="349"/>
                    <a:pt x="3507" y="348"/>
                    <a:pt x="3506" y="347"/>
                  </a:cubicBezTo>
                  <a:cubicBezTo>
                    <a:pt x="3507" y="346"/>
                    <a:pt x="3507" y="346"/>
                    <a:pt x="3508" y="345"/>
                  </a:cubicBezTo>
                  <a:moveTo>
                    <a:pt x="3477" y="345"/>
                  </a:moveTo>
                  <a:cubicBezTo>
                    <a:pt x="3477" y="346"/>
                    <a:pt x="3478" y="346"/>
                    <a:pt x="3479" y="346"/>
                  </a:cubicBezTo>
                  <a:cubicBezTo>
                    <a:pt x="3479" y="347"/>
                    <a:pt x="3480" y="347"/>
                    <a:pt x="3480" y="348"/>
                  </a:cubicBezTo>
                  <a:cubicBezTo>
                    <a:pt x="3481" y="348"/>
                    <a:pt x="3482" y="348"/>
                    <a:pt x="3482" y="348"/>
                  </a:cubicBezTo>
                  <a:cubicBezTo>
                    <a:pt x="3482" y="349"/>
                    <a:pt x="3482" y="349"/>
                    <a:pt x="3482" y="349"/>
                  </a:cubicBezTo>
                  <a:cubicBezTo>
                    <a:pt x="3482" y="349"/>
                    <a:pt x="3482" y="350"/>
                    <a:pt x="3482" y="350"/>
                  </a:cubicBezTo>
                  <a:cubicBezTo>
                    <a:pt x="3481" y="351"/>
                    <a:pt x="3480" y="351"/>
                    <a:pt x="3479" y="351"/>
                  </a:cubicBezTo>
                  <a:cubicBezTo>
                    <a:pt x="3479" y="350"/>
                    <a:pt x="3479" y="350"/>
                    <a:pt x="3479" y="350"/>
                  </a:cubicBezTo>
                  <a:cubicBezTo>
                    <a:pt x="3479" y="349"/>
                    <a:pt x="3479" y="349"/>
                    <a:pt x="3478" y="349"/>
                  </a:cubicBezTo>
                  <a:cubicBezTo>
                    <a:pt x="3478" y="348"/>
                    <a:pt x="3477" y="348"/>
                    <a:pt x="3476" y="348"/>
                  </a:cubicBezTo>
                  <a:cubicBezTo>
                    <a:pt x="3475" y="347"/>
                    <a:pt x="3475" y="347"/>
                    <a:pt x="3475" y="346"/>
                  </a:cubicBezTo>
                  <a:cubicBezTo>
                    <a:pt x="3475" y="345"/>
                    <a:pt x="3476" y="345"/>
                    <a:pt x="3477" y="345"/>
                  </a:cubicBezTo>
                  <a:moveTo>
                    <a:pt x="3461" y="345"/>
                  </a:moveTo>
                  <a:cubicBezTo>
                    <a:pt x="3462" y="346"/>
                    <a:pt x="3462" y="347"/>
                    <a:pt x="3461" y="349"/>
                  </a:cubicBezTo>
                  <a:cubicBezTo>
                    <a:pt x="3461" y="350"/>
                    <a:pt x="3461" y="350"/>
                    <a:pt x="3460" y="351"/>
                  </a:cubicBezTo>
                  <a:cubicBezTo>
                    <a:pt x="3461" y="351"/>
                    <a:pt x="3462" y="352"/>
                    <a:pt x="3463" y="353"/>
                  </a:cubicBezTo>
                  <a:cubicBezTo>
                    <a:pt x="3463" y="354"/>
                    <a:pt x="3464" y="354"/>
                    <a:pt x="3466" y="354"/>
                  </a:cubicBezTo>
                  <a:cubicBezTo>
                    <a:pt x="3466" y="355"/>
                    <a:pt x="3466" y="355"/>
                    <a:pt x="3465" y="355"/>
                  </a:cubicBezTo>
                  <a:cubicBezTo>
                    <a:pt x="3465" y="356"/>
                    <a:pt x="3465" y="356"/>
                    <a:pt x="3465" y="356"/>
                  </a:cubicBezTo>
                  <a:cubicBezTo>
                    <a:pt x="3466" y="357"/>
                    <a:pt x="3467" y="357"/>
                    <a:pt x="3469" y="357"/>
                  </a:cubicBezTo>
                  <a:cubicBezTo>
                    <a:pt x="3470" y="357"/>
                    <a:pt x="3471" y="358"/>
                    <a:pt x="3472" y="359"/>
                  </a:cubicBezTo>
                  <a:cubicBezTo>
                    <a:pt x="3474" y="359"/>
                    <a:pt x="3475" y="358"/>
                    <a:pt x="3476" y="356"/>
                  </a:cubicBezTo>
                  <a:cubicBezTo>
                    <a:pt x="3477" y="355"/>
                    <a:pt x="3479" y="354"/>
                    <a:pt x="3481" y="354"/>
                  </a:cubicBezTo>
                  <a:cubicBezTo>
                    <a:pt x="3482" y="354"/>
                    <a:pt x="3482" y="354"/>
                    <a:pt x="3483" y="353"/>
                  </a:cubicBezTo>
                  <a:cubicBezTo>
                    <a:pt x="3483" y="352"/>
                    <a:pt x="3484" y="352"/>
                    <a:pt x="3484" y="351"/>
                  </a:cubicBezTo>
                  <a:cubicBezTo>
                    <a:pt x="3485" y="350"/>
                    <a:pt x="3485" y="350"/>
                    <a:pt x="3486" y="350"/>
                  </a:cubicBezTo>
                  <a:cubicBezTo>
                    <a:pt x="3487" y="350"/>
                    <a:pt x="3487" y="350"/>
                    <a:pt x="3487" y="351"/>
                  </a:cubicBezTo>
                  <a:cubicBezTo>
                    <a:pt x="3487" y="351"/>
                    <a:pt x="3487" y="352"/>
                    <a:pt x="3487" y="353"/>
                  </a:cubicBezTo>
                  <a:cubicBezTo>
                    <a:pt x="3486" y="353"/>
                    <a:pt x="3486" y="353"/>
                    <a:pt x="3485" y="353"/>
                  </a:cubicBezTo>
                  <a:cubicBezTo>
                    <a:pt x="3484" y="354"/>
                    <a:pt x="3484" y="354"/>
                    <a:pt x="3484" y="355"/>
                  </a:cubicBezTo>
                  <a:cubicBezTo>
                    <a:pt x="3482" y="355"/>
                    <a:pt x="3480" y="356"/>
                    <a:pt x="3480" y="358"/>
                  </a:cubicBezTo>
                  <a:cubicBezTo>
                    <a:pt x="3479" y="359"/>
                    <a:pt x="3477" y="360"/>
                    <a:pt x="3475" y="360"/>
                  </a:cubicBezTo>
                  <a:cubicBezTo>
                    <a:pt x="3475" y="360"/>
                    <a:pt x="3475" y="360"/>
                    <a:pt x="3474" y="361"/>
                  </a:cubicBezTo>
                  <a:cubicBezTo>
                    <a:pt x="3474" y="361"/>
                    <a:pt x="3474" y="361"/>
                    <a:pt x="3474" y="361"/>
                  </a:cubicBezTo>
                  <a:cubicBezTo>
                    <a:pt x="3473" y="361"/>
                    <a:pt x="3473" y="361"/>
                    <a:pt x="3473" y="361"/>
                  </a:cubicBezTo>
                  <a:cubicBezTo>
                    <a:pt x="3472" y="361"/>
                    <a:pt x="3472" y="361"/>
                    <a:pt x="3472" y="361"/>
                  </a:cubicBezTo>
                  <a:cubicBezTo>
                    <a:pt x="3471" y="361"/>
                    <a:pt x="3470" y="362"/>
                    <a:pt x="3470" y="362"/>
                  </a:cubicBezTo>
                  <a:cubicBezTo>
                    <a:pt x="3469" y="362"/>
                    <a:pt x="3468" y="363"/>
                    <a:pt x="3467" y="362"/>
                  </a:cubicBezTo>
                  <a:cubicBezTo>
                    <a:pt x="3467" y="362"/>
                    <a:pt x="3466" y="361"/>
                    <a:pt x="3466" y="361"/>
                  </a:cubicBezTo>
                  <a:cubicBezTo>
                    <a:pt x="3466" y="360"/>
                    <a:pt x="3466" y="360"/>
                    <a:pt x="3466" y="359"/>
                  </a:cubicBezTo>
                  <a:cubicBezTo>
                    <a:pt x="3464" y="360"/>
                    <a:pt x="3463" y="361"/>
                    <a:pt x="3463" y="362"/>
                  </a:cubicBezTo>
                  <a:cubicBezTo>
                    <a:pt x="3462" y="363"/>
                    <a:pt x="3462" y="363"/>
                    <a:pt x="3461" y="363"/>
                  </a:cubicBezTo>
                  <a:cubicBezTo>
                    <a:pt x="3460" y="363"/>
                    <a:pt x="3459" y="362"/>
                    <a:pt x="3459" y="362"/>
                  </a:cubicBezTo>
                  <a:cubicBezTo>
                    <a:pt x="3459" y="361"/>
                    <a:pt x="3460" y="360"/>
                    <a:pt x="3460" y="360"/>
                  </a:cubicBezTo>
                  <a:cubicBezTo>
                    <a:pt x="3461" y="360"/>
                    <a:pt x="3461" y="359"/>
                    <a:pt x="3462" y="358"/>
                  </a:cubicBezTo>
                  <a:cubicBezTo>
                    <a:pt x="3462" y="357"/>
                    <a:pt x="3461" y="356"/>
                    <a:pt x="3461" y="356"/>
                  </a:cubicBezTo>
                  <a:cubicBezTo>
                    <a:pt x="3460" y="355"/>
                    <a:pt x="3459" y="354"/>
                    <a:pt x="3459" y="353"/>
                  </a:cubicBezTo>
                  <a:cubicBezTo>
                    <a:pt x="3459" y="352"/>
                    <a:pt x="3459" y="351"/>
                    <a:pt x="3459" y="351"/>
                  </a:cubicBezTo>
                  <a:cubicBezTo>
                    <a:pt x="3459" y="351"/>
                    <a:pt x="3458" y="350"/>
                    <a:pt x="3457" y="350"/>
                  </a:cubicBezTo>
                  <a:cubicBezTo>
                    <a:pt x="3457" y="350"/>
                    <a:pt x="3456" y="350"/>
                    <a:pt x="3456" y="350"/>
                  </a:cubicBezTo>
                  <a:cubicBezTo>
                    <a:pt x="3456" y="349"/>
                    <a:pt x="3457" y="348"/>
                    <a:pt x="3457" y="347"/>
                  </a:cubicBezTo>
                  <a:cubicBezTo>
                    <a:pt x="3458" y="347"/>
                    <a:pt x="3459" y="346"/>
                    <a:pt x="3459" y="345"/>
                  </a:cubicBezTo>
                  <a:cubicBezTo>
                    <a:pt x="3459" y="345"/>
                    <a:pt x="3460" y="345"/>
                    <a:pt x="3461" y="345"/>
                  </a:cubicBezTo>
                  <a:moveTo>
                    <a:pt x="3490" y="344"/>
                  </a:moveTo>
                  <a:cubicBezTo>
                    <a:pt x="3490" y="344"/>
                    <a:pt x="3490" y="343"/>
                    <a:pt x="3490" y="343"/>
                  </a:cubicBezTo>
                  <a:cubicBezTo>
                    <a:pt x="3491" y="343"/>
                    <a:pt x="3491" y="344"/>
                    <a:pt x="3491" y="344"/>
                  </a:cubicBezTo>
                  <a:lnTo>
                    <a:pt x="3489" y="344"/>
                  </a:lnTo>
                  <a:cubicBezTo>
                    <a:pt x="3489" y="344"/>
                    <a:pt x="3489" y="344"/>
                    <a:pt x="3490" y="344"/>
                  </a:cubicBezTo>
                  <a:close/>
                  <a:moveTo>
                    <a:pt x="3507" y="342"/>
                  </a:moveTo>
                  <a:cubicBezTo>
                    <a:pt x="3508" y="342"/>
                    <a:pt x="3509" y="343"/>
                    <a:pt x="3509" y="344"/>
                  </a:cubicBezTo>
                  <a:cubicBezTo>
                    <a:pt x="3508" y="344"/>
                    <a:pt x="3507" y="344"/>
                    <a:pt x="3506" y="344"/>
                  </a:cubicBezTo>
                  <a:cubicBezTo>
                    <a:pt x="3506" y="344"/>
                    <a:pt x="3505" y="344"/>
                    <a:pt x="3505" y="343"/>
                  </a:cubicBezTo>
                  <a:cubicBezTo>
                    <a:pt x="3505" y="342"/>
                    <a:pt x="3505" y="342"/>
                    <a:pt x="3507" y="342"/>
                  </a:cubicBezTo>
                  <a:moveTo>
                    <a:pt x="3441" y="343"/>
                  </a:moveTo>
                  <a:lnTo>
                    <a:pt x="3441" y="344"/>
                  </a:lnTo>
                  <a:cubicBezTo>
                    <a:pt x="3441" y="344"/>
                    <a:pt x="3441" y="344"/>
                    <a:pt x="3441" y="344"/>
                  </a:cubicBezTo>
                  <a:cubicBezTo>
                    <a:pt x="3441" y="345"/>
                    <a:pt x="3441" y="345"/>
                    <a:pt x="3440" y="344"/>
                  </a:cubicBezTo>
                  <a:cubicBezTo>
                    <a:pt x="3439" y="344"/>
                    <a:pt x="3439" y="343"/>
                    <a:pt x="3439" y="343"/>
                  </a:cubicBezTo>
                  <a:cubicBezTo>
                    <a:pt x="3440" y="342"/>
                    <a:pt x="3441" y="342"/>
                    <a:pt x="3441" y="343"/>
                  </a:cubicBezTo>
                  <a:moveTo>
                    <a:pt x="3470" y="344"/>
                  </a:moveTo>
                  <a:cubicBezTo>
                    <a:pt x="3469" y="344"/>
                    <a:pt x="3469" y="343"/>
                    <a:pt x="3469" y="343"/>
                  </a:cubicBezTo>
                  <a:cubicBezTo>
                    <a:pt x="3469" y="342"/>
                    <a:pt x="3469" y="341"/>
                    <a:pt x="3469" y="341"/>
                  </a:cubicBezTo>
                  <a:cubicBezTo>
                    <a:pt x="3470" y="340"/>
                    <a:pt x="3470" y="340"/>
                    <a:pt x="3471" y="339"/>
                  </a:cubicBezTo>
                  <a:cubicBezTo>
                    <a:pt x="3471" y="339"/>
                    <a:pt x="3472" y="340"/>
                    <a:pt x="3472" y="341"/>
                  </a:cubicBezTo>
                  <a:cubicBezTo>
                    <a:pt x="3473" y="343"/>
                    <a:pt x="3472" y="344"/>
                    <a:pt x="3470" y="344"/>
                  </a:cubicBezTo>
                  <a:moveTo>
                    <a:pt x="3527" y="335"/>
                  </a:moveTo>
                  <a:cubicBezTo>
                    <a:pt x="3527" y="334"/>
                    <a:pt x="3528" y="334"/>
                    <a:pt x="3529" y="334"/>
                  </a:cubicBezTo>
                  <a:cubicBezTo>
                    <a:pt x="3529" y="335"/>
                    <a:pt x="3528" y="336"/>
                    <a:pt x="3527" y="335"/>
                  </a:cubicBezTo>
                  <a:close/>
                  <a:moveTo>
                    <a:pt x="3501" y="335"/>
                  </a:moveTo>
                  <a:cubicBezTo>
                    <a:pt x="3502" y="335"/>
                    <a:pt x="3502" y="335"/>
                    <a:pt x="3503" y="336"/>
                  </a:cubicBezTo>
                  <a:cubicBezTo>
                    <a:pt x="3503" y="337"/>
                    <a:pt x="3502" y="337"/>
                    <a:pt x="3501" y="337"/>
                  </a:cubicBezTo>
                  <a:cubicBezTo>
                    <a:pt x="3501" y="337"/>
                    <a:pt x="3500" y="337"/>
                    <a:pt x="3500" y="336"/>
                  </a:cubicBezTo>
                  <a:cubicBezTo>
                    <a:pt x="3500" y="336"/>
                    <a:pt x="3500" y="335"/>
                    <a:pt x="3501" y="335"/>
                  </a:cubicBezTo>
                  <a:moveTo>
                    <a:pt x="3502" y="329"/>
                  </a:moveTo>
                  <a:cubicBezTo>
                    <a:pt x="3502" y="329"/>
                    <a:pt x="3502" y="329"/>
                    <a:pt x="3503" y="329"/>
                  </a:cubicBezTo>
                  <a:cubicBezTo>
                    <a:pt x="3503" y="330"/>
                    <a:pt x="3503" y="330"/>
                    <a:pt x="3503" y="330"/>
                  </a:cubicBezTo>
                  <a:cubicBezTo>
                    <a:pt x="3502" y="331"/>
                    <a:pt x="3502" y="330"/>
                    <a:pt x="3502" y="330"/>
                  </a:cubicBezTo>
                  <a:lnTo>
                    <a:pt x="3502" y="329"/>
                  </a:lnTo>
                  <a:close/>
                  <a:moveTo>
                    <a:pt x="3501" y="343"/>
                  </a:moveTo>
                  <a:cubicBezTo>
                    <a:pt x="3500" y="343"/>
                    <a:pt x="3500" y="342"/>
                    <a:pt x="3499" y="342"/>
                  </a:cubicBezTo>
                  <a:cubicBezTo>
                    <a:pt x="3499" y="342"/>
                    <a:pt x="3498" y="341"/>
                    <a:pt x="3497" y="341"/>
                  </a:cubicBezTo>
                  <a:cubicBezTo>
                    <a:pt x="3496" y="341"/>
                    <a:pt x="3495" y="342"/>
                    <a:pt x="3494" y="343"/>
                  </a:cubicBezTo>
                  <a:cubicBezTo>
                    <a:pt x="3494" y="344"/>
                    <a:pt x="3493" y="344"/>
                    <a:pt x="3492" y="343"/>
                  </a:cubicBezTo>
                  <a:cubicBezTo>
                    <a:pt x="3492" y="342"/>
                    <a:pt x="3492" y="341"/>
                    <a:pt x="3493" y="340"/>
                  </a:cubicBezTo>
                  <a:cubicBezTo>
                    <a:pt x="3492" y="339"/>
                    <a:pt x="3492" y="338"/>
                    <a:pt x="3491" y="338"/>
                  </a:cubicBezTo>
                  <a:cubicBezTo>
                    <a:pt x="3490" y="338"/>
                    <a:pt x="3490" y="337"/>
                    <a:pt x="3489" y="336"/>
                  </a:cubicBezTo>
                  <a:cubicBezTo>
                    <a:pt x="3489" y="335"/>
                    <a:pt x="3490" y="335"/>
                    <a:pt x="3490" y="335"/>
                  </a:cubicBezTo>
                  <a:cubicBezTo>
                    <a:pt x="3491" y="335"/>
                    <a:pt x="3492" y="334"/>
                    <a:pt x="3492" y="334"/>
                  </a:cubicBezTo>
                  <a:cubicBezTo>
                    <a:pt x="3492" y="333"/>
                    <a:pt x="3492" y="332"/>
                    <a:pt x="3491" y="331"/>
                  </a:cubicBezTo>
                  <a:cubicBezTo>
                    <a:pt x="3490" y="331"/>
                    <a:pt x="3489" y="331"/>
                    <a:pt x="3489" y="330"/>
                  </a:cubicBezTo>
                  <a:cubicBezTo>
                    <a:pt x="3490" y="330"/>
                    <a:pt x="3492" y="330"/>
                    <a:pt x="3493" y="329"/>
                  </a:cubicBezTo>
                  <a:cubicBezTo>
                    <a:pt x="3494" y="329"/>
                    <a:pt x="3495" y="329"/>
                    <a:pt x="3497" y="330"/>
                  </a:cubicBezTo>
                  <a:cubicBezTo>
                    <a:pt x="3498" y="331"/>
                    <a:pt x="3498" y="333"/>
                    <a:pt x="3497" y="333"/>
                  </a:cubicBezTo>
                  <a:cubicBezTo>
                    <a:pt x="3496" y="334"/>
                    <a:pt x="3495" y="335"/>
                    <a:pt x="3495" y="336"/>
                  </a:cubicBezTo>
                  <a:cubicBezTo>
                    <a:pt x="3495" y="337"/>
                    <a:pt x="3496" y="338"/>
                    <a:pt x="3498" y="339"/>
                  </a:cubicBezTo>
                  <a:cubicBezTo>
                    <a:pt x="3499" y="340"/>
                    <a:pt x="3500" y="340"/>
                    <a:pt x="3502" y="341"/>
                  </a:cubicBezTo>
                  <a:cubicBezTo>
                    <a:pt x="3502" y="342"/>
                    <a:pt x="3501" y="343"/>
                    <a:pt x="3501" y="343"/>
                  </a:cubicBezTo>
                  <a:moveTo>
                    <a:pt x="3493" y="325"/>
                  </a:moveTo>
                  <a:cubicBezTo>
                    <a:pt x="3495" y="325"/>
                    <a:pt x="3496" y="325"/>
                    <a:pt x="3496" y="326"/>
                  </a:cubicBezTo>
                  <a:cubicBezTo>
                    <a:pt x="3496" y="327"/>
                    <a:pt x="3495" y="328"/>
                    <a:pt x="3494" y="328"/>
                  </a:cubicBezTo>
                  <a:cubicBezTo>
                    <a:pt x="3492" y="328"/>
                    <a:pt x="3491" y="328"/>
                    <a:pt x="3491" y="327"/>
                  </a:cubicBezTo>
                  <a:cubicBezTo>
                    <a:pt x="3491" y="326"/>
                    <a:pt x="3492" y="325"/>
                    <a:pt x="3493" y="325"/>
                  </a:cubicBezTo>
                  <a:close/>
                  <a:moveTo>
                    <a:pt x="3497" y="323"/>
                  </a:moveTo>
                  <a:cubicBezTo>
                    <a:pt x="3498" y="323"/>
                    <a:pt x="3498" y="323"/>
                    <a:pt x="3499" y="323"/>
                  </a:cubicBezTo>
                  <a:cubicBezTo>
                    <a:pt x="3499" y="323"/>
                    <a:pt x="3500" y="323"/>
                    <a:pt x="3500" y="324"/>
                  </a:cubicBezTo>
                  <a:cubicBezTo>
                    <a:pt x="3500" y="324"/>
                    <a:pt x="3499" y="324"/>
                    <a:pt x="3498" y="324"/>
                  </a:cubicBezTo>
                  <a:lnTo>
                    <a:pt x="3497" y="323"/>
                  </a:lnTo>
                  <a:close/>
                  <a:moveTo>
                    <a:pt x="3515" y="306"/>
                  </a:moveTo>
                  <a:cubicBezTo>
                    <a:pt x="3515" y="305"/>
                    <a:pt x="3516" y="305"/>
                    <a:pt x="3518" y="305"/>
                  </a:cubicBezTo>
                  <a:cubicBezTo>
                    <a:pt x="3519" y="306"/>
                    <a:pt x="3519" y="307"/>
                    <a:pt x="3519" y="309"/>
                  </a:cubicBezTo>
                  <a:cubicBezTo>
                    <a:pt x="3518" y="309"/>
                    <a:pt x="3517" y="310"/>
                    <a:pt x="3514" y="310"/>
                  </a:cubicBezTo>
                  <a:cubicBezTo>
                    <a:pt x="3514" y="309"/>
                    <a:pt x="3514" y="307"/>
                    <a:pt x="3515" y="306"/>
                  </a:cubicBezTo>
                  <a:moveTo>
                    <a:pt x="3501" y="306"/>
                  </a:moveTo>
                  <a:cubicBezTo>
                    <a:pt x="3501" y="305"/>
                    <a:pt x="3502" y="305"/>
                    <a:pt x="3504" y="306"/>
                  </a:cubicBezTo>
                  <a:cubicBezTo>
                    <a:pt x="3504" y="306"/>
                    <a:pt x="3504" y="307"/>
                    <a:pt x="3504" y="307"/>
                  </a:cubicBezTo>
                  <a:cubicBezTo>
                    <a:pt x="3503" y="308"/>
                    <a:pt x="3503" y="308"/>
                    <a:pt x="3503" y="308"/>
                  </a:cubicBezTo>
                  <a:cubicBezTo>
                    <a:pt x="3501" y="308"/>
                    <a:pt x="3501" y="308"/>
                    <a:pt x="3501" y="306"/>
                  </a:cubicBezTo>
                  <a:moveTo>
                    <a:pt x="3510" y="306"/>
                  </a:moveTo>
                  <a:cubicBezTo>
                    <a:pt x="3509" y="305"/>
                    <a:pt x="3509" y="305"/>
                    <a:pt x="3509" y="304"/>
                  </a:cubicBezTo>
                  <a:cubicBezTo>
                    <a:pt x="3509" y="303"/>
                    <a:pt x="3509" y="303"/>
                    <a:pt x="3510" y="302"/>
                  </a:cubicBezTo>
                  <a:cubicBezTo>
                    <a:pt x="3510" y="301"/>
                    <a:pt x="3510" y="301"/>
                    <a:pt x="3511" y="301"/>
                  </a:cubicBezTo>
                  <a:cubicBezTo>
                    <a:pt x="3511" y="301"/>
                    <a:pt x="3512" y="301"/>
                    <a:pt x="3512" y="302"/>
                  </a:cubicBezTo>
                  <a:cubicBezTo>
                    <a:pt x="3513" y="304"/>
                    <a:pt x="3513" y="305"/>
                    <a:pt x="3510" y="306"/>
                  </a:cubicBezTo>
                  <a:moveTo>
                    <a:pt x="3514" y="297"/>
                  </a:moveTo>
                  <a:cubicBezTo>
                    <a:pt x="3516" y="296"/>
                    <a:pt x="3517" y="296"/>
                    <a:pt x="3517" y="297"/>
                  </a:cubicBezTo>
                  <a:cubicBezTo>
                    <a:pt x="3518" y="299"/>
                    <a:pt x="3517" y="300"/>
                    <a:pt x="3515" y="300"/>
                  </a:cubicBezTo>
                  <a:cubicBezTo>
                    <a:pt x="3514" y="300"/>
                    <a:pt x="3513" y="300"/>
                    <a:pt x="3512" y="299"/>
                  </a:cubicBezTo>
                  <a:cubicBezTo>
                    <a:pt x="3512" y="298"/>
                    <a:pt x="3513" y="298"/>
                    <a:pt x="3514" y="297"/>
                  </a:cubicBezTo>
                  <a:moveTo>
                    <a:pt x="3451" y="302"/>
                  </a:moveTo>
                  <a:cubicBezTo>
                    <a:pt x="3450" y="301"/>
                    <a:pt x="3449" y="300"/>
                    <a:pt x="3449" y="299"/>
                  </a:cubicBezTo>
                  <a:cubicBezTo>
                    <a:pt x="3450" y="299"/>
                    <a:pt x="3451" y="299"/>
                    <a:pt x="3452" y="300"/>
                  </a:cubicBezTo>
                  <a:cubicBezTo>
                    <a:pt x="3452" y="300"/>
                    <a:pt x="3453" y="301"/>
                    <a:pt x="3453" y="302"/>
                  </a:cubicBezTo>
                  <a:cubicBezTo>
                    <a:pt x="3452" y="303"/>
                    <a:pt x="3451" y="303"/>
                    <a:pt x="3451" y="302"/>
                  </a:cubicBezTo>
                  <a:moveTo>
                    <a:pt x="3502" y="301"/>
                  </a:moveTo>
                  <a:cubicBezTo>
                    <a:pt x="3502" y="300"/>
                    <a:pt x="3502" y="299"/>
                    <a:pt x="3502" y="299"/>
                  </a:cubicBezTo>
                  <a:cubicBezTo>
                    <a:pt x="3503" y="298"/>
                    <a:pt x="3503" y="297"/>
                    <a:pt x="3504" y="297"/>
                  </a:cubicBezTo>
                  <a:cubicBezTo>
                    <a:pt x="3505" y="296"/>
                    <a:pt x="3505" y="296"/>
                    <a:pt x="3506" y="297"/>
                  </a:cubicBezTo>
                  <a:cubicBezTo>
                    <a:pt x="3506" y="298"/>
                    <a:pt x="3506" y="299"/>
                    <a:pt x="3505" y="300"/>
                  </a:cubicBezTo>
                  <a:cubicBezTo>
                    <a:pt x="3505" y="301"/>
                    <a:pt x="3504" y="302"/>
                    <a:pt x="3504" y="302"/>
                  </a:cubicBezTo>
                  <a:cubicBezTo>
                    <a:pt x="3503" y="302"/>
                    <a:pt x="3502" y="302"/>
                    <a:pt x="3502" y="301"/>
                  </a:cubicBezTo>
                  <a:moveTo>
                    <a:pt x="3479" y="297"/>
                  </a:moveTo>
                  <a:cubicBezTo>
                    <a:pt x="3481" y="297"/>
                    <a:pt x="3482" y="298"/>
                    <a:pt x="3483" y="298"/>
                  </a:cubicBezTo>
                  <a:cubicBezTo>
                    <a:pt x="3483" y="299"/>
                    <a:pt x="3483" y="299"/>
                    <a:pt x="3483" y="300"/>
                  </a:cubicBezTo>
                  <a:cubicBezTo>
                    <a:pt x="3483" y="300"/>
                    <a:pt x="3483" y="300"/>
                    <a:pt x="3483" y="301"/>
                  </a:cubicBezTo>
                  <a:cubicBezTo>
                    <a:pt x="3483" y="301"/>
                    <a:pt x="3483" y="302"/>
                    <a:pt x="3482" y="302"/>
                  </a:cubicBezTo>
                  <a:cubicBezTo>
                    <a:pt x="3481" y="302"/>
                    <a:pt x="3481" y="302"/>
                    <a:pt x="3481" y="302"/>
                  </a:cubicBezTo>
                  <a:cubicBezTo>
                    <a:pt x="3480" y="303"/>
                    <a:pt x="3480" y="303"/>
                    <a:pt x="3480" y="304"/>
                  </a:cubicBezTo>
                  <a:cubicBezTo>
                    <a:pt x="3479" y="304"/>
                    <a:pt x="3479" y="304"/>
                    <a:pt x="3478" y="304"/>
                  </a:cubicBezTo>
                  <a:cubicBezTo>
                    <a:pt x="3478" y="304"/>
                    <a:pt x="3477" y="303"/>
                    <a:pt x="3476" y="302"/>
                  </a:cubicBezTo>
                  <a:cubicBezTo>
                    <a:pt x="3476" y="301"/>
                    <a:pt x="3475" y="300"/>
                    <a:pt x="3475" y="299"/>
                  </a:cubicBezTo>
                  <a:cubicBezTo>
                    <a:pt x="3475" y="297"/>
                    <a:pt x="3477" y="297"/>
                    <a:pt x="3479" y="297"/>
                  </a:cubicBezTo>
                  <a:moveTo>
                    <a:pt x="3489" y="297"/>
                  </a:moveTo>
                  <a:cubicBezTo>
                    <a:pt x="3489" y="296"/>
                    <a:pt x="3490" y="296"/>
                    <a:pt x="3491" y="297"/>
                  </a:cubicBezTo>
                  <a:cubicBezTo>
                    <a:pt x="3491" y="298"/>
                    <a:pt x="3491" y="298"/>
                    <a:pt x="3490" y="299"/>
                  </a:cubicBezTo>
                  <a:cubicBezTo>
                    <a:pt x="3489" y="299"/>
                    <a:pt x="3488" y="300"/>
                    <a:pt x="3488" y="299"/>
                  </a:cubicBezTo>
                  <a:cubicBezTo>
                    <a:pt x="3488" y="298"/>
                    <a:pt x="3488" y="297"/>
                    <a:pt x="3489" y="297"/>
                  </a:cubicBezTo>
                  <a:moveTo>
                    <a:pt x="3498" y="290"/>
                  </a:moveTo>
                  <a:cubicBezTo>
                    <a:pt x="3498" y="290"/>
                    <a:pt x="3499" y="291"/>
                    <a:pt x="3500" y="291"/>
                  </a:cubicBezTo>
                  <a:cubicBezTo>
                    <a:pt x="3500" y="292"/>
                    <a:pt x="3500" y="293"/>
                    <a:pt x="3499" y="293"/>
                  </a:cubicBezTo>
                  <a:cubicBezTo>
                    <a:pt x="3499" y="294"/>
                    <a:pt x="3499" y="295"/>
                    <a:pt x="3499" y="296"/>
                  </a:cubicBezTo>
                  <a:cubicBezTo>
                    <a:pt x="3499" y="295"/>
                    <a:pt x="3498" y="294"/>
                    <a:pt x="3497" y="293"/>
                  </a:cubicBezTo>
                  <a:cubicBezTo>
                    <a:pt x="3496" y="293"/>
                    <a:pt x="3495" y="292"/>
                    <a:pt x="3495" y="290"/>
                  </a:cubicBezTo>
                  <a:cubicBezTo>
                    <a:pt x="3496" y="290"/>
                    <a:pt x="3497" y="290"/>
                    <a:pt x="3498" y="290"/>
                  </a:cubicBezTo>
                  <a:moveTo>
                    <a:pt x="3505" y="290"/>
                  </a:moveTo>
                  <a:cubicBezTo>
                    <a:pt x="3506" y="290"/>
                    <a:pt x="3507" y="289"/>
                    <a:pt x="3507" y="289"/>
                  </a:cubicBezTo>
                  <a:cubicBezTo>
                    <a:pt x="3508" y="290"/>
                    <a:pt x="3508" y="291"/>
                    <a:pt x="3508" y="292"/>
                  </a:cubicBezTo>
                  <a:cubicBezTo>
                    <a:pt x="3508" y="293"/>
                    <a:pt x="3508" y="293"/>
                    <a:pt x="3507" y="294"/>
                  </a:cubicBezTo>
                  <a:cubicBezTo>
                    <a:pt x="3506" y="293"/>
                    <a:pt x="3505" y="293"/>
                    <a:pt x="3504" y="293"/>
                  </a:cubicBezTo>
                  <a:cubicBezTo>
                    <a:pt x="3503" y="293"/>
                    <a:pt x="3502" y="292"/>
                    <a:pt x="3502" y="290"/>
                  </a:cubicBezTo>
                  <a:cubicBezTo>
                    <a:pt x="3503" y="290"/>
                    <a:pt x="3504" y="290"/>
                    <a:pt x="3505" y="290"/>
                  </a:cubicBezTo>
                  <a:moveTo>
                    <a:pt x="3467" y="292"/>
                  </a:moveTo>
                  <a:cubicBezTo>
                    <a:pt x="3468" y="291"/>
                    <a:pt x="3468" y="291"/>
                    <a:pt x="3467" y="290"/>
                  </a:cubicBezTo>
                  <a:cubicBezTo>
                    <a:pt x="3468" y="289"/>
                    <a:pt x="3469" y="290"/>
                    <a:pt x="3469" y="290"/>
                  </a:cubicBezTo>
                  <a:cubicBezTo>
                    <a:pt x="3470" y="291"/>
                    <a:pt x="3470" y="291"/>
                    <a:pt x="3470" y="292"/>
                  </a:cubicBezTo>
                  <a:cubicBezTo>
                    <a:pt x="3469" y="293"/>
                    <a:pt x="3469" y="293"/>
                    <a:pt x="3468" y="294"/>
                  </a:cubicBezTo>
                  <a:cubicBezTo>
                    <a:pt x="3468" y="294"/>
                    <a:pt x="3467" y="294"/>
                    <a:pt x="3466" y="293"/>
                  </a:cubicBezTo>
                  <a:cubicBezTo>
                    <a:pt x="3466" y="293"/>
                    <a:pt x="3467" y="292"/>
                    <a:pt x="3467" y="292"/>
                  </a:cubicBezTo>
                  <a:moveTo>
                    <a:pt x="3492" y="286"/>
                  </a:moveTo>
                  <a:cubicBezTo>
                    <a:pt x="3492" y="286"/>
                    <a:pt x="3492" y="287"/>
                    <a:pt x="3491" y="287"/>
                  </a:cubicBezTo>
                  <a:cubicBezTo>
                    <a:pt x="3491" y="286"/>
                    <a:pt x="3491" y="286"/>
                    <a:pt x="3492" y="286"/>
                  </a:cubicBezTo>
                  <a:close/>
                  <a:moveTo>
                    <a:pt x="3484" y="286"/>
                  </a:moveTo>
                  <a:cubicBezTo>
                    <a:pt x="3484" y="286"/>
                    <a:pt x="3485" y="286"/>
                    <a:pt x="3485" y="286"/>
                  </a:cubicBezTo>
                  <a:cubicBezTo>
                    <a:pt x="3485" y="288"/>
                    <a:pt x="3484" y="289"/>
                    <a:pt x="3484" y="291"/>
                  </a:cubicBezTo>
                  <a:cubicBezTo>
                    <a:pt x="3483" y="293"/>
                    <a:pt x="3483" y="294"/>
                    <a:pt x="3481" y="294"/>
                  </a:cubicBezTo>
                  <a:cubicBezTo>
                    <a:pt x="3479" y="295"/>
                    <a:pt x="3478" y="294"/>
                    <a:pt x="3477" y="293"/>
                  </a:cubicBezTo>
                  <a:cubicBezTo>
                    <a:pt x="3478" y="292"/>
                    <a:pt x="3478" y="292"/>
                    <a:pt x="3479" y="292"/>
                  </a:cubicBezTo>
                  <a:cubicBezTo>
                    <a:pt x="3480" y="291"/>
                    <a:pt x="3481" y="291"/>
                    <a:pt x="3482" y="291"/>
                  </a:cubicBezTo>
                  <a:cubicBezTo>
                    <a:pt x="3483" y="290"/>
                    <a:pt x="3483" y="289"/>
                    <a:pt x="3483" y="289"/>
                  </a:cubicBezTo>
                  <a:cubicBezTo>
                    <a:pt x="3482" y="288"/>
                    <a:pt x="3482" y="287"/>
                    <a:pt x="3483" y="286"/>
                  </a:cubicBezTo>
                  <a:cubicBezTo>
                    <a:pt x="3483" y="286"/>
                    <a:pt x="3483" y="286"/>
                    <a:pt x="3484" y="286"/>
                  </a:cubicBezTo>
                  <a:moveTo>
                    <a:pt x="3475" y="289"/>
                  </a:moveTo>
                  <a:cubicBezTo>
                    <a:pt x="3474" y="289"/>
                    <a:pt x="3473" y="289"/>
                    <a:pt x="3472" y="289"/>
                  </a:cubicBezTo>
                  <a:cubicBezTo>
                    <a:pt x="3472" y="288"/>
                    <a:pt x="3472" y="287"/>
                    <a:pt x="3473" y="286"/>
                  </a:cubicBezTo>
                  <a:cubicBezTo>
                    <a:pt x="3473" y="286"/>
                    <a:pt x="3474" y="285"/>
                    <a:pt x="3475" y="285"/>
                  </a:cubicBezTo>
                  <a:cubicBezTo>
                    <a:pt x="3475" y="285"/>
                    <a:pt x="3476" y="285"/>
                    <a:pt x="3477" y="286"/>
                  </a:cubicBezTo>
                  <a:cubicBezTo>
                    <a:pt x="3477" y="286"/>
                    <a:pt x="3478" y="287"/>
                    <a:pt x="3477" y="287"/>
                  </a:cubicBezTo>
                  <a:cubicBezTo>
                    <a:pt x="3477" y="288"/>
                    <a:pt x="3477" y="289"/>
                    <a:pt x="3475" y="289"/>
                  </a:cubicBezTo>
                  <a:moveTo>
                    <a:pt x="3455" y="284"/>
                  </a:moveTo>
                  <a:cubicBezTo>
                    <a:pt x="3455" y="284"/>
                    <a:pt x="3455" y="283"/>
                    <a:pt x="3456" y="283"/>
                  </a:cubicBezTo>
                  <a:cubicBezTo>
                    <a:pt x="3456" y="283"/>
                    <a:pt x="3456" y="283"/>
                    <a:pt x="3456" y="284"/>
                  </a:cubicBezTo>
                  <a:cubicBezTo>
                    <a:pt x="3456" y="284"/>
                    <a:pt x="3456" y="285"/>
                    <a:pt x="3456" y="285"/>
                  </a:cubicBezTo>
                  <a:cubicBezTo>
                    <a:pt x="3456" y="285"/>
                    <a:pt x="3455" y="285"/>
                    <a:pt x="3455" y="284"/>
                  </a:cubicBezTo>
                  <a:close/>
                  <a:moveTo>
                    <a:pt x="3490" y="283"/>
                  </a:moveTo>
                  <a:cubicBezTo>
                    <a:pt x="3489" y="284"/>
                    <a:pt x="3488" y="284"/>
                    <a:pt x="3487" y="284"/>
                  </a:cubicBezTo>
                  <a:cubicBezTo>
                    <a:pt x="3487" y="283"/>
                    <a:pt x="3487" y="282"/>
                    <a:pt x="3487" y="281"/>
                  </a:cubicBezTo>
                  <a:cubicBezTo>
                    <a:pt x="3488" y="281"/>
                    <a:pt x="3488" y="280"/>
                    <a:pt x="3489" y="280"/>
                  </a:cubicBezTo>
                  <a:cubicBezTo>
                    <a:pt x="3490" y="280"/>
                    <a:pt x="3491" y="280"/>
                    <a:pt x="3491" y="280"/>
                  </a:cubicBezTo>
                  <a:cubicBezTo>
                    <a:pt x="3492" y="280"/>
                    <a:pt x="3492" y="281"/>
                    <a:pt x="3492" y="281"/>
                  </a:cubicBezTo>
                  <a:cubicBezTo>
                    <a:pt x="3492" y="282"/>
                    <a:pt x="3491" y="283"/>
                    <a:pt x="3490" y="283"/>
                  </a:cubicBezTo>
                  <a:moveTo>
                    <a:pt x="3476" y="279"/>
                  </a:moveTo>
                  <a:cubicBezTo>
                    <a:pt x="3476" y="280"/>
                    <a:pt x="3476" y="281"/>
                    <a:pt x="3475" y="282"/>
                  </a:cubicBezTo>
                  <a:cubicBezTo>
                    <a:pt x="3474" y="282"/>
                    <a:pt x="3473" y="282"/>
                    <a:pt x="3472" y="281"/>
                  </a:cubicBezTo>
                  <a:cubicBezTo>
                    <a:pt x="3473" y="280"/>
                    <a:pt x="3474" y="279"/>
                    <a:pt x="3476" y="279"/>
                  </a:cubicBezTo>
                  <a:moveTo>
                    <a:pt x="3527" y="277"/>
                  </a:moveTo>
                  <a:cubicBezTo>
                    <a:pt x="3528" y="277"/>
                    <a:pt x="3528" y="276"/>
                    <a:pt x="3528" y="276"/>
                  </a:cubicBezTo>
                  <a:cubicBezTo>
                    <a:pt x="3531" y="276"/>
                    <a:pt x="3531" y="277"/>
                    <a:pt x="3531" y="279"/>
                  </a:cubicBezTo>
                  <a:cubicBezTo>
                    <a:pt x="3531" y="280"/>
                    <a:pt x="3531" y="280"/>
                    <a:pt x="3529" y="281"/>
                  </a:cubicBezTo>
                  <a:cubicBezTo>
                    <a:pt x="3528" y="281"/>
                    <a:pt x="3527" y="281"/>
                    <a:pt x="3527" y="279"/>
                  </a:cubicBezTo>
                  <a:cubicBezTo>
                    <a:pt x="3526" y="278"/>
                    <a:pt x="3527" y="278"/>
                    <a:pt x="3527" y="277"/>
                  </a:cubicBezTo>
                  <a:moveTo>
                    <a:pt x="3464" y="277"/>
                  </a:moveTo>
                  <a:cubicBezTo>
                    <a:pt x="3465" y="277"/>
                    <a:pt x="3465" y="277"/>
                    <a:pt x="3465" y="278"/>
                  </a:cubicBezTo>
                  <a:cubicBezTo>
                    <a:pt x="3465" y="278"/>
                    <a:pt x="3465" y="278"/>
                    <a:pt x="3465" y="278"/>
                  </a:cubicBezTo>
                  <a:cubicBezTo>
                    <a:pt x="3464" y="278"/>
                    <a:pt x="3464" y="278"/>
                    <a:pt x="3464" y="278"/>
                  </a:cubicBezTo>
                  <a:cubicBezTo>
                    <a:pt x="3463" y="278"/>
                    <a:pt x="3464" y="278"/>
                    <a:pt x="3464" y="277"/>
                  </a:cubicBezTo>
                  <a:moveTo>
                    <a:pt x="3456" y="277"/>
                  </a:moveTo>
                  <a:cubicBezTo>
                    <a:pt x="3456" y="277"/>
                    <a:pt x="3457" y="277"/>
                    <a:pt x="3457" y="278"/>
                  </a:cubicBezTo>
                  <a:cubicBezTo>
                    <a:pt x="3457" y="279"/>
                    <a:pt x="3457" y="279"/>
                    <a:pt x="3455" y="279"/>
                  </a:cubicBezTo>
                  <a:cubicBezTo>
                    <a:pt x="3455" y="278"/>
                    <a:pt x="3455" y="278"/>
                    <a:pt x="3456" y="277"/>
                  </a:cubicBezTo>
                  <a:moveTo>
                    <a:pt x="3501" y="273"/>
                  </a:moveTo>
                  <a:cubicBezTo>
                    <a:pt x="3501" y="274"/>
                    <a:pt x="3502" y="275"/>
                    <a:pt x="3502" y="275"/>
                  </a:cubicBezTo>
                  <a:cubicBezTo>
                    <a:pt x="3501" y="276"/>
                    <a:pt x="3501" y="276"/>
                    <a:pt x="3501" y="277"/>
                  </a:cubicBezTo>
                  <a:cubicBezTo>
                    <a:pt x="3500" y="277"/>
                    <a:pt x="3500" y="277"/>
                    <a:pt x="3499" y="277"/>
                  </a:cubicBezTo>
                  <a:cubicBezTo>
                    <a:pt x="3499" y="276"/>
                    <a:pt x="3499" y="275"/>
                    <a:pt x="3499" y="274"/>
                  </a:cubicBezTo>
                  <a:cubicBezTo>
                    <a:pt x="3499" y="274"/>
                    <a:pt x="3499" y="273"/>
                    <a:pt x="3499" y="273"/>
                  </a:cubicBezTo>
                  <a:cubicBezTo>
                    <a:pt x="3500" y="273"/>
                    <a:pt x="3500" y="273"/>
                    <a:pt x="3501" y="273"/>
                  </a:cubicBezTo>
                  <a:moveTo>
                    <a:pt x="3493" y="273"/>
                  </a:moveTo>
                  <a:cubicBezTo>
                    <a:pt x="3493" y="274"/>
                    <a:pt x="3493" y="275"/>
                    <a:pt x="3493" y="276"/>
                  </a:cubicBezTo>
                  <a:cubicBezTo>
                    <a:pt x="3492" y="276"/>
                    <a:pt x="3492" y="276"/>
                    <a:pt x="3491" y="275"/>
                  </a:cubicBezTo>
                  <a:cubicBezTo>
                    <a:pt x="3491" y="274"/>
                    <a:pt x="3492" y="273"/>
                    <a:pt x="3493" y="273"/>
                  </a:cubicBezTo>
                  <a:moveTo>
                    <a:pt x="3482" y="274"/>
                  </a:moveTo>
                  <a:cubicBezTo>
                    <a:pt x="3482" y="273"/>
                    <a:pt x="3482" y="273"/>
                    <a:pt x="3483" y="273"/>
                  </a:cubicBezTo>
                  <a:cubicBezTo>
                    <a:pt x="3483" y="273"/>
                    <a:pt x="3483" y="273"/>
                    <a:pt x="3484" y="274"/>
                  </a:cubicBezTo>
                  <a:cubicBezTo>
                    <a:pt x="3484" y="274"/>
                    <a:pt x="3484" y="275"/>
                    <a:pt x="3484" y="275"/>
                  </a:cubicBezTo>
                  <a:cubicBezTo>
                    <a:pt x="3484" y="276"/>
                    <a:pt x="3483" y="276"/>
                    <a:pt x="3482" y="275"/>
                  </a:cubicBezTo>
                  <a:cubicBezTo>
                    <a:pt x="3482" y="275"/>
                    <a:pt x="3481" y="274"/>
                    <a:pt x="3482" y="274"/>
                  </a:cubicBezTo>
                  <a:moveTo>
                    <a:pt x="3459" y="272"/>
                  </a:moveTo>
                  <a:cubicBezTo>
                    <a:pt x="3459" y="271"/>
                    <a:pt x="3460" y="271"/>
                    <a:pt x="3460" y="271"/>
                  </a:cubicBezTo>
                  <a:cubicBezTo>
                    <a:pt x="3461" y="271"/>
                    <a:pt x="3462" y="271"/>
                    <a:pt x="3463" y="271"/>
                  </a:cubicBezTo>
                  <a:cubicBezTo>
                    <a:pt x="3464" y="273"/>
                    <a:pt x="3463" y="273"/>
                    <a:pt x="3462" y="274"/>
                  </a:cubicBezTo>
                  <a:cubicBezTo>
                    <a:pt x="3460" y="274"/>
                    <a:pt x="3459" y="274"/>
                    <a:pt x="3459" y="273"/>
                  </a:cubicBezTo>
                  <a:lnTo>
                    <a:pt x="3459" y="272"/>
                  </a:lnTo>
                  <a:close/>
                  <a:moveTo>
                    <a:pt x="3429" y="271"/>
                  </a:moveTo>
                  <a:cubicBezTo>
                    <a:pt x="3430" y="271"/>
                    <a:pt x="3430" y="272"/>
                    <a:pt x="3430" y="272"/>
                  </a:cubicBezTo>
                  <a:cubicBezTo>
                    <a:pt x="3429" y="272"/>
                    <a:pt x="3428" y="272"/>
                    <a:pt x="3428" y="272"/>
                  </a:cubicBezTo>
                  <a:cubicBezTo>
                    <a:pt x="3428" y="271"/>
                    <a:pt x="3429" y="271"/>
                    <a:pt x="3429" y="271"/>
                  </a:cubicBezTo>
                  <a:moveTo>
                    <a:pt x="3493" y="268"/>
                  </a:moveTo>
                  <a:cubicBezTo>
                    <a:pt x="3493" y="269"/>
                    <a:pt x="3493" y="269"/>
                    <a:pt x="3492" y="269"/>
                  </a:cubicBezTo>
                  <a:cubicBezTo>
                    <a:pt x="3491" y="269"/>
                    <a:pt x="3490" y="269"/>
                    <a:pt x="3489" y="269"/>
                  </a:cubicBezTo>
                  <a:cubicBezTo>
                    <a:pt x="3490" y="268"/>
                    <a:pt x="3491" y="267"/>
                    <a:pt x="3493" y="268"/>
                  </a:cubicBezTo>
                  <a:moveTo>
                    <a:pt x="3479" y="267"/>
                  </a:moveTo>
                  <a:cubicBezTo>
                    <a:pt x="3480" y="267"/>
                    <a:pt x="3480" y="267"/>
                    <a:pt x="3481" y="268"/>
                  </a:cubicBezTo>
                  <a:cubicBezTo>
                    <a:pt x="3481" y="269"/>
                    <a:pt x="3480" y="270"/>
                    <a:pt x="3479" y="270"/>
                  </a:cubicBezTo>
                  <a:cubicBezTo>
                    <a:pt x="3478" y="269"/>
                    <a:pt x="3478" y="268"/>
                    <a:pt x="3479" y="267"/>
                  </a:cubicBezTo>
                  <a:moveTo>
                    <a:pt x="3444" y="272"/>
                  </a:moveTo>
                  <a:cubicBezTo>
                    <a:pt x="3443" y="273"/>
                    <a:pt x="3442" y="273"/>
                    <a:pt x="3442" y="273"/>
                  </a:cubicBezTo>
                  <a:cubicBezTo>
                    <a:pt x="3442" y="274"/>
                    <a:pt x="3442" y="274"/>
                    <a:pt x="3442" y="274"/>
                  </a:cubicBezTo>
                  <a:cubicBezTo>
                    <a:pt x="3443" y="275"/>
                    <a:pt x="3443" y="275"/>
                    <a:pt x="3443" y="275"/>
                  </a:cubicBezTo>
                  <a:cubicBezTo>
                    <a:pt x="3442" y="276"/>
                    <a:pt x="3441" y="276"/>
                    <a:pt x="3440" y="275"/>
                  </a:cubicBezTo>
                  <a:cubicBezTo>
                    <a:pt x="3440" y="274"/>
                    <a:pt x="3440" y="274"/>
                    <a:pt x="3440" y="273"/>
                  </a:cubicBezTo>
                  <a:cubicBezTo>
                    <a:pt x="3439" y="273"/>
                    <a:pt x="3439" y="272"/>
                    <a:pt x="3439" y="271"/>
                  </a:cubicBezTo>
                  <a:cubicBezTo>
                    <a:pt x="3440" y="270"/>
                    <a:pt x="3441" y="270"/>
                    <a:pt x="3442" y="269"/>
                  </a:cubicBezTo>
                  <a:cubicBezTo>
                    <a:pt x="3444" y="269"/>
                    <a:pt x="3444" y="269"/>
                    <a:pt x="3444" y="271"/>
                  </a:cubicBezTo>
                  <a:cubicBezTo>
                    <a:pt x="3444" y="272"/>
                    <a:pt x="3444" y="272"/>
                    <a:pt x="3444" y="272"/>
                  </a:cubicBezTo>
                  <a:moveTo>
                    <a:pt x="3496" y="266"/>
                  </a:moveTo>
                  <a:cubicBezTo>
                    <a:pt x="3498" y="266"/>
                    <a:pt x="3499" y="266"/>
                    <a:pt x="3500" y="266"/>
                  </a:cubicBezTo>
                  <a:cubicBezTo>
                    <a:pt x="3500" y="267"/>
                    <a:pt x="3499" y="268"/>
                    <a:pt x="3497" y="268"/>
                  </a:cubicBezTo>
                  <a:cubicBezTo>
                    <a:pt x="3495" y="268"/>
                    <a:pt x="3494" y="268"/>
                    <a:pt x="3494" y="267"/>
                  </a:cubicBezTo>
                  <a:cubicBezTo>
                    <a:pt x="3494" y="266"/>
                    <a:pt x="3495" y="266"/>
                    <a:pt x="3496" y="266"/>
                  </a:cubicBezTo>
                  <a:moveTo>
                    <a:pt x="3514" y="264"/>
                  </a:moveTo>
                  <a:cubicBezTo>
                    <a:pt x="3515" y="265"/>
                    <a:pt x="3515" y="265"/>
                    <a:pt x="3515" y="266"/>
                  </a:cubicBezTo>
                  <a:cubicBezTo>
                    <a:pt x="3514" y="266"/>
                    <a:pt x="3514" y="266"/>
                    <a:pt x="3513" y="266"/>
                  </a:cubicBezTo>
                  <a:cubicBezTo>
                    <a:pt x="3513" y="265"/>
                    <a:pt x="3513" y="265"/>
                    <a:pt x="3512" y="265"/>
                  </a:cubicBezTo>
                  <a:cubicBezTo>
                    <a:pt x="3513" y="264"/>
                    <a:pt x="3513" y="264"/>
                    <a:pt x="3514" y="264"/>
                  </a:cubicBezTo>
                  <a:moveTo>
                    <a:pt x="3457" y="265"/>
                  </a:moveTo>
                  <a:cubicBezTo>
                    <a:pt x="3458" y="265"/>
                    <a:pt x="3458" y="266"/>
                    <a:pt x="3458" y="267"/>
                  </a:cubicBezTo>
                  <a:cubicBezTo>
                    <a:pt x="3459" y="267"/>
                    <a:pt x="3459" y="268"/>
                    <a:pt x="3459" y="269"/>
                  </a:cubicBezTo>
                  <a:cubicBezTo>
                    <a:pt x="3458" y="270"/>
                    <a:pt x="3457" y="270"/>
                    <a:pt x="3456" y="269"/>
                  </a:cubicBezTo>
                  <a:cubicBezTo>
                    <a:pt x="3455" y="268"/>
                    <a:pt x="3455" y="266"/>
                    <a:pt x="3454" y="265"/>
                  </a:cubicBezTo>
                  <a:cubicBezTo>
                    <a:pt x="3456" y="265"/>
                    <a:pt x="3457" y="264"/>
                    <a:pt x="3457" y="265"/>
                  </a:cubicBezTo>
                  <a:moveTo>
                    <a:pt x="3486" y="263"/>
                  </a:moveTo>
                  <a:cubicBezTo>
                    <a:pt x="3487" y="263"/>
                    <a:pt x="3488" y="263"/>
                    <a:pt x="3488" y="264"/>
                  </a:cubicBezTo>
                  <a:cubicBezTo>
                    <a:pt x="3488" y="264"/>
                    <a:pt x="3487" y="265"/>
                    <a:pt x="3486" y="265"/>
                  </a:cubicBezTo>
                  <a:cubicBezTo>
                    <a:pt x="3485" y="265"/>
                    <a:pt x="3484" y="264"/>
                    <a:pt x="3484" y="264"/>
                  </a:cubicBezTo>
                  <a:cubicBezTo>
                    <a:pt x="3484" y="263"/>
                    <a:pt x="3485" y="263"/>
                    <a:pt x="3486" y="263"/>
                  </a:cubicBezTo>
                  <a:close/>
                  <a:moveTo>
                    <a:pt x="3469" y="261"/>
                  </a:moveTo>
                  <a:cubicBezTo>
                    <a:pt x="3470" y="261"/>
                    <a:pt x="3471" y="261"/>
                    <a:pt x="3472" y="262"/>
                  </a:cubicBezTo>
                  <a:cubicBezTo>
                    <a:pt x="3473" y="262"/>
                    <a:pt x="3474" y="263"/>
                    <a:pt x="3475" y="263"/>
                  </a:cubicBezTo>
                  <a:cubicBezTo>
                    <a:pt x="3476" y="264"/>
                    <a:pt x="3476" y="265"/>
                    <a:pt x="3476" y="266"/>
                  </a:cubicBezTo>
                  <a:cubicBezTo>
                    <a:pt x="3476" y="267"/>
                    <a:pt x="3475" y="267"/>
                    <a:pt x="3474" y="267"/>
                  </a:cubicBezTo>
                  <a:cubicBezTo>
                    <a:pt x="3473" y="267"/>
                    <a:pt x="3472" y="267"/>
                    <a:pt x="3471" y="266"/>
                  </a:cubicBezTo>
                  <a:cubicBezTo>
                    <a:pt x="3470" y="268"/>
                    <a:pt x="3469" y="270"/>
                    <a:pt x="3468" y="271"/>
                  </a:cubicBezTo>
                  <a:cubicBezTo>
                    <a:pt x="3468" y="272"/>
                    <a:pt x="3467" y="272"/>
                    <a:pt x="3466" y="272"/>
                  </a:cubicBezTo>
                  <a:cubicBezTo>
                    <a:pt x="3465" y="272"/>
                    <a:pt x="3464" y="272"/>
                    <a:pt x="3463" y="271"/>
                  </a:cubicBezTo>
                  <a:cubicBezTo>
                    <a:pt x="3464" y="270"/>
                    <a:pt x="3464" y="269"/>
                    <a:pt x="3465" y="269"/>
                  </a:cubicBezTo>
                  <a:cubicBezTo>
                    <a:pt x="3466" y="269"/>
                    <a:pt x="3466" y="268"/>
                    <a:pt x="3467" y="268"/>
                  </a:cubicBezTo>
                  <a:cubicBezTo>
                    <a:pt x="3468" y="268"/>
                    <a:pt x="3467" y="267"/>
                    <a:pt x="3467" y="265"/>
                  </a:cubicBezTo>
                  <a:cubicBezTo>
                    <a:pt x="3466" y="265"/>
                    <a:pt x="3466" y="265"/>
                    <a:pt x="3465" y="265"/>
                  </a:cubicBezTo>
                  <a:cubicBezTo>
                    <a:pt x="3465" y="265"/>
                    <a:pt x="3464" y="265"/>
                    <a:pt x="3464" y="265"/>
                  </a:cubicBezTo>
                  <a:cubicBezTo>
                    <a:pt x="3464" y="264"/>
                    <a:pt x="3464" y="263"/>
                    <a:pt x="3465" y="263"/>
                  </a:cubicBezTo>
                  <a:cubicBezTo>
                    <a:pt x="3465" y="263"/>
                    <a:pt x="3466" y="263"/>
                    <a:pt x="3467" y="263"/>
                  </a:cubicBezTo>
                  <a:cubicBezTo>
                    <a:pt x="3468" y="262"/>
                    <a:pt x="3468" y="261"/>
                    <a:pt x="3469" y="261"/>
                  </a:cubicBezTo>
                  <a:moveTo>
                    <a:pt x="3504" y="259"/>
                  </a:moveTo>
                  <a:cubicBezTo>
                    <a:pt x="3505" y="260"/>
                    <a:pt x="3505" y="261"/>
                    <a:pt x="3504" y="262"/>
                  </a:cubicBezTo>
                  <a:cubicBezTo>
                    <a:pt x="3502" y="262"/>
                    <a:pt x="3501" y="261"/>
                    <a:pt x="3502" y="260"/>
                  </a:cubicBezTo>
                  <a:cubicBezTo>
                    <a:pt x="3502" y="259"/>
                    <a:pt x="3503" y="259"/>
                    <a:pt x="3504" y="259"/>
                  </a:cubicBezTo>
                  <a:moveTo>
                    <a:pt x="3535" y="260"/>
                  </a:moveTo>
                  <a:cubicBezTo>
                    <a:pt x="3534" y="259"/>
                    <a:pt x="3535" y="258"/>
                    <a:pt x="3536" y="257"/>
                  </a:cubicBezTo>
                  <a:cubicBezTo>
                    <a:pt x="3537" y="257"/>
                    <a:pt x="3538" y="257"/>
                    <a:pt x="3539" y="258"/>
                  </a:cubicBezTo>
                  <a:cubicBezTo>
                    <a:pt x="3539" y="258"/>
                    <a:pt x="3540" y="259"/>
                    <a:pt x="3540" y="259"/>
                  </a:cubicBezTo>
                  <a:cubicBezTo>
                    <a:pt x="3540" y="260"/>
                    <a:pt x="3540" y="261"/>
                    <a:pt x="3540" y="261"/>
                  </a:cubicBezTo>
                  <a:cubicBezTo>
                    <a:pt x="3540" y="262"/>
                    <a:pt x="3539" y="262"/>
                    <a:pt x="3538" y="262"/>
                  </a:cubicBezTo>
                  <a:cubicBezTo>
                    <a:pt x="3537" y="262"/>
                    <a:pt x="3536" y="262"/>
                    <a:pt x="3535" y="260"/>
                  </a:cubicBezTo>
                  <a:moveTo>
                    <a:pt x="3502" y="254"/>
                  </a:moveTo>
                  <a:cubicBezTo>
                    <a:pt x="3503" y="254"/>
                    <a:pt x="3503" y="255"/>
                    <a:pt x="3504" y="255"/>
                  </a:cubicBezTo>
                  <a:cubicBezTo>
                    <a:pt x="3503" y="256"/>
                    <a:pt x="3502" y="256"/>
                    <a:pt x="3501" y="255"/>
                  </a:cubicBezTo>
                  <a:cubicBezTo>
                    <a:pt x="3502" y="255"/>
                    <a:pt x="3502" y="254"/>
                    <a:pt x="3502" y="254"/>
                  </a:cubicBezTo>
                  <a:moveTo>
                    <a:pt x="3499" y="255"/>
                  </a:moveTo>
                  <a:cubicBezTo>
                    <a:pt x="3499" y="255"/>
                    <a:pt x="3498" y="254"/>
                    <a:pt x="3499" y="254"/>
                  </a:cubicBezTo>
                  <a:cubicBezTo>
                    <a:pt x="3500" y="254"/>
                    <a:pt x="3501" y="254"/>
                    <a:pt x="3501" y="255"/>
                  </a:cubicBezTo>
                  <a:cubicBezTo>
                    <a:pt x="3500" y="256"/>
                    <a:pt x="3500" y="256"/>
                    <a:pt x="3499" y="255"/>
                  </a:cubicBezTo>
                  <a:moveTo>
                    <a:pt x="3447" y="255"/>
                  </a:moveTo>
                  <a:cubicBezTo>
                    <a:pt x="3449" y="255"/>
                    <a:pt x="3449" y="256"/>
                    <a:pt x="3449" y="257"/>
                  </a:cubicBezTo>
                  <a:cubicBezTo>
                    <a:pt x="3449" y="258"/>
                    <a:pt x="3448" y="258"/>
                    <a:pt x="3447" y="258"/>
                  </a:cubicBezTo>
                  <a:cubicBezTo>
                    <a:pt x="3447" y="258"/>
                    <a:pt x="3446" y="258"/>
                    <a:pt x="3445" y="258"/>
                  </a:cubicBezTo>
                  <a:cubicBezTo>
                    <a:pt x="3445" y="257"/>
                    <a:pt x="3446" y="256"/>
                    <a:pt x="3447" y="255"/>
                  </a:cubicBezTo>
                  <a:moveTo>
                    <a:pt x="3468" y="254"/>
                  </a:moveTo>
                  <a:cubicBezTo>
                    <a:pt x="3469" y="254"/>
                    <a:pt x="3470" y="255"/>
                    <a:pt x="3470" y="256"/>
                  </a:cubicBezTo>
                  <a:cubicBezTo>
                    <a:pt x="3470" y="257"/>
                    <a:pt x="3469" y="258"/>
                    <a:pt x="3468" y="258"/>
                  </a:cubicBezTo>
                  <a:cubicBezTo>
                    <a:pt x="3468" y="259"/>
                    <a:pt x="3467" y="260"/>
                    <a:pt x="3466" y="260"/>
                  </a:cubicBezTo>
                  <a:cubicBezTo>
                    <a:pt x="3465" y="261"/>
                    <a:pt x="3464" y="262"/>
                    <a:pt x="3464" y="262"/>
                  </a:cubicBezTo>
                  <a:cubicBezTo>
                    <a:pt x="3463" y="262"/>
                    <a:pt x="3461" y="262"/>
                    <a:pt x="3460" y="262"/>
                  </a:cubicBezTo>
                  <a:cubicBezTo>
                    <a:pt x="3459" y="262"/>
                    <a:pt x="3459" y="261"/>
                    <a:pt x="3460" y="259"/>
                  </a:cubicBezTo>
                  <a:cubicBezTo>
                    <a:pt x="3460" y="259"/>
                    <a:pt x="3459" y="259"/>
                    <a:pt x="3459" y="258"/>
                  </a:cubicBezTo>
                  <a:cubicBezTo>
                    <a:pt x="3458" y="258"/>
                    <a:pt x="3458" y="258"/>
                    <a:pt x="3458" y="257"/>
                  </a:cubicBezTo>
                  <a:cubicBezTo>
                    <a:pt x="3458" y="256"/>
                    <a:pt x="3459" y="256"/>
                    <a:pt x="3459" y="256"/>
                  </a:cubicBezTo>
                  <a:cubicBezTo>
                    <a:pt x="3460" y="256"/>
                    <a:pt x="3461" y="256"/>
                    <a:pt x="3461" y="257"/>
                  </a:cubicBezTo>
                  <a:cubicBezTo>
                    <a:pt x="3462" y="257"/>
                    <a:pt x="3462" y="257"/>
                    <a:pt x="3463" y="257"/>
                  </a:cubicBezTo>
                  <a:cubicBezTo>
                    <a:pt x="3464" y="258"/>
                    <a:pt x="3465" y="258"/>
                    <a:pt x="3465" y="257"/>
                  </a:cubicBezTo>
                  <a:lnTo>
                    <a:pt x="3468" y="254"/>
                  </a:lnTo>
                  <a:close/>
                  <a:moveTo>
                    <a:pt x="3486" y="253"/>
                  </a:moveTo>
                  <a:cubicBezTo>
                    <a:pt x="3486" y="252"/>
                    <a:pt x="3487" y="252"/>
                    <a:pt x="3487" y="252"/>
                  </a:cubicBezTo>
                  <a:cubicBezTo>
                    <a:pt x="3488" y="252"/>
                    <a:pt x="3489" y="252"/>
                    <a:pt x="3490" y="252"/>
                  </a:cubicBezTo>
                  <a:cubicBezTo>
                    <a:pt x="3490" y="252"/>
                    <a:pt x="3491" y="253"/>
                    <a:pt x="3491" y="253"/>
                  </a:cubicBezTo>
                  <a:cubicBezTo>
                    <a:pt x="3490" y="254"/>
                    <a:pt x="3489" y="255"/>
                    <a:pt x="3488" y="255"/>
                  </a:cubicBezTo>
                  <a:cubicBezTo>
                    <a:pt x="3487" y="255"/>
                    <a:pt x="3486" y="255"/>
                    <a:pt x="3486" y="256"/>
                  </a:cubicBezTo>
                  <a:cubicBezTo>
                    <a:pt x="3485" y="254"/>
                    <a:pt x="3485" y="254"/>
                    <a:pt x="3486" y="253"/>
                  </a:cubicBezTo>
                  <a:moveTo>
                    <a:pt x="3512" y="250"/>
                  </a:moveTo>
                  <a:cubicBezTo>
                    <a:pt x="3513" y="251"/>
                    <a:pt x="3514" y="252"/>
                    <a:pt x="3514" y="253"/>
                  </a:cubicBezTo>
                  <a:cubicBezTo>
                    <a:pt x="3513" y="253"/>
                    <a:pt x="3512" y="253"/>
                    <a:pt x="3510" y="253"/>
                  </a:cubicBezTo>
                  <a:cubicBezTo>
                    <a:pt x="3510" y="253"/>
                    <a:pt x="3510" y="252"/>
                    <a:pt x="3510" y="253"/>
                  </a:cubicBezTo>
                  <a:cubicBezTo>
                    <a:pt x="3509" y="250"/>
                    <a:pt x="3510" y="250"/>
                    <a:pt x="3512" y="250"/>
                  </a:cubicBezTo>
                  <a:moveTo>
                    <a:pt x="3461" y="247"/>
                  </a:moveTo>
                  <a:cubicBezTo>
                    <a:pt x="3462" y="247"/>
                    <a:pt x="3462" y="248"/>
                    <a:pt x="3463" y="249"/>
                  </a:cubicBezTo>
                  <a:cubicBezTo>
                    <a:pt x="3463" y="249"/>
                    <a:pt x="3464" y="250"/>
                    <a:pt x="3464" y="251"/>
                  </a:cubicBezTo>
                  <a:cubicBezTo>
                    <a:pt x="3464" y="251"/>
                    <a:pt x="3463" y="252"/>
                    <a:pt x="3463" y="253"/>
                  </a:cubicBezTo>
                  <a:cubicBezTo>
                    <a:pt x="3461" y="252"/>
                    <a:pt x="3459" y="252"/>
                    <a:pt x="3458" y="253"/>
                  </a:cubicBezTo>
                  <a:cubicBezTo>
                    <a:pt x="3457" y="254"/>
                    <a:pt x="3456" y="255"/>
                    <a:pt x="3455" y="255"/>
                  </a:cubicBezTo>
                  <a:cubicBezTo>
                    <a:pt x="3455" y="253"/>
                    <a:pt x="3455" y="252"/>
                    <a:pt x="3456" y="251"/>
                  </a:cubicBezTo>
                  <a:cubicBezTo>
                    <a:pt x="3457" y="250"/>
                    <a:pt x="3458" y="249"/>
                    <a:pt x="3458" y="247"/>
                  </a:cubicBezTo>
                  <a:cubicBezTo>
                    <a:pt x="3459" y="247"/>
                    <a:pt x="3460" y="247"/>
                    <a:pt x="3461" y="247"/>
                  </a:cubicBezTo>
                  <a:moveTo>
                    <a:pt x="3488" y="248"/>
                  </a:moveTo>
                  <a:cubicBezTo>
                    <a:pt x="3488" y="248"/>
                    <a:pt x="3487" y="248"/>
                    <a:pt x="3487" y="248"/>
                  </a:cubicBezTo>
                  <a:cubicBezTo>
                    <a:pt x="3487" y="247"/>
                    <a:pt x="3487" y="246"/>
                    <a:pt x="3486" y="246"/>
                  </a:cubicBezTo>
                  <a:cubicBezTo>
                    <a:pt x="3486" y="246"/>
                    <a:pt x="3485" y="246"/>
                    <a:pt x="3485" y="245"/>
                  </a:cubicBezTo>
                  <a:cubicBezTo>
                    <a:pt x="3485" y="244"/>
                    <a:pt x="3486" y="244"/>
                    <a:pt x="3487" y="244"/>
                  </a:cubicBezTo>
                  <a:cubicBezTo>
                    <a:pt x="3487" y="244"/>
                    <a:pt x="3488" y="244"/>
                    <a:pt x="3489" y="245"/>
                  </a:cubicBezTo>
                  <a:cubicBezTo>
                    <a:pt x="3489" y="246"/>
                    <a:pt x="3489" y="247"/>
                    <a:pt x="3488" y="248"/>
                  </a:cubicBezTo>
                  <a:moveTo>
                    <a:pt x="3471" y="244"/>
                  </a:moveTo>
                  <a:cubicBezTo>
                    <a:pt x="3472" y="244"/>
                    <a:pt x="3472" y="244"/>
                    <a:pt x="3473" y="244"/>
                  </a:cubicBezTo>
                  <a:cubicBezTo>
                    <a:pt x="3473" y="245"/>
                    <a:pt x="3472" y="245"/>
                    <a:pt x="3472" y="245"/>
                  </a:cubicBezTo>
                  <a:cubicBezTo>
                    <a:pt x="3471" y="245"/>
                    <a:pt x="3470" y="245"/>
                    <a:pt x="3470" y="245"/>
                  </a:cubicBezTo>
                  <a:cubicBezTo>
                    <a:pt x="3470" y="244"/>
                    <a:pt x="3470" y="244"/>
                    <a:pt x="3471" y="244"/>
                  </a:cubicBezTo>
                  <a:moveTo>
                    <a:pt x="3465" y="243"/>
                  </a:moveTo>
                  <a:cubicBezTo>
                    <a:pt x="3466" y="244"/>
                    <a:pt x="3466" y="244"/>
                    <a:pt x="3465" y="245"/>
                  </a:cubicBezTo>
                  <a:cubicBezTo>
                    <a:pt x="3465" y="245"/>
                    <a:pt x="3464" y="245"/>
                    <a:pt x="3464" y="244"/>
                  </a:cubicBezTo>
                  <a:cubicBezTo>
                    <a:pt x="3464" y="243"/>
                    <a:pt x="3464" y="243"/>
                    <a:pt x="3465" y="243"/>
                  </a:cubicBezTo>
                  <a:close/>
                  <a:moveTo>
                    <a:pt x="3452" y="246"/>
                  </a:moveTo>
                  <a:cubicBezTo>
                    <a:pt x="3451" y="246"/>
                    <a:pt x="3451" y="245"/>
                    <a:pt x="3451" y="244"/>
                  </a:cubicBezTo>
                  <a:cubicBezTo>
                    <a:pt x="3450" y="243"/>
                    <a:pt x="3450" y="242"/>
                    <a:pt x="3451" y="242"/>
                  </a:cubicBezTo>
                  <a:cubicBezTo>
                    <a:pt x="3451" y="241"/>
                    <a:pt x="3452" y="240"/>
                    <a:pt x="3453" y="240"/>
                  </a:cubicBezTo>
                  <a:cubicBezTo>
                    <a:pt x="3454" y="242"/>
                    <a:pt x="3454" y="243"/>
                    <a:pt x="3455" y="246"/>
                  </a:cubicBezTo>
                  <a:cubicBezTo>
                    <a:pt x="3454" y="246"/>
                    <a:pt x="3453" y="247"/>
                    <a:pt x="3452" y="246"/>
                  </a:cubicBezTo>
                  <a:moveTo>
                    <a:pt x="3465" y="236"/>
                  </a:moveTo>
                  <a:cubicBezTo>
                    <a:pt x="3467" y="236"/>
                    <a:pt x="3468" y="236"/>
                    <a:pt x="3470" y="236"/>
                  </a:cubicBezTo>
                  <a:cubicBezTo>
                    <a:pt x="3471" y="236"/>
                    <a:pt x="3471" y="237"/>
                    <a:pt x="3472" y="238"/>
                  </a:cubicBezTo>
                  <a:cubicBezTo>
                    <a:pt x="3472" y="240"/>
                    <a:pt x="3472" y="241"/>
                    <a:pt x="3471" y="242"/>
                  </a:cubicBezTo>
                  <a:cubicBezTo>
                    <a:pt x="3470" y="242"/>
                    <a:pt x="3469" y="242"/>
                    <a:pt x="3468" y="242"/>
                  </a:cubicBezTo>
                  <a:cubicBezTo>
                    <a:pt x="3467" y="241"/>
                    <a:pt x="3466" y="240"/>
                    <a:pt x="3465" y="239"/>
                  </a:cubicBezTo>
                  <a:cubicBezTo>
                    <a:pt x="3464" y="240"/>
                    <a:pt x="3463" y="240"/>
                    <a:pt x="3461" y="239"/>
                  </a:cubicBezTo>
                  <a:cubicBezTo>
                    <a:pt x="3460" y="239"/>
                    <a:pt x="3460" y="238"/>
                    <a:pt x="3460" y="236"/>
                  </a:cubicBezTo>
                  <a:cubicBezTo>
                    <a:pt x="3462" y="236"/>
                    <a:pt x="3463" y="236"/>
                    <a:pt x="3465" y="236"/>
                  </a:cubicBezTo>
                  <a:moveTo>
                    <a:pt x="3452" y="234"/>
                  </a:moveTo>
                  <a:cubicBezTo>
                    <a:pt x="3452" y="234"/>
                    <a:pt x="3453" y="234"/>
                    <a:pt x="3453" y="234"/>
                  </a:cubicBezTo>
                  <a:cubicBezTo>
                    <a:pt x="3453" y="235"/>
                    <a:pt x="3453" y="235"/>
                    <a:pt x="3453" y="235"/>
                  </a:cubicBezTo>
                  <a:cubicBezTo>
                    <a:pt x="3454" y="236"/>
                    <a:pt x="3454" y="236"/>
                    <a:pt x="3453" y="237"/>
                  </a:cubicBezTo>
                  <a:cubicBezTo>
                    <a:pt x="3452" y="237"/>
                    <a:pt x="3452" y="237"/>
                    <a:pt x="3451" y="236"/>
                  </a:cubicBezTo>
                  <a:lnTo>
                    <a:pt x="3452" y="234"/>
                  </a:lnTo>
                  <a:close/>
                  <a:moveTo>
                    <a:pt x="3486" y="231"/>
                  </a:moveTo>
                  <a:cubicBezTo>
                    <a:pt x="3486" y="233"/>
                    <a:pt x="3485" y="234"/>
                    <a:pt x="3484" y="234"/>
                  </a:cubicBezTo>
                  <a:cubicBezTo>
                    <a:pt x="3482" y="234"/>
                    <a:pt x="3481" y="232"/>
                    <a:pt x="3481" y="231"/>
                  </a:cubicBezTo>
                  <a:cubicBezTo>
                    <a:pt x="3484" y="230"/>
                    <a:pt x="3485" y="230"/>
                    <a:pt x="3486" y="231"/>
                  </a:cubicBezTo>
                  <a:moveTo>
                    <a:pt x="3491" y="229"/>
                  </a:moveTo>
                  <a:cubicBezTo>
                    <a:pt x="3492" y="228"/>
                    <a:pt x="3493" y="228"/>
                    <a:pt x="3493" y="228"/>
                  </a:cubicBezTo>
                  <a:cubicBezTo>
                    <a:pt x="3494" y="228"/>
                    <a:pt x="3495" y="228"/>
                    <a:pt x="3495" y="229"/>
                  </a:cubicBezTo>
                  <a:cubicBezTo>
                    <a:pt x="3496" y="230"/>
                    <a:pt x="3496" y="231"/>
                    <a:pt x="3496" y="232"/>
                  </a:cubicBezTo>
                  <a:cubicBezTo>
                    <a:pt x="3495" y="233"/>
                    <a:pt x="3494" y="233"/>
                    <a:pt x="3493" y="233"/>
                  </a:cubicBezTo>
                  <a:cubicBezTo>
                    <a:pt x="3492" y="233"/>
                    <a:pt x="3491" y="232"/>
                    <a:pt x="3491" y="231"/>
                  </a:cubicBezTo>
                  <a:cubicBezTo>
                    <a:pt x="3491" y="230"/>
                    <a:pt x="3491" y="229"/>
                    <a:pt x="3491" y="229"/>
                  </a:cubicBezTo>
                  <a:moveTo>
                    <a:pt x="3456" y="229"/>
                  </a:moveTo>
                  <a:cubicBezTo>
                    <a:pt x="3457" y="229"/>
                    <a:pt x="3457" y="229"/>
                    <a:pt x="3458" y="229"/>
                  </a:cubicBezTo>
                  <a:cubicBezTo>
                    <a:pt x="3458" y="230"/>
                    <a:pt x="3457" y="230"/>
                    <a:pt x="3456" y="230"/>
                  </a:cubicBezTo>
                  <a:cubicBezTo>
                    <a:pt x="3456" y="230"/>
                    <a:pt x="3456" y="230"/>
                    <a:pt x="3456" y="229"/>
                  </a:cubicBezTo>
                  <a:moveTo>
                    <a:pt x="3475" y="228"/>
                  </a:moveTo>
                  <a:cubicBezTo>
                    <a:pt x="3475" y="228"/>
                    <a:pt x="3475" y="228"/>
                    <a:pt x="3475" y="228"/>
                  </a:cubicBezTo>
                  <a:cubicBezTo>
                    <a:pt x="3476" y="228"/>
                    <a:pt x="3477" y="228"/>
                    <a:pt x="3478" y="228"/>
                  </a:cubicBezTo>
                  <a:cubicBezTo>
                    <a:pt x="3479" y="228"/>
                    <a:pt x="3480" y="229"/>
                    <a:pt x="3480" y="230"/>
                  </a:cubicBezTo>
                  <a:cubicBezTo>
                    <a:pt x="3479" y="231"/>
                    <a:pt x="3478" y="231"/>
                    <a:pt x="3477" y="231"/>
                  </a:cubicBezTo>
                  <a:cubicBezTo>
                    <a:pt x="3476" y="230"/>
                    <a:pt x="3476" y="230"/>
                    <a:pt x="3475" y="229"/>
                  </a:cubicBezTo>
                  <a:cubicBezTo>
                    <a:pt x="3475" y="229"/>
                    <a:pt x="3475" y="228"/>
                    <a:pt x="3475" y="228"/>
                  </a:cubicBezTo>
                  <a:moveTo>
                    <a:pt x="3501" y="228"/>
                  </a:moveTo>
                  <a:cubicBezTo>
                    <a:pt x="3501" y="227"/>
                    <a:pt x="3502" y="226"/>
                    <a:pt x="3503" y="227"/>
                  </a:cubicBezTo>
                  <a:cubicBezTo>
                    <a:pt x="3504" y="227"/>
                    <a:pt x="3504" y="228"/>
                    <a:pt x="3503" y="229"/>
                  </a:cubicBezTo>
                  <a:cubicBezTo>
                    <a:pt x="3502" y="230"/>
                    <a:pt x="3501" y="229"/>
                    <a:pt x="3501" y="228"/>
                  </a:cubicBezTo>
                  <a:moveTo>
                    <a:pt x="3470" y="225"/>
                  </a:moveTo>
                  <a:cubicBezTo>
                    <a:pt x="3471" y="225"/>
                    <a:pt x="3472" y="225"/>
                    <a:pt x="3472" y="226"/>
                  </a:cubicBezTo>
                  <a:cubicBezTo>
                    <a:pt x="3472" y="226"/>
                    <a:pt x="3472" y="227"/>
                    <a:pt x="3471" y="227"/>
                  </a:cubicBezTo>
                  <a:cubicBezTo>
                    <a:pt x="3470" y="227"/>
                    <a:pt x="3470" y="227"/>
                    <a:pt x="3469" y="227"/>
                  </a:cubicBezTo>
                  <a:cubicBezTo>
                    <a:pt x="3469" y="226"/>
                    <a:pt x="3469" y="225"/>
                    <a:pt x="3470" y="225"/>
                  </a:cubicBezTo>
                  <a:moveTo>
                    <a:pt x="3433" y="227"/>
                  </a:moveTo>
                  <a:cubicBezTo>
                    <a:pt x="3433" y="226"/>
                    <a:pt x="3433" y="225"/>
                    <a:pt x="3433" y="225"/>
                  </a:cubicBezTo>
                  <a:cubicBezTo>
                    <a:pt x="3434" y="224"/>
                    <a:pt x="3435" y="225"/>
                    <a:pt x="3435" y="226"/>
                  </a:cubicBezTo>
                  <a:cubicBezTo>
                    <a:pt x="3435" y="227"/>
                    <a:pt x="3435" y="228"/>
                    <a:pt x="3434" y="228"/>
                  </a:cubicBezTo>
                  <a:cubicBezTo>
                    <a:pt x="3433" y="228"/>
                    <a:pt x="3433" y="227"/>
                    <a:pt x="3433" y="227"/>
                  </a:cubicBezTo>
                  <a:moveTo>
                    <a:pt x="3467" y="224"/>
                  </a:moveTo>
                  <a:cubicBezTo>
                    <a:pt x="3466" y="223"/>
                    <a:pt x="3466" y="223"/>
                    <a:pt x="3466" y="222"/>
                  </a:cubicBezTo>
                  <a:cubicBezTo>
                    <a:pt x="3466" y="222"/>
                    <a:pt x="3467" y="221"/>
                    <a:pt x="3467" y="221"/>
                  </a:cubicBezTo>
                  <a:cubicBezTo>
                    <a:pt x="3468" y="221"/>
                    <a:pt x="3468" y="221"/>
                    <a:pt x="3469" y="221"/>
                  </a:cubicBezTo>
                  <a:cubicBezTo>
                    <a:pt x="3469" y="222"/>
                    <a:pt x="3469" y="222"/>
                    <a:pt x="3469" y="223"/>
                  </a:cubicBezTo>
                  <a:cubicBezTo>
                    <a:pt x="3469" y="223"/>
                    <a:pt x="3469" y="224"/>
                    <a:pt x="3469" y="224"/>
                  </a:cubicBezTo>
                  <a:cubicBezTo>
                    <a:pt x="3468" y="224"/>
                    <a:pt x="3467" y="224"/>
                    <a:pt x="3467" y="224"/>
                  </a:cubicBezTo>
                  <a:moveTo>
                    <a:pt x="3485" y="220"/>
                  </a:moveTo>
                  <a:cubicBezTo>
                    <a:pt x="3486" y="220"/>
                    <a:pt x="3487" y="220"/>
                    <a:pt x="3488" y="220"/>
                  </a:cubicBezTo>
                  <a:cubicBezTo>
                    <a:pt x="3488" y="221"/>
                    <a:pt x="3488" y="221"/>
                    <a:pt x="3488" y="223"/>
                  </a:cubicBezTo>
                  <a:cubicBezTo>
                    <a:pt x="3487" y="223"/>
                    <a:pt x="3487" y="223"/>
                    <a:pt x="3486" y="223"/>
                  </a:cubicBezTo>
                  <a:cubicBezTo>
                    <a:pt x="3485" y="223"/>
                    <a:pt x="3484" y="222"/>
                    <a:pt x="3484" y="222"/>
                  </a:cubicBezTo>
                  <a:cubicBezTo>
                    <a:pt x="3484" y="221"/>
                    <a:pt x="3484" y="220"/>
                    <a:pt x="3485" y="220"/>
                  </a:cubicBezTo>
                  <a:moveTo>
                    <a:pt x="3478" y="219"/>
                  </a:moveTo>
                  <a:lnTo>
                    <a:pt x="3478" y="219"/>
                  </a:lnTo>
                  <a:cubicBezTo>
                    <a:pt x="3478" y="219"/>
                    <a:pt x="3478" y="219"/>
                    <a:pt x="3478" y="220"/>
                  </a:cubicBezTo>
                  <a:cubicBezTo>
                    <a:pt x="3478" y="220"/>
                    <a:pt x="3478" y="220"/>
                    <a:pt x="3477" y="220"/>
                  </a:cubicBezTo>
                  <a:cubicBezTo>
                    <a:pt x="3477" y="220"/>
                    <a:pt x="3477" y="219"/>
                    <a:pt x="3478" y="219"/>
                  </a:cubicBezTo>
                  <a:moveTo>
                    <a:pt x="3527" y="227"/>
                  </a:moveTo>
                  <a:cubicBezTo>
                    <a:pt x="3526" y="228"/>
                    <a:pt x="3524" y="229"/>
                    <a:pt x="3523" y="230"/>
                  </a:cubicBezTo>
                  <a:cubicBezTo>
                    <a:pt x="3522" y="230"/>
                    <a:pt x="3521" y="230"/>
                    <a:pt x="3519" y="229"/>
                  </a:cubicBezTo>
                  <a:cubicBezTo>
                    <a:pt x="3518" y="229"/>
                    <a:pt x="3517" y="229"/>
                    <a:pt x="3516" y="228"/>
                  </a:cubicBezTo>
                  <a:cubicBezTo>
                    <a:pt x="3515" y="227"/>
                    <a:pt x="3514" y="227"/>
                    <a:pt x="3513" y="226"/>
                  </a:cubicBezTo>
                  <a:cubicBezTo>
                    <a:pt x="3513" y="225"/>
                    <a:pt x="3513" y="223"/>
                    <a:pt x="3513" y="221"/>
                  </a:cubicBezTo>
                  <a:cubicBezTo>
                    <a:pt x="3513" y="220"/>
                    <a:pt x="3514" y="219"/>
                    <a:pt x="3515" y="218"/>
                  </a:cubicBezTo>
                  <a:cubicBezTo>
                    <a:pt x="3516" y="217"/>
                    <a:pt x="3517" y="216"/>
                    <a:pt x="3518" y="216"/>
                  </a:cubicBezTo>
                  <a:cubicBezTo>
                    <a:pt x="3520" y="215"/>
                    <a:pt x="3523" y="215"/>
                    <a:pt x="3525" y="217"/>
                  </a:cubicBezTo>
                  <a:cubicBezTo>
                    <a:pt x="3528" y="218"/>
                    <a:pt x="3529" y="219"/>
                    <a:pt x="3529" y="222"/>
                  </a:cubicBezTo>
                  <a:cubicBezTo>
                    <a:pt x="3530" y="224"/>
                    <a:pt x="3529" y="226"/>
                    <a:pt x="3527" y="227"/>
                  </a:cubicBezTo>
                  <a:moveTo>
                    <a:pt x="3453" y="219"/>
                  </a:moveTo>
                  <a:cubicBezTo>
                    <a:pt x="3454" y="220"/>
                    <a:pt x="3454" y="221"/>
                    <a:pt x="3455" y="222"/>
                  </a:cubicBezTo>
                  <a:cubicBezTo>
                    <a:pt x="3455" y="223"/>
                    <a:pt x="3456" y="224"/>
                    <a:pt x="3457" y="224"/>
                  </a:cubicBezTo>
                  <a:cubicBezTo>
                    <a:pt x="3457" y="225"/>
                    <a:pt x="3456" y="226"/>
                    <a:pt x="3455" y="226"/>
                  </a:cubicBezTo>
                  <a:cubicBezTo>
                    <a:pt x="3455" y="226"/>
                    <a:pt x="3454" y="226"/>
                    <a:pt x="3454" y="225"/>
                  </a:cubicBezTo>
                  <a:cubicBezTo>
                    <a:pt x="3453" y="225"/>
                    <a:pt x="3453" y="225"/>
                    <a:pt x="3453" y="224"/>
                  </a:cubicBezTo>
                  <a:cubicBezTo>
                    <a:pt x="3453" y="224"/>
                    <a:pt x="3453" y="224"/>
                    <a:pt x="3453" y="223"/>
                  </a:cubicBezTo>
                  <a:cubicBezTo>
                    <a:pt x="3451" y="224"/>
                    <a:pt x="3451" y="226"/>
                    <a:pt x="3452" y="227"/>
                  </a:cubicBezTo>
                  <a:cubicBezTo>
                    <a:pt x="3452" y="229"/>
                    <a:pt x="3453" y="230"/>
                    <a:pt x="3453" y="231"/>
                  </a:cubicBezTo>
                  <a:cubicBezTo>
                    <a:pt x="3452" y="231"/>
                    <a:pt x="3450" y="232"/>
                    <a:pt x="3449" y="231"/>
                  </a:cubicBezTo>
                  <a:cubicBezTo>
                    <a:pt x="3447" y="231"/>
                    <a:pt x="3446" y="232"/>
                    <a:pt x="3445" y="232"/>
                  </a:cubicBezTo>
                  <a:cubicBezTo>
                    <a:pt x="3444" y="232"/>
                    <a:pt x="3444" y="231"/>
                    <a:pt x="3444" y="230"/>
                  </a:cubicBezTo>
                  <a:cubicBezTo>
                    <a:pt x="3444" y="229"/>
                    <a:pt x="3444" y="229"/>
                    <a:pt x="3445" y="228"/>
                  </a:cubicBezTo>
                  <a:cubicBezTo>
                    <a:pt x="3445" y="228"/>
                    <a:pt x="3445" y="229"/>
                    <a:pt x="3446" y="229"/>
                  </a:cubicBezTo>
                  <a:cubicBezTo>
                    <a:pt x="3446" y="229"/>
                    <a:pt x="3446" y="229"/>
                    <a:pt x="3447" y="229"/>
                  </a:cubicBezTo>
                  <a:cubicBezTo>
                    <a:pt x="3447" y="229"/>
                    <a:pt x="3448" y="229"/>
                    <a:pt x="3448" y="228"/>
                  </a:cubicBezTo>
                  <a:cubicBezTo>
                    <a:pt x="3448" y="228"/>
                    <a:pt x="3448" y="228"/>
                    <a:pt x="3448" y="227"/>
                  </a:cubicBezTo>
                  <a:cubicBezTo>
                    <a:pt x="3448" y="226"/>
                    <a:pt x="3448" y="224"/>
                    <a:pt x="3448" y="223"/>
                  </a:cubicBezTo>
                  <a:cubicBezTo>
                    <a:pt x="3449" y="221"/>
                    <a:pt x="3449" y="220"/>
                    <a:pt x="3450" y="219"/>
                  </a:cubicBezTo>
                  <a:cubicBezTo>
                    <a:pt x="3451" y="219"/>
                    <a:pt x="3452" y="219"/>
                    <a:pt x="3453" y="219"/>
                  </a:cubicBezTo>
                  <a:moveTo>
                    <a:pt x="3471" y="218"/>
                  </a:moveTo>
                  <a:cubicBezTo>
                    <a:pt x="3472" y="217"/>
                    <a:pt x="3473" y="217"/>
                    <a:pt x="3473" y="219"/>
                  </a:cubicBezTo>
                  <a:cubicBezTo>
                    <a:pt x="3472" y="220"/>
                    <a:pt x="3471" y="220"/>
                    <a:pt x="3470" y="220"/>
                  </a:cubicBezTo>
                  <a:cubicBezTo>
                    <a:pt x="3470" y="219"/>
                    <a:pt x="3470" y="218"/>
                    <a:pt x="3471" y="218"/>
                  </a:cubicBezTo>
                  <a:moveTo>
                    <a:pt x="3445" y="212"/>
                  </a:moveTo>
                  <a:cubicBezTo>
                    <a:pt x="3446" y="211"/>
                    <a:pt x="3446" y="211"/>
                    <a:pt x="3447" y="212"/>
                  </a:cubicBezTo>
                  <a:cubicBezTo>
                    <a:pt x="3447" y="212"/>
                    <a:pt x="3447" y="212"/>
                    <a:pt x="3447" y="213"/>
                  </a:cubicBezTo>
                  <a:cubicBezTo>
                    <a:pt x="3446" y="213"/>
                    <a:pt x="3446" y="213"/>
                    <a:pt x="3445" y="213"/>
                  </a:cubicBezTo>
                  <a:cubicBezTo>
                    <a:pt x="3445" y="213"/>
                    <a:pt x="3445" y="212"/>
                    <a:pt x="3445" y="212"/>
                  </a:cubicBezTo>
                  <a:moveTo>
                    <a:pt x="3438" y="212"/>
                  </a:moveTo>
                  <a:cubicBezTo>
                    <a:pt x="3439" y="211"/>
                    <a:pt x="3440" y="210"/>
                    <a:pt x="3442" y="210"/>
                  </a:cubicBezTo>
                  <a:cubicBezTo>
                    <a:pt x="3443" y="211"/>
                    <a:pt x="3443" y="213"/>
                    <a:pt x="3441" y="214"/>
                  </a:cubicBezTo>
                  <a:cubicBezTo>
                    <a:pt x="3439" y="214"/>
                    <a:pt x="3438" y="215"/>
                    <a:pt x="3436" y="214"/>
                  </a:cubicBezTo>
                  <a:cubicBezTo>
                    <a:pt x="3437" y="213"/>
                    <a:pt x="3438" y="213"/>
                    <a:pt x="3438" y="212"/>
                  </a:cubicBezTo>
                  <a:moveTo>
                    <a:pt x="3469" y="208"/>
                  </a:moveTo>
                  <a:cubicBezTo>
                    <a:pt x="3469" y="208"/>
                    <a:pt x="3470" y="208"/>
                    <a:pt x="3471" y="208"/>
                  </a:cubicBezTo>
                  <a:cubicBezTo>
                    <a:pt x="3471" y="209"/>
                    <a:pt x="3471" y="209"/>
                    <a:pt x="3471" y="210"/>
                  </a:cubicBezTo>
                  <a:cubicBezTo>
                    <a:pt x="3471" y="210"/>
                    <a:pt x="3470" y="210"/>
                    <a:pt x="3470" y="210"/>
                  </a:cubicBezTo>
                  <a:cubicBezTo>
                    <a:pt x="3469" y="210"/>
                    <a:pt x="3469" y="210"/>
                    <a:pt x="3469" y="210"/>
                  </a:cubicBezTo>
                  <a:cubicBezTo>
                    <a:pt x="3468" y="210"/>
                    <a:pt x="3468" y="210"/>
                    <a:pt x="3468" y="211"/>
                  </a:cubicBezTo>
                  <a:cubicBezTo>
                    <a:pt x="3468" y="211"/>
                    <a:pt x="3468" y="211"/>
                    <a:pt x="3467" y="212"/>
                  </a:cubicBezTo>
                  <a:cubicBezTo>
                    <a:pt x="3466" y="212"/>
                    <a:pt x="3466" y="211"/>
                    <a:pt x="3465" y="211"/>
                  </a:cubicBezTo>
                  <a:cubicBezTo>
                    <a:pt x="3465" y="210"/>
                    <a:pt x="3464" y="210"/>
                    <a:pt x="3464" y="209"/>
                  </a:cubicBezTo>
                  <a:cubicBezTo>
                    <a:pt x="3464" y="208"/>
                    <a:pt x="3465" y="208"/>
                    <a:pt x="3465" y="208"/>
                  </a:cubicBezTo>
                  <a:cubicBezTo>
                    <a:pt x="3466" y="209"/>
                    <a:pt x="3467" y="209"/>
                    <a:pt x="3468" y="209"/>
                  </a:cubicBezTo>
                  <a:cubicBezTo>
                    <a:pt x="3468" y="209"/>
                    <a:pt x="3469" y="208"/>
                    <a:pt x="3469" y="208"/>
                  </a:cubicBezTo>
                  <a:moveTo>
                    <a:pt x="3532" y="204"/>
                  </a:moveTo>
                  <a:cubicBezTo>
                    <a:pt x="3533" y="204"/>
                    <a:pt x="3534" y="204"/>
                    <a:pt x="3534" y="205"/>
                  </a:cubicBezTo>
                  <a:cubicBezTo>
                    <a:pt x="3535" y="205"/>
                    <a:pt x="3535" y="206"/>
                    <a:pt x="3534" y="206"/>
                  </a:cubicBezTo>
                  <a:cubicBezTo>
                    <a:pt x="3534" y="206"/>
                    <a:pt x="3534" y="207"/>
                    <a:pt x="3534" y="207"/>
                  </a:cubicBezTo>
                  <a:cubicBezTo>
                    <a:pt x="3534" y="207"/>
                    <a:pt x="3533" y="207"/>
                    <a:pt x="3532" y="207"/>
                  </a:cubicBezTo>
                  <a:cubicBezTo>
                    <a:pt x="3531" y="207"/>
                    <a:pt x="3530" y="207"/>
                    <a:pt x="3530" y="206"/>
                  </a:cubicBezTo>
                  <a:cubicBezTo>
                    <a:pt x="3530" y="205"/>
                    <a:pt x="3530" y="205"/>
                    <a:pt x="3532" y="204"/>
                  </a:cubicBezTo>
                  <a:moveTo>
                    <a:pt x="3483" y="202"/>
                  </a:moveTo>
                  <a:cubicBezTo>
                    <a:pt x="3484" y="202"/>
                    <a:pt x="3484" y="202"/>
                    <a:pt x="3485" y="202"/>
                  </a:cubicBezTo>
                  <a:cubicBezTo>
                    <a:pt x="3485" y="202"/>
                    <a:pt x="3485" y="203"/>
                    <a:pt x="3485" y="203"/>
                  </a:cubicBezTo>
                  <a:cubicBezTo>
                    <a:pt x="3484" y="204"/>
                    <a:pt x="3484" y="204"/>
                    <a:pt x="3483" y="203"/>
                  </a:cubicBezTo>
                  <a:cubicBezTo>
                    <a:pt x="3483" y="203"/>
                    <a:pt x="3483" y="202"/>
                    <a:pt x="3483" y="202"/>
                  </a:cubicBezTo>
                  <a:moveTo>
                    <a:pt x="3478" y="200"/>
                  </a:moveTo>
                  <a:cubicBezTo>
                    <a:pt x="3478" y="201"/>
                    <a:pt x="3478" y="201"/>
                    <a:pt x="3477" y="201"/>
                  </a:cubicBezTo>
                  <a:cubicBezTo>
                    <a:pt x="3477" y="201"/>
                    <a:pt x="3477" y="201"/>
                    <a:pt x="3477" y="201"/>
                  </a:cubicBezTo>
                  <a:cubicBezTo>
                    <a:pt x="3477" y="201"/>
                    <a:pt x="3477" y="200"/>
                    <a:pt x="3478" y="200"/>
                  </a:cubicBezTo>
                  <a:moveTo>
                    <a:pt x="3457" y="199"/>
                  </a:moveTo>
                  <a:cubicBezTo>
                    <a:pt x="3458" y="199"/>
                    <a:pt x="3458" y="199"/>
                    <a:pt x="3458" y="200"/>
                  </a:cubicBezTo>
                  <a:cubicBezTo>
                    <a:pt x="3458" y="200"/>
                    <a:pt x="3457" y="200"/>
                    <a:pt x="3457" y="200"/>
                  </a:cubicBezTo>
                  <a:cubicBezTo>
                    <a:pt x="3456" y="200"/>
                    <a:pt x="3456" y="200"/>
                    <a:pt x="3456" y="200"/>
                  </a:cubicBezTo>
                  <a:cubicBezTo>
                    <a:pt x="3456" y="199"/>
                    <a:pt x="3456" y="199"/>
                    <a:pt x="3457" y="199"/>
                  </a:cubicBezTo>
                  <a:close/>
                  <a:moveTo>
                    <a:pt x="3472" y="198"/>
                  </a:moveTo>
                  <a:cubicBezTo>
                    <a:pt x="3474" y="199"/>
                    <a:pt x="3475" y="200"/>
                    <a:pt x="3476" y="201"/>
                  </a:cubicBezTo>
                  <a:cubicBezTo>
                    <a:pt x="3475" y="202"/>
                    <a:pt x="3474" y="202"/>
                    <a:pt x="3472" y="203"/>
                  </a:cubicBezTo>
                  <a:cubicBezTo>
                    <a:pt x="3470" y="203"/>
                    <a:pt x="3469" y="203"/>
                    <a:pt x="3468" y="203"/>
                  </a:cubicBezTo>
                  <a:cubicBezTo>
                    <a:pt x="3468" y="202"/>
                    <a:pt x="3468" y="201"/>
                    <a:pt x="3468" y="200"/>
                  </a:cubicBezTo>
                  <a:cubicBezTo>
                    <a:pt x="3468" y="199"/>
                    <a:pt x="3468" y="198"/>
                    <a:pt x="3468" y="198"/>
                  </a:cubicBezTo>
                  <a:cubicBezTo>
                    <a:pt x="3470" y="197"/>
                    <a:pt x="3471" y="198"/>
                    <a:pt x="3472" y="198"/>
                  </a:cubicBezTo>
                  <a:moveTo>
                    <a:pt x="3490" y="195"/>
                  </a:moveTo>
                  <a:cubicBezTo>
                    <a:pt x="3491" y="196"/>
                    <a:pt x="3492" y="196"/>
                    <a:pt x="3493" y="197"/>
                  </a:cubicBezTo>
                  <a:cubicBezTo>
                    <a:pt x="3493" y="198"/>
                    <a:pt x="3493" y="198"/>
                    <a:pt x="3493" y="199"/>
                  </a:cubicBezTo>
                  <a:cubicBezTo>
                    <a:pt x="3493" y="200"/>
                    <a:pt x="3492" y="200"/>
                    <a:pt x="3491" y="200"/>
                  </a:cubicBezTo>
                  <a:cubicBezTo>
                    <a:pt x="3489" y="199"/>
                    <a:pt x="3488" y="198"/>
                    <a:pt x="3488" y="196"/>
                  </a:cubicBezTo>
                  <a:cubicBezTo>
                    <a:pt x="3489" y="195"/>
                    <a:pt x="3490" y="195"/>
                    <a:pt x="3490" y="195"/>
                  </a:cubicBezTo>
                  <a:moveTo>
                    <a:pt x="3439" y="196"/>
                  </a:moveTo>
                  <a:cubicBezTo>
                    <a:pt x="3439" y="196"/>
                    <a:pt x="3440" y="196"/>
                    <a:pt x="3441" y="196"/>
                  </a:cubicBezTo>
                  <a:cubicBezTo>
                    <a:pt x="3441" y="197"/>
                    <a:pt x="3440" y="198"/>
                    <a:pt x="3439" y="198"/>
                  </a:cubicBezTo>
                  <a:cubicBezTo>
                    <a:pt x="3439" y="197"/>
                    <a:pt x="3439" y="197"/>
                    <a:pt x="3439" y="196"/>
                  </a:cubicBezTo>
                  <a:moveTo>
                    <a:pt x="3538" y="189"/>
                  </a:moveTo>
                  <a:cubicBezTo>
                    <a:pt x="3537" y="189"/>
                    <a:pt x="3536" y="189"/>
                    <a:pt x="3535" y="188"/>
                  </a:cubicBezTo>
                  <a:cubicBezTo>
                    <a:pt x="3534" y="187"/>
                    <a:pt x="3535" y="186"/>
                    <a:pt x="3536" y="186"/>
                  </a:cubicBezTo>
                  <a:cubicBezTo>
                    <a:pt x="3538" y="185"/>
                    <a:pt x="3539" y="186"/>
                    <a:pt x="3539" y="187"/>
                  </a:cubicBezTo>
                  <a:cubicBezTo>
                    <a:pt x="3539" y="188"/>
                    <a:pt x="3539" y="188"/>
                    <a:pt x="3538" y="189"/>
                  </a:cubicBezTo>
                  <a:moveTo>
                    <a:pt x="3467" y="184"/>
                  </a:moveTo>
                  <a:cubicBezTo>
                    <a:pt x="3468" y="185"/>
                    <a:pt x="3469" y="185"/>
                    <a:pt x="3469" y="186"/>
                  </a:cubicBezTo>
                  <a:cubicBezTo>
                    <a:pt x="3469" y="187"/>
                    <a:pt x="3468" y="187"/>
                    <a:pt x="3467" y="187"/>
                  </a:cubicBezTo>
                  <a:cubicBezTo>
                    <a:pt x="3467" y="186"/>
                    <a:pt x="3467" y="186"/>
                    <a:pt x="3466" y="185"/>
                  </a:cubicBezTo>
                  <a:cubicBezTo>
                    <a:pt x="3466" y="185"/>
                    <a:pt x="3465" y="185"/>
                    <a:pt x="3465" y="184"/>
                  </a:cubicBezTo>
                  <a:cubicBezTo>
                    <a:pt x="3466" y="184"/>
                    <a:pt x="3467" y="184"/>
                    <a:pt x="3467" y="184"/>
                  </a:cubicBezTo>
                  <a:moveTo>
                    <a:pt x="3479" y="183"/>
                  </a:moveTo>
                  <a:cubicBezTo>
                    <a:pt x="3480" y="183"/>
                    <a:pt x="3480" y="183"/>
                    <a:pt x="3480" y="184"/>
                  </a:cubicBezTo>
                  <a:cubicBezTo>
                    <a:pt x="3480" y="184"/>
                    <a:pt x="3480" y="184"/>
                    <a:pt x="3479" y="185"/>
                  </a:cubicBezTo>
                  <a:cubicBezTo>
                    <a:pt x="3479" y="185"/>
                    <a:pt x="3479" y="185"/>
                    <a:pt x="3479" y="184"/>
                  </a:cubicBezTo>
                  <a:cubicBezTo>
                    <a:pt x="3479" y="184"/>
                    <a:pt x="3478" y="184"/>
                    <a:pt x="3478" y="184"/>
                  </a:cubicBezTo>
                  <a:cubicBezTo>
                    <a:pt x="3478" y="183"/>
                    <a:pt x="3478" y="183"/>
                    <a:pt x="3479" y="183"/>
                  </a:cubicBezTo>
                  <a:moveTo>
                    <a:pt x="3461" y="183"/>
                  </a:moveTo>
                  <a:cubicBezTo>
                    <a:pt x="3461" y="183"/>
                    <a:pt x="3461" y="183"/>
                    <a:pt x="3460" y="183"/>
                  </a:cubicBezTo>
                  <a:cubicBezTo>
                    <a:pt x="3459" y="183"/>
                    <a:pt x="3459" y="183"/>
                    <a:pt x="3458" y="183"/>
                  </a:cubicBezTo>
                  <a:cubicBezTo>
                    <a:pt x="3457" y="184"/>
                    <a:pt x="3457" y="184"/>
                    <a:pt x="3457" y="185"/>
                  </a:cubicBezTo>
                  <a:cubicBezTo>
                    <a:pt x="3456" y="186"/>
                    <a:pt x="3456" y="188"/>
                    <a:pt x="3455" y="189"/>
                  </a:cubicBezTo>
                  <a:lnTo>
                    <a:pt x="3453" y="189"/>
                  </a:lnTo>
                  <a:cubicBezTo>
                    <a:pt x="3453" y="188"/>
                    <a:pt x="3453" y="188"/>
                    <a:pt x="3453" y="187"/>
                  </a:cubicBezTo>
                  <a:cubicBezTo>
                    <a:pt x="3453" y="187"/>
                    <a:pt x="3453" y="187"/>
                    <a:pt x="3454" y="186"/>
                  </a:cubicBezTo>
                  <a:cubicBezTo>
                    <a:pt x="3454" y="186"/>
                    <a:pt x="3454" y="185"/>
                    <a:pt x="3455" y="185"/>
                  </a:cubicBezTo>
                  <a:cubicBezTo>
                    <a:pt x="3455" y="185"/>
                    <a:pt x="3455" y="184"/>
                    <a:pt x="3455" y="184"/>
                  </a:cubicBezTo>
                  <a:cubicBezTo>
                    <a:pt x="3456" y="183"/>
                    <a:pt x="3457" y="182"/>
                    <a:pt x="3458" y="183"/>
                  </a:cubicBezTo>
                  <a:cubicBezTo>
                    <a:pt x="3458" y="183"/>
                    <a:pt x="3459" y="182"/>
                    <a:pt x="3461" y="183"/>
                  </a:cubicBezTo>
                  <a:moveTo>
                    <a:pt x="3493" y="178"/>
                  </a:moveTo>
                  <a:cubicBezTo>
                    <a:pt x="3494" y="178"/>
                    <a:pt x="3495" y="178"/>
                    <a:pt x="3495" y="179"/>
                  </a:cubicBezTo>
                  <a:cubicBezTo>
                    <a:pt x="3495" y="180"/>
                    <a:pt x="3495" y="181"/>
                    <a:pt x="3493" y="181"/>
                  </a:cubicBezTo>
                  <a:cubicBezTo>
                    <a:pt x="3492" y="181"/>
                    <a:pt x="3492" y="180"/>
                    <a:pt x="3491" y="179"/>
                  </a:cubicBezTo>
                  <a:cubicBezTo>
                    <a:pt x="3491" y="179"/>
                    <a:pt x="3491" y="178"/>
                    <a:pt x="3493" y="178"/>
                  </a:cubicBezTo>
                  <a:moveTo>
                    <a:pt x="3450" y="178"/>
                  </a:moveTo>
                  <a:cubicBezTo>
                    <a:pt x="3451" y="178"/>
                    <a:pt x="3452" y="178"/>
                    <a:pt x="3453" y="178"/>
                  </a:cubicBezTo>
                  <a:cubicBezTo>
                    <a:pt x="3453" y="179"/>
                    <a:pt x="3453" y="179"/>
                    <a:pt x="3452" y="180"/>
                  </a:cubicBezTo>
                  <a:cubicBezTo>
                    <a:pt x="3452" y="181"/>
                    <a:pt x="3452" y="182"/>
                    <a:pt x="3451" y="183"/>
                  </a:cubicBezTo>
                  <a:cubicBezTo>
                    <a:pt x="3450" y="183"/>
                    <a:pt x="3450" y="183"/>
                    <a:pt x="3449" y="184"/>
                  </a:cubicBezTo>
                  <a:cubicBezTo>
                    <a:pt x="3448" y="184"/>
                    <a:pt x="3448" y="185"/>
                    <a:pt x="3448" y="186"/>
                  </a:cubicBezTo>
                  <a:cubicBezTo>
                    <a:pt x="3448" y="186"/>
                    <a:pt x="3448" y="187"/>
                    <a:pt x="3449" y="187"/>
                  </a:cubicBezTo>
                  <a:cubicBezTo>
                    <a:pt x="3449" y="188"/>
                    <a:pt x="3450" y="188"/>
                    <a:pt x="3450" y="189"/>
                  </a:cubicBezTo>
                  <a:cubicBezTo>
                    <a:pt x="3451" y="189"/>
                    <a:pt x="3451" y="189"/>
                    <a:pt x="3452" y="189"/>
                  </a:cubicBezTo>
                  <a:cubicBezTo>
                    <a:pt x="3452" y="189"/>
                    <a:pt x="3452" y="190"/>
                    <a:pt x="3453" y="190"/>
                  </a:cubicBezTo>
                  <a:cubicBezTo>
                    <a:pt x="3453" y="191"/>
                    <a:pt x="3453" y="192"/>
                    <a:pt x="3452" y="192"/>
                  </a:cubicBezTo>
                  <a:cubicBezTo>
                    <a:pt x="3451" y="192"/>
                    <a:pt x="3451" y="192"/>
                    <a:pt x="3450" y="193"/>
                  </a:cubicBezTo>
                  <a:cubicBezTo>
                    <a:pt x="3451" y="194"/>
                    <a:pt x="3452" y="195"/>
                    <a:pt x="3453" y="195"/>
                  </a:cubicBezTo>
                  <a:cubicBezTo>
                    <a:pt x="3454" y="195"/>
                    <a:pt x="3455" y="195"/>
                    <a:pt x="3456" y="194"/>
                  </a:cubicBezTo>
                  <a:cubicBezTo>
                    <a:pt x="3456" y="193"/>
                    <a:pt x="3457" y="193"/>
                    <a:pt x="3458" y="194"/>
                  </a:cubicBezTo>
                  <a:cubicBezTo>
                    <a:pt x="3458" y="195"/>
                    <a:pt x="3458" y="195"/>
                    <a:pt x="3457" y="195"/>
                  </a:cubicBezTo>
                  <a:cubicBezTo>
                    <a:pt x="3456" y="195"/>
                    <a:pt x="3456" y="195"/>
                    <a:pt x="3455" y="195"/>
                  </a:cubicBezTo>
                  <a:cubicBezTo>
                    <a:pt x="3455" y="197"/>
                    <a:pt x="3455" y="197"/>
                    <a:pt x="3454" y="198"/>
                  </a:cubicBezTo>
                  <a:cubicBezTo>
                    <a:pt x="3453" y="198"/>
                    <a:pt x="3451" y="198"/>
                    <a:pt x="3450" y="198"/>
                  </a:cubicBezTo>
                  <a:cubicBezTo>
                    <a:pt x="3449" y="198"/>
                    <a:pt x="3447" y="197"/>
                    <a:pt x="3446" y="197"/>
                  </a:cubicBezTo>
                  <a:cubicBezTo>
                    <a:pt x="3445" y="196"/>
                    <a:pt x="3444" y="196"/>
                    <a:pt x="3444" y="195"/>
                  </a:cubicBezTo>
                  <a:cubicBezTo>
                    <a:pt x="3444" y="194"/>
                    <a:pt x="3445" y="194"/>
                    <a:pt x="3446" y="194"/>
                  </a:cubicBezTo>
                  <a:cubicBezTo>
                    <a:pt x="3447" y="193"/>
                    <a:pt x="3448" y="193"/>
                    <a:pt x="3448" y="193"/>
                  </a:cubicBezTo>
                  <a:cubicBezTo>
                    <a:pt x="3448" y="191"/>
                    <a:pt x="3447" y="189"/>
                    <a:pt x="3445" y="189"/>
                  </a:cubicBezTo>
                  <a:cubicBezTo>
                    <a:pt x="3444" y="188"/>
                    <a:pt x="3443" y="187"/>
                    <a:pt x="3442" y="185"/>
                  </a:cubicBezTo>
                  <a:cubicBezTo>
                    <a:pt x="3443" y="185"/>
                    <a:pt x="3443" y="183"/>
                    <a:pt x="3443" y="182"/>
                  </a:cubicBezTo>
                  <a:cubicBezTo>
                    <a:pt x="3443" y="181"/>
                    <a:pt x="3444" y="181"/>
                    <a:pt x="3445" y="181"/>
                  </a:cubicBezTo>
                  <a:cubicBezTo>
                    <a:pt x="3446" y="181"/>
                    <a:pt x="3447" y="181"/>
                    <a:pt x="3448" y="181"/>
                  </a:cubicBezTo>
                  <a:cubicBezTo>
                    <a:pt x="3448" y="180"/>
                    <a:pt x="3447" y="180"/>
                    <a:pt x="3447" y="180"/>
                  </a:cubicBezTo>
                  <a:cubicBezTo>
                    <a:pt x="3446" y="180"/>
                    <a:pt x="3446" y="180"/>
                    <a:pt x="3447" y="179"/>
                  </a:cubicBezTo>
                  <a:cubicBezTo>
                    <a:pt x="3447" y="179"/>
                    <a:pt x="3448" y="179"/>
                    <a:pt x="3450" y="178"/>
                  </a:cubicBezTo>
                  <a:moveTo>
                    <a:pt x="3430" y="172"/>
                  </a:moveTo>
                  <a:cubicBezTo>
                    <a:pt x="3430" y="172"/>
                    <a:pt x="3430" y="171"/>
                    <a:pt x="3430" y="171"/>
                  </a:cubicBezTo>
                  <a:cubicBezTo>
                    <a:pt x="3431" y="171"/>
                    <a:pt x="3431" y="171"/>
                    <a:pt x="3431" y="172"/>
                  </a:cubicBezTo>
                  <a:cubicBezTo>
                    <a:pt x="3431" y="172"/>
                    <a:pt x="3431" y="173"/>
                    <a:pt x="3431" y="173"/>
                  </a:cubicBezTo>
                  <a:cubicBezTo>
                    <a:pt x="3430" y="173"/>
                    <a:pt x="3430" y="173"/>
                    <a:pt x="3430" y="172"/>
                  </a:cubicBezTo>
                  <a:moveTo>
                    <a:pt x="3468" y="168"/>
                  </a:moveTo>
                  <a:cubicBezTo>
                    <a:pt x="3468" y="168"/>
                    <a:pt x="3469" y="168"/>
                    <a:pt x="3469" y="169"/>
                  </a:cubicBezTo>
                  <a:cubicBezTo>
                    <a:pt x="3469" y="170"/>
                    <a:pt x="3468" y="171"/>
                    <a:pt x="3467" y="172"/>
                  </a:cubicBezTo>
                  <a:cubicBezTo>
                    <a:pt x="3466" y="172"/>
                    <a:pt x="3464" y="172"/>
                    <a:pt x="3463" y="172"/>
                  </a:cubicBezTo>
                  <a:cubicBezTo>
                    <a:pt x="3463" y="171"/>
                    <a:pt x="3464" y="170"/>
                    <a:pt x="3464" y="169"/>
                  </a:cubicBezTo>
                  <a:cubicBezTo>
                    <a:pt x="3465" y="167"/>
                    <a:pt x="3466" y="167"/>
                    <a:pt x="3467" y="167"/>
                  </a:cubicBezTo>
                  <a:cubicBezTo>
                    <a:pt x="3468" y="167"/>
                    <a:pt x="3468" y="167"/>
                    <a:pt x="3468" y="168"/>
                  </a:cubicBezTo>
                  <a:moveTo>
                    <a:pt x="3479" y="165"/>
                  </a:moveTo>
                  <a:cubicBezTo>
                    <a:pt x="3481" y="165"/>
                    <a:pt x="3481" y="165"/>
                    <a:pt x="3482" y="166"/>
                  </a:cubicBezTo>
                  <a:cubicBezTo>
                    <a:pt x="3481" y="167"/>
                    <a:pt x="3481" y="168"/>
                    <a:pt x="3480" y="169"/>
                  </a:cubicBezTo>
                  <a:cubicBezTo>
                    <a:pt x="3479" y="169"/>
                    <a:pt x="3478" y="170"/>
                    <a:pt x="3477" y="170"/>
                  </a:cubicBezTo>
                  <a:cubicBezTo>
                    <a:pt x="3477" y="170"/>
                    <a:pt x="3477" y="171"/>
                    <a:pt x="3477" y="171"/>
                  </a:cubicBezTo>
                  <a:cubicBezTo>
                    <a:pt x="3476" y="172"/>
                    <a:pt x="3476" y="172"/>
                    <a:pt x="3476" y="173"/>
                  </a:cubicBezTo>
                  <a:cubicBezTo>
                    <a:pt x="3474" y="173"/>
                    <a:pt x="3474" y="173"/>
                    <a:pt x="3473" y="171"/>
                  </a:cubicBezTo>
                  <a:cubicBezTo>
                    <a:pt x="3475" y="171"/>
                    <a:pt x="3475" y="170"/>
                    <a:pt x="3476" y="169"/>
                  </a:cubicBezTo>
                  <a:cubicBezTo>
                    <a:pt x="3476" y="168"/>
                    <a:pt x="3477" y="167"/>
                    <a:pt x="3477" y="166"/>
                  </a:cubicBezTo>
                  <a:cubicBezTo>
                    <a:pt x="3478" y="165"/>
                    <a:pt x="3478" y="165"/>
                    <a:pt x="3479" y="165"/>
                  </a:cubicBezTo>
                  <a:moveTo>
                    <a:pt x="3430" y="167"/>
                  </a:moveTo>
                  <a:lnTo>
                    <a:pt x="3431" y="167"/>
                  </a:lnTo>
                  <a:cubicBezTo>
                    <a:pt x="3431" y="168"/>
                    <a:pt x="3431" y="168"/>
                    <a:pt x="3430" y="168"/>
                  </a:cubicBezTo>
                  <a:lnTo>
                    <a:pt x="3430" y="167"/>
                  </a:lnTo>
                  <a:close/>
                  <a:moveTo>
                    <a:pt x="3448" y="166"/>
                  </a:moveTo>
                  <a:cubicBezTo>
                    <a:pt x="3448" y="166"/>
                    <a:pt x="3448" y="165"/>
                    <a:pt x="3449" y="165"/>
                  </a:cubicBezTo>
                  <a:cubicBezTo>
                    <a:pt x="3449" y="165"/>
                    <a:pt x="3450" y="166"/>
                    <a:pt x="3450" y="167"/>
                  </a:cubicBezTo>
                  <a:cubicBezTo>
                    <a:pt x="3449" y="168"/>
                    <a:pt x="3448" y="168"/>
                    <a:pt x="3448" y="167"/>
                  </a:cubicBezTo>
                  <a:cubicBezTo>
                    <a:pt x="3447" y="167"/>
                    <a:pt x="3447" y="166"/>
                    <a:pt x="3448" y="166"/>
                  </a:cubicBezTo>
                  <a:moveTo>
                    <a:pt x="3442" y="161"/>
                  </a:moveTo>
                  <a:cubicBezTo>
                    <a:pt x="3441" y="162"/>
                    <a:pt x="3441" y="162"/>
                    <a:pt x="3440" y="161"/>
                  </a:cubicBezTo>
                  <a:cubicBezTo>
                    <a:pt x="3439" y="160"/>
                    <a:pt x="3439" y="159"/>
                    <a:pt x="3439" y="158"/>
                  </a:cubicBezTo>
                  <a:cubicBezTo>
                    <a:pt x="3441" y="159"/>
                    <a:pt x="3442" y="159"/>
                    <a:pt x="3442" y="161"/>
                  </a:cubicBezTo>
                  <a:moveTo>
                    <a:pt x="3438" y="152"/>
                  </a:moveTo>
                  <a:cubicBezTo>
                    <a:pt x="3438" y="152"/>
                    <a:pt x="3439" y="152"/>
                    <a:pt x="3439" y="152"/>
                  </a:cubicBezTo>
                  <a:cubicBezTo>
                    <a:pt x="3440" y="152"/>
                    <a:pt x="3440" y="153"/>
                    <a:pt x="3440" y="153"/>
                  </a:cubicBezTo>
                  <a:cubicBezTo>
                    <a:pt x="3440" y="154"/>
                    <a:pt x="3440" y="154"/>
                    <a:pt x="3439" y="154"/>
                  </a:cubicBezTo>
                  <a:cubicBezTo>
                    <a:pt x="3438" y="153"/>
                    <a:pt x="3438" y="152"/>
                    <a:pt x="3438" y="152"/>
                  </a:cubicBezTo>
                  <a:moveTo>
                    <a:pt x="3463" y="151"/>
                  </a:moveTo>
                  <a:cubicBezTo>
                    <a:pt x="3463" y="150"/>
                    <a:pt x="3464" y="150"/>
                    <a:pt x="3464" y="149"/>
                  </a:cubicBezTo>
                  <a:cubicBezTo>
                    <a:pt x="3464" y="149"/>
                    <a:pt x="3464" y="150"/>
                    <a:pt x="3464" y="151"/>
                  </a:cubicBezTo>
                  <a:cubicBezTo>
                    <a:pt x="3464" y="152"/>
                    <a:pt x="3464" y="152"/>
                    <a:pt x="3463" y="152"/>
                  </a:cubicBezTo>
                  <a:cubicBezTo>
                    <a:pt x="3463" y="153"/>
                    <a:pt x="3463" y="153"/>
                    <a:pt x="3462" y="152"/>
                  </a:cubicBezTo>
                  <a:cubicBezTo>
                    <a:pt x="3462" y="152"/>
                    <a:pt x="3462" y="151"/>
                    <a:pt x="3463" y="151"/>
                  </a:cubicBezTo>
                  <a:moveTo>
                    <a:pt x="3470" y="149"/>
                  </a:moveTo>
                  <a:cubicBezTo>
                    <a:pt x="3471" y="148"/>
                    <a:pt x="3472" y="148"/>
                    <a:pt x="3472" y="147"/>
                  </a:cubicBezTo>
                  <a:cubicBezTo>
                    <a:pt x="3473" y="147"/>
                    <a:pt x="3473" y="146"/>
                    <a:pt x="3474" y="146"/>
                  </a:cubicBezTo>
                  <a:cubicBezTo>
                    <a:pt x="3474" y="147"/>
                    <a:pt x="3474" y="148"/>
                    <a:pt x="3473" y="149"/>
                  </a:cubicBezTo>
                  <a:cubicBezTo>
                    <a:pt x="3473" y="149"/>
                    <a:pt x="3472" y="150"/>
                    <a:pt x="3472" y="151"/>
                  </a:cubicBezTo>
                  <a:cubicBezTo>
                    <a:pt x="3471" y="151"/>
                    <a:pt x="3471" y="150"/>
                    <a:pt x="3471" y="150"/>
                  </a:cubicBezTo>
                  <a:lnTo>
                    <a:pt x="3470" y="149"/>
                  </a:lnTo>
                  <a:close/>
                  <a:moveTo>
                    <a:pt x="3462" y="145"/>
                  </a:moveTo>
                  <a:cubicBezTo>
                    <a:pt x="3462" y="145"/>
                    <a:pt x="3462" y="145"/>
                    <a:pt x="3463" y="145"/>
                  </a:cubicBezTo>
                  <a:cubicBezTo>
                    <a:pt x="3463" y="145"/>
                    <a:pt x="3463" y="146"/>
                    <a:pt x="3463" y="146"/>
                  </a:cubicBezTo>
                  <a:cubicBezTo>
                    <a:pt x="3462" y="146"/>
                    <a:pt x="3462" y="146"/>
                    <a:pt x="3462" y="146"/>
                  </a:cubicBezTo>
                  <a:lnTo>
                    <a:pt x="3462" y="145"/>
                  </a:lnTo>
                  <a:cubicBezTo>
                    <a:pt x="3462" y="145"/>
                    <a:pt x="3462" y="145"/>
                    <a:pt x="3462" y="145"/>
                  </a:cubicBezTo>
                  <a:moveTo>
                    <a:pt x="3457" y="146"/>
                  </a:moveTo>
                  <a:cubicBezTo>
                    <a:pt x="3458" y="146"/>
                    <a:pt x="3459" y="147"/>
                    <a:pt x="3460" y="147"/>
                  </a:cubicBezTo>
                  <a:cubicBezTo>
                    <a:pt x="3460" y="148"/>
                    <a:pt x="3460" y="149"/>
                    <a:pt x="3459" y="149"/>
                  </a:cubicBezTo>
                  <a:cubicBezTo>
                    <a:pt x="3458" y="149"/>
                    <a:pt x="3457" y="150"/>
                    <a:pt x="3456" y="150"/>
                  </a:cubicBezTo>
                  <a:cubicBezTo>
                    <a:pt x="3456" y="150"/>
                    <a:pt x="3457" y="151"/>
                    <a:pt x="3457" y="151"/>
                  </a:cubicBezTo>
                  <a:cubicBezTo>
                    <a:pt x="3457" y="151"/>
                    <a:pt x="3457" y="151"/>
                    <a:pt x="3457" y="152"/>
                  </a:cubicBezTo>
                  <a:cubicBezTo>
                    <a:pt x="3457" y="153"/>
                    <a:pt x="3457" y="153"/>
                    <a:pt x="3456" y="153"/>
                  </a:cubicBezTo>
                  <a:cubicBezTo>
                    <a:pt x="3455" y="153"/>
                    <a:pt x="3455" y="153"/>
                    <a:pt x="3454" y="153"/>
                  </a:cubicBezTo>
                  <a:cubicBezTo>
                    <a:pt x="3454" y="151"/>
                    <a:pt x="3454" y="151"/>
                    <a:pt x="3454" y="150"/>
                  </a:cubicBezTo>
                  <a:cubicBezTo>
                    <a:pt x="3454" y="150"/>
                    <a:pt x="3454" y="149"/>
                    <a:pt x="3454" y="148"/>
                  </a:cubicBezTo>
                  <a:cubicBezTo>
                    <a:pt x="3454" y="146"/>
                    <a:pt x="3454" y="146"/>
                    <a:pt x="3454" y="145"/>
                  </a:cubicBezTo>
                  <a:cubicBezTo>
                    <a:pt x="3456" y="145"/>
                    <a:pt x="3457" y="145"/>
                    <a:pt x="3457" y="146"/>
                  </a:cubicBezTo>
                  <a:moveTo>
                    <a:pt x="3447" y="145"/>
                  </a:moveTo>
                  <a:cubicBezTo>
                    <a:pt x="3448" y="145"/>
                    <a:pt x="3449" y="145"/>
                    <a:pt x="3449" y="146"/>
                  </a:cubicBezTo>
                  <a:cubicBezTo>
                    <a:pt x="3449" y="147"/>
                    <a:pt x="3449" y="148"/>
                    <a:pt x="3448" y="148"/>
                  </a:cubicBezTo>
                  <a:cubicBezTo>
                    <a:pt x="3448" y="149"/>
                    <a:pt x="3447" y="148"/>
                    <a:pt x="3447" y="148"/>
                  </a:cubicBezTo>
                  <a:cubicBezTo>
                    <a:pt x="3446" y="147"/>
                    <a:pt x="3446" y="147"/>
                    <a:pt x="3446" y="146"/>
                  </a:cubicBezTo>
                  <a:cubicBezTo>
                    <a:pt x="3446" y="146"/>
                    <a:pt x="3447" y="146"/>
                    <a:pt x="3447" y="145"/>
                  </a:cubicBezTo>
                  <a:moveTo>
                    <a:pt x="3437" y="145"/>
                  </a:moveTo>
                  <a:cubicBezTo>
                    <a:pt x="3437" y="146"/>
                    <a:pt x="3437" y="146"/>
                    <a:pt x="3437" y="146"/>
                  </a:cubicBezTo>
                  <a:cubicBezTo>
                    <a:pt x="3437" y="146"/>
                    <a:pt x="3437" y="146"/>
                    <a:pt x="3437" y="147"/>
                  </a:cubicBezTo>
                  <a:cubicBezTo>
                    <a:pt x="3436" y="147"/>
                    <a:pt x="3436" y="146"/>
                    <a:pt x="3436" y="145"/>
                  </a:cubicBezTo>
                  <a:cubicBezTo>
                    <a:pt x="3436" y="145"/>
                    <a:pt x="3437" y="145"/>
                    <a:pt x="3437" y="145"/>
                  </a:cubicBezTo>
                  <a:moveTo>
                    <a:pt x="3478" y="141"/>
                  </a:moveTo>
                  <a:cubicBezTo>
                    <a:pt x="3478" y="141"/>
                    <a:pt x="3479" y="141"/>
                    <a:pt x="3479" y="141"/>
                  </a:cubicBezTo>
                  <a:cubicBezTo>
                    <a:pt x="3479" y="142"/>
                    <a:pt x="3478" y="142"/>
                    <a:pt x="3477" y="142"/>
                  </a:cubicBezTo>
                  <a:cubicBezTo>
                    <a:pt x="3477" y="142"/>
                    <a:pt x="3477" y="141"/>
                    <a:pt x="3478" y="141"/>
                  </a:cubicBezTo>
                  <a:moveTo>
                    <a:pt x="3456" y="140"/>
                  </a:moveTo>
                  <a:cubicBezTo>
                    <a:pt x="3457" y="140"/>
                    <a:pt x="3458" y="141"/>
                    <a:pt x="3458" y="141"/>
                  </a:cubicBezTo>
                  <a:cubicBezTo>
                    <a:pt x="3458" y="141"/>
                    <a:pt x="3458" y="141"/>
                    <a:pt x="3458" y="142"/>
                  </a:cubicBezTo>
                  <a:cubicBezTo>
                    <a:pt x="3459" y="142"/>
                    <a:pt x="3459" y="142"/>
                    <a:pt x="3459" y="143"/>
                  </a:cubicBezTo>
                  <a:cubicBezTo>
                    <a:pt x="3458" y="144"/>
                    <a:pt x="3456" y="144"/>
                    <a:pt x="3455" y="143"/>
                  </a:cubicBezTo>
                  <a:cubicBezTo>
                    <a:pt x="3454" y="143"/>
                    <a:pt x="3454" y="143"/>
                    <a:pt x="3454" y="142"/>
                  </a:cubicBezTo>
                  <a:cubicBezTo>
                    <a:pt x="3454" y="142"/>
                    <a:pt x="3454" y="142"/>
                    <a:pt x="3454" y="141"/>
                  </a:cubicBezTo>
                  <a:cubicBezTo>
                    <a:pt x="3454" y="141"/>
                    <a:pt x="3455" y="140"/>
                    <a:pt x="3456" y="140"/>
                  </a:cubicBezTo>
                  <a:moveTo>
                    <a:pt x="3426" y="138"/>
                  </a:moveTo>
                  <a:cubicBezTo>
                    <a:pt x="3427" y="138"/>
                    <a:pt x="3428" y="138"/>
                    <a:pt x="3428" y="139"/>
                  </a:cubicBezTo>
                  <a:cubicBezTo>
                    <a:pt x="3427" y="140"/>
                    <a:pt x="3426" y="140"/>
                    <a:pt x="3426" y="138"/>
                  </a:cubicBezTo>
                  <a:close/>
                  <a:moveTo>
                    <a:pt x="3480" y="133"/>
                  </a:moveTo>
                  <a:cubicBezTo>
                    <a:pt x="3482" y="132"/>
                    <a:pt x="3483" y="132"/>
                    <a:pt x="3484" y="133"/>
                  </a:cubicBezTo>
                  <a:cubicBezTo>
                    <a:pt x="3485" y="134"/>
                    <a:pt x="3484" y="134"/>
                    <a:pt x="3484" y="135"/>
                  </a:cubicBezTo>
                  <a:cubicBezTo>
                    <a:pt x="3484" y="135"/>
                    <a:pt x="3483" y="135"/>
                    <a:pt x="3483" y="136"/>
                  </a:cubicBezTo>
                  <a:cubicBezTo>
                    <a:pt x="3482" y="136"/>
                    <a:pt x="3482" y="137"/>
                    <a:pt x="3482" y="138"/>
                  </a:cubicBezTo>
                  <a:cubicBezTo>
                    <a:pt x="3481" y="140"/>
                    <a:pt x="3481" y="140"/>
                    <a:pt x="3480" y="140"/>
                  </a:cubicBezTo>
                  <a:cubicBezTo>
                    <a:pt x="3479" y="140"/>
                    <a:pt x="3479" y="140"/>
                    <a:pt x="3478" y="139"/>
                  </a:cubicBezTo>
                  <a:cubicBezTo>
                    <a:pt x="3478" y="138"/>
                    <a:pt x="3477" y="137"/>
                    <a:pt x="3478" y="136"/>
                  </a:cubicBezTo>
                  <a:cubicBezTo>
                    <a:pt x="3478" y="135"/>
                    <a:pt x="3479" y="134"/>
                    <a:pt x="3480" y="133"/>
                  </a:cubicBezTo>
                  <a:moveTo>
                    <a:pt x="3423" y="134"/>
                  </a:moveTo>
                  <a:cubicBezTo>
                    <a:pt x="3423" y="134"/>
                    <a:pt x="3423" y="134"/>
                    <a:pt x="3423" y="134"/>
                  </a:cubicBezTo>
                  <a:cubicBezTo>
                    <a:pt x="3424" y="133"/>
                    <a:pt x="3425" y="134"/>
                    <a:pt x="3425" y="135"/>
                  </a:cubicBezTo>
                  <a:lnTo>
                    <a:pt x="3425" y="136"/>
                  </a:lnTo>
                  <a:cubicBezTo>
                    <a:pt x="3423" y="137"/>
                    <a:pt x="3423" y="136"/>
                    <a:pt x="3422" y="134"/>
                  </a:cubicBezTo>
                  <a:cubicBezTo>
                    <a:pt x="3423" y="134"/>
                    <a:pt x="3423" y="134"/>
                    <a:pt x="3423" y="134"/>
                  </a:cubicBezTo>
                  <a:moveTo>
                    <a:pt x="3442" y="127"/>
                  </a:moveTo>
                  <a:cubicBezTo>
                    <a:pt x="3443" y="127"/>
                    <a:pt x="3443" y="127"/>
                    <a:pt x="3443" y="128"/>
                  </a:cubicBezTo>
                  <a:cubicBezTo>
                    <a:pt x="3443" y="128"/>
                    <a:pt x="3443" y="129"/>
                    <a:pt x="3442" y="129"/>
                  </a:cubicBezTo>
                  <a:cubicBezTo>
                    <a:pt x="3441" y="129"/>
                    <a:pt x="3441" y="128"/>
                    <a:pt x="3441" y="127"/>
                  </a:cubicBezTo>
                  <a:cubicBezTo>
                    <a:pt x="3442" y="127"/>
                    <a:pt x="3442" y="127"/>
                    <a:pt x="3442" y="127"/>
                  </a:cubicBezTo>
                  <a:moveTo>
                    <a:pt x="3485" y="108"/>
                  </a:moveTo>
                  <a:cubicBezTo>
                    <a:pt x="3484" y="109"/>
                    <a:pt x="3484" y="109"/>
                    <a:pt x="3484" y="109"/>
                  </a:cubicBezTo>
                  <a:cubicBezTo>
                    <a:pt x="3483" y="108"/>
                    <a:pt x="3483" y="108"/>
                    <a:pt x="3483" y="108"/>
                  </a:cubicBezTo>
                  <a:cubicBezTo>
                    <a:pt x="3484" y="107"/>
                    <a:pt x="3485" y="108"/>
                    <a:pt x="3485" y="108"/>
                  </a:cubicBezTo>
                  <a:moveTo>
                    <a:pt x="3388" y="94"/>
                  </a:moveTo>
                  <a:cubicBezTo>
                    <a:pt x="3387" y="94"/>
                    <a:pt x="3387" y="94"/>
                    <a:pt x="3386" y="94"/>
                  </a:cubicBezTo>
                  <a:cubicBezTo>
                    <a:pt x="3386" y="93"/>
                    <a:pt x="3386" y="93"/>
                    <a:pt x="3386" y="92"/>
                  </a:cubicBezTo>
                  <a:cubicBezTo>
                    <a:pt x="3386" y="92"/>
                    <a:pt x="3387" y="92"/>
                    <a:pt x="3388" y="92"/>
                  </a:cubicBezTo>
                  <a:cubicBezTo>
                    <a:pt x="3388" y="93"/>
                    <a:pt x="3388" y="94"/>
                    <a:pt x="3388" y="94"/>
                  </a:cubicBezTo>
                  <a:moveTo>
                    <a:pt x="3515" y="82"/>
                  </a:moveTo>
                  <a:cubicBezTo>
                    <a:pt x="3513" y="82"/>
                    <a:pt x="3512" y="82"/>
                    <a:pt x="3512" y="81"/>
                  </a:cubicBezTo>
                  <a:cubicBezTo>
                    <a:pt x="3512" y="80"/>
                    <a:pt x="3512" y="79"/>
                    <a:pt x="3513" y="79"/>
                  </a:cubicBezTo>
                  <a:cubicBezTo>
                    <a:pt x="3513" y="78"/>
                    <a:pt x="3514" y="78"/>
                    <a:pt x="3514" y="78"/>
                  </a:cubicBezTo>
                  <a:cubicBezTo>
                    <a:pt x="3515" y="78"/>
                    <a:pt x="3516" y="78"/>
                    <a:pt x="3516" y="78"/>
                  </a:cubicBezTo>
                  <a:cubicBezTo>
                    <a:pt x="3517" y="79"/>
                    <a:pt x="3517" y="79"/>
                    <a:pt x="3517" y="80"/>
                  </a:cubicBezTo>
                  <a:cubicBezTo>
                    <a:pt x="3517" y="81"/>
                    <a:pt x="3516" y="82"/>
                    <a:pt x="3515" y="82"/>
                  </a:cubicBezTo>
                  <a:moveTo>
                    <a:pt x="3531" y="76"/>
                  </a:moveTo>
                  <a:cubicBezTo>
                    <a:pt x="3532" y="75"/>
                    <a:pt x="3533" y="75"/>
                    <a:pt x="3534" y="76"/>
                  </a:cubicBezTo>
                  <a:cubicBezTo>
                    <a:pt x="3535" y="77"/>
                    <a:pt x="3535" y="78"/>
                    <a:pt x="3535" y="79"/>
                  </a:cubicBezTo>
                  <a:cubicBezTo>
                    <a:pt x="3534" y="79"/>
                    <a:pt x="3534" y="79"/>
                    <a:pt x="3533" y="79"/>
                  </a:cubicBezTo>
                  <a:cubicBezTo>
                    <a:pt x="3532" y="79"/>
                    <a:pt x="3532" y="79"/>
                    <a:pt x="3532" y="78"/>
                  </a:cubicBezTo>
                  <a:cubicBezTo>
                    <a:pt x="3531" y="78"/>
                    <a:pt x="3531" y="77"/>
                    <a:pt x="3531" y="76"/>
                  </a:cubicBezTo>
                  <a:moveTo>
                    <a:pt x="3552" y="72"/>
                  </a:moveTo>
                  <a:cubicBezTo>
                    <a:pt x="3553" y="72"/>
                    <a:pt x="3553" y="72"/>
                    <a:pt x="3554" y="72"/>
                  </a:cubicBezTo>
                  <a:cubicBezTo>
                    <a:pt x="3554" y="73"/>
                    <a:pt x="3554" y="74"/>
                    <a:pt x="3553" y="74"/>
                  </a:cubicBezTo>
                  <a:cubicBezTo>
                    <a:pt x="3552" y="73"/>
                    <a:pt x="3552" y="73"/>
                    <a:pt x="3552" y="72"/>
                  </a:cubicBezTo>
                  <a:moveTo>
                    <a:pt x="3462" y="75"/>
                  </a:moveTo>
                  <a:cubicBezTo>
                    <a:pt x="3462" y="74"/>
                    <a:pt x="3464" y="74"/>
                    <a:pt x="3465" y="74"/>
                  </a:cubicBezTo>
                  <a:cubicBezTo>
                    <a:pt x="3465" y="75"/>
                    <a:pt x="3465" y="76"/>
                    <a:pt x="3465" y="77"/>
                  </a:cubicBezTo>
                  <a:cubicBezTo>
                    <a:pt x="3464" y="78"/>
                    <a:pt x="3464" y="78"/>
                    <a:pt x="3462" y="78"/>
                  </a:cubicBezTo>
                  <a:cubicBezTo>
                    <a:pt x="3462" y="78"/>
                    <a:pt x="3462" y="78"/>
                    <a:pt x="3462" y="78"/>
                  </a:cubicBezTo>
                  <a:cubicBezTo>
                    <a:pt x="3462" y="78"/>
                    <a:pt x="3462" y="78"/>
                    <a:pt x="3462" y="78"/>
                  </a:cubicBezTo>
                  <a:cubicBezTo>
                    <a:pt x="3461" y="77"/>
                    <a:pt x="3461" y="76"/>
                    <a:pt x="3462" y="75"/>
                  </a:cubicBezTo>
                  <a:moveTo>
                    <a:pt x="3412" y="75"/>
                  </a:moveTo>
                  <a:cubicBezTo>
                    <a:pt x="3413" y="76"/>
                    <a:pt x="3413" y="76"/>
                    <a:pt x="3413" y="77"/>
                  </a:cubicBezTo>
                  <a:cubicBezTo>
                    <a:pt x="3412" y="76"/>
                    <a:pt x="3410" y="76"/>
                    <a:pt x="3408" y="75"/>
                  </a:cubicBezTo>
                  <a:cubicBezTo>
                    <a:pt x="3408" y="74"/>
                    <a:pt x="3408" y="73"/>
                    <a:pt x="3409" y="73"/>
                  </a:cubicBezTo>
                  <a:cubicBezTo>
                    <a:pt x="3410" y="73"/>
                    <a:pt x="3411" y="74"/>
                    <a:pt x="3412" y="75"/>
                  </a:cubicBezTo>
                  <a:moveTo>
                    <a:pt x="3488" y="69"/>
                  </a:moveTo>
                  <a:cubicBezTo>
                    <a:pt x="3489" y="69"/>
                    <a:pt x="3490" y="69"/>
                    <a:pt x="3490" y="69"/>
                  </a:cubicBezTo>
                  <a:cubicBezTo>
                    <a:pt x="3490" y="71"/>
                    <a:pt x="3490" y="72"/>
                    <a:pt x="3490" y="72"/>
                  </a:cubicBezTo>
                  <a:cubicBezTo>
                    <a:pt x="3487" y="73"/>
                    <a:pt x="3486" y="71"/>
                    <a:pt x="3486" y="69"/>
                  </a:cubicBezTo>
                  <a:cubicBezTo>
                    <a:pt x="3487" y="69"/>
                    <a:pt x="3487" y="69"/>
                    <a:pt x="3488" y="69"/>
                  </a:cubicBezTo>
                  <a:moveTo>
                    <a:pt x="3489" y="51"/>
                  </a:moveTo>
                  <a:cubicBezTo>
                    <a:pt x="3489" y="50"/>
                    <a:pt x="3488" y="49"/>
                    <a:pt x="3488" y="49"/>
                  </a:cubicBezTo>
                  <a:cubicBezTo>
                    <a:pt x="3490" y="48"/>
                    <a:pt x="3491" y="48"/>
                    <a:pt x="3492" y="49"/>
                  </a:cubicBezTo>
                  <a:cubicBezTo>
                    <a:pt x="3492" y="50"/>
                    <a:pt x="3492" y="51"/>
                    <a:pt x="3491" y="51"/>
                  </a:cubicBezTo>
                  <a:cubicBezTo>
                    <a:pt x="3490" y="52"/>
                    <a:pt x="3489" y="51"/>
                    <a:pt x="3489" y="51"/>
                  </a:cubicBezTo>
                  <a:moveTo>
                    <a:pt x="3582" y="16"/>
                  </a:moveTo>
                  <a:cubicBezTo>
                    <a:pt x="3582" y="15"/>
                    <a:pt x="3583" y="14"/>
                    <a:pt x="3584" y="15"/>
                  </a:cubicBezTo>
                  <a:cubicBezTo>
                    <a:pt x="3584" y="15"/>
                    <a:pt x="3584" y="15"/>
                    <a:pt x="3584" y="16"/>
                  </a:cubicBezTo>
                  <a:cubicBezTo>
                    <a:pt x="3584" y="16"/>
                    <a:pt x="3584" y="17"/>
                    <a:pt x="3584" y="17"/>
                  </a:cubicBezTo>
                  <a:cubicBezTo>
                    <a:pt x="3583" y="17"/>
                    <a:pt x="3582" y="17"/>
                    <a:pt x="3582" y="16"/>
                  </a:cubicBezTo>
                  <a:moveTo>
                    <a:pt x="3589" y="13"/>
                  </a:moveTo>
                  <a:cubicBezTo>
                    <a:pt x="3589" y="15"/>
                    <a:pt x="3589" y="15"/>
                    <a:pt x="3587" y="15"/>
                  </a:cubicBezTo>
                  <a:cubicBezTo>
                    <a:pt x="3587" y="14"/>
                    <a:pt x="3588" y="13"/>
                    <a:pt x="3589" y="13"/>
                  </a:cubicBezTo>
                  <a:close/>
                  <a:moveTo>
                    <a:pt x="3468" y="17"/>
                  </a:moveTo>
                  <a:cubicBezTo>
                    <a:pt x="3468" y="17"/>
                    <a:pt x="3468" y="16"/>
                    <a:pt x="3468" y="16"/>
                  </a:cubicBezTo>
                  <a:cubicBezTo>
                    <a:pt x="3468" y="16"/>
                    <a:pt x="3468" y="16"/>
                    <a:pt x="3468" y="16"/>
                  </a:cubicBezTo>
                  <a:cubicBezTo>
                    <a:pt x="3469" y="16"/>
                    <a:pt x="3469" y="16"/>
                    <a:pt x="3469" y="17"/>
                  </a:cubicBezTo>
                  <a:lnTo>
                    <a:pt x="3468" y="17"/>
                  </a:lnTo>
                  <a:close/>
                  <a:moveTo>
                    <a:pt x="3512" y="14"/>
                  </a:moveTo>
                  <a:lnTo>
                    <a:pt x="3512" y="14"/>
                  </a:lnTo>
                  <a:cubicBezTo>
                    <a:pt x="3512" y="14"/>
                    <a:pt x="3512" y="14"/>
                    <a:pt x="3513" y="14"/>
                  </a:cubicBezTo>
                  <a:cubicBezTo>
                    <a:pt x="3513" y="15"/>
                    <a:pt x="3513" y="15"/>
                    <a:pt x="3513" y="15"/>
                  </a:cubicBezTo>
                  <a:cubicBezTo>
                    <a:pt x="3513" y="15"/>
                    <a:pt x="3512" y="15"/>
                    <a:pt x="3512" y="15"/>
                  </a:cubicBezTo>
                  <a:cubicBezTo>
                    <a:pt x="3511" y="15"/>
                    <a:pt x="3511" y="15"/>
                    <a:pt x="3511" y="14"/>
                  </a:cubicBezTo>
                  <a:moveTo>
                    <a:pt x="3534" y="13"/>
                  </a:moveTo>
                  <a:cubicBezTo>
                    <a:pt x="3534" y="13"/>
                    <a:pt x="3534" y="13"/>
                    <a:pt x="3534" y="14"/>
                  </a:cubicBezTo>
                  <a:cubicBezTo>
                    <a:pt x="3534" y="14"/>
                    <a:pt x="3534" y="14"/>
                    <a:pt x="3534" y="15"/>
                  </a:cubicBezTo>
                  <a:cubicBezTo>
                    <a:pt x="3534" y="15"/>
                    <a:pt x="3534" y="15"/>
                    <a:pt x="3533" y="15"/>
                  </a:cubicBezTo>
                  <a:cubicBezTo>
                    <a:pt x="3532" y="14"/>
                    <a:pt x="3532" y="14"/>
                    <a:pt x="3532" y="13"/>
                  </a:cubicBezTo>
                  <a:lnTo>
                    <a:pt x="3534" y="13"/>
                  </a:lnTo>
                  <a:close/>
                  <a:moveTo>
                    <a:pt x="3429" y="18"/>
                  </a:moveTo>
                  <a:cubicBezTo>
                    <a:pt x="3429" y="18"/>
                    <a:pt x="3429" y="17"/>
                    <a:pt x="3429" y="16"/>
                  </a:cubicBezTo>
                  <a:cubicBezTo>
                    <a:pt x="3430" y="16"/>
                    <a:pt x="3431" y="17"/>
                    <a:pt x="3431" y="17"/>
                  </a:cubicBezTo>
                  <a:cubicBezTo>
                    <a:pt x="3431" y="18"/>
                    <a:pt x="3431" y="18"/>
                    <a:pt x="3431" y="19"/>
                  </a:cubicBezTo>
                  <a:cubicBezTo>
                    <a:pt x="3430" y="19"/>
                    <a:pt x="3429" y="19"/>
                    <a:pt x="3429" y="18"/>
                  </a:cubicBezTo>
                  <a:moveTo>
                    <a:pt x="3463" y="18"/>
                  </a:moveTo>
                  <a:cubicBezTo>
                    <a:pt x="3462" y="18"/>
                    <a:pt x="3461" y="18"/>
                    <a:pt x="3460" y="17"/>
                  </a:cubicBezTo>
                  <a:cubicBezTo>
                    <a:pt x="3460" y="15"/>
                    <a:pt x="3461" y="15"/>
                    <a:pt x="3463" y="15"/>
                  </a:cubicBezTo>
                  <a:cubicBezTo>
                    <a:pt x="3464" y="15"/>
                    <a:pt x="3465" y="16"/>
                    <a:pt x="3465" y="17"/>
                  </a:cubicBezTo>
                  <a:cubicBezTo>
                    <a:pt x="3465" y="18"/>
                    <a:pt x="3464" y="18"/>
                    <a:pt x="3463" y="18"/>
                  </a:cubicBezTo>
                  <a:moveTo>
                    <a:pt x="3556" y="10"/>
                  </a:moveTo>
                  <a:cubicBezTo>
                    <a:pt x="3557" y="10"/>
                    <a:pt x="3558" y="11"/>
                    <a:pt x="3558" y="13"/>
                  </a:cubicBezTo>
                  <a:cubicBezTo>
                    <a:pt x="3558" y="14"/>
                    <a:pt x="3557" y="14"/>
                    <a:pt x="3557" y="14"/>
                  </a:cubicBezTo>
                  <a:cubicBezTo>
                    <a:pt x="3556" y="14"/>
                    <a:pt x="3555" y="14"/>
                    <a:pt x="3555" y="13"/>
                  </a:cubicBezTo>
                  <a:cubicBezTo>
                    <a:pt x="3555" y="11"/>
                    <a:pt x="3555" y="10"/>
                    <a:pt x="3556" y="10"/>
                  </a:cubicBezTo>
                  <a:moveTo>
                    <a:pt x="3581" y="9"/>
                  </a:moveTo>
                  <a:cubicBezTo>
                    <a:pt x="3582" y="10"/>
                    <a:pt x="3582" y="11"/>
                    <a:pt x="3582" y="11"/>
                  </a:cubicBezTo>
                  <a:cubicBezTo>
                    <a:pt x="3581" y="12"/>
                    <a:pt x="3581" y="13"/>
                    <a:pt x="3580" y="13"/>
                  </a:cubicBezTo>
                  <a:cubicBezTo>
                    <a:pt x="3580" y="13"/>
                    <a:pt x="3579" y="13"/>
                    <a:pt x="3577" y="12"/>
                  </a:cubicBezTo>
                  <a:cubicBezTo>
                    <a:pt x="3577" y="11"/>
                    <a:pt x="3577" y="10"/>
                    <a:pt x="3578" y="9"/>
                  </a:cubicBezTo>
                  <a:cubicBezTo>
                    <a:pt x="3578" y="9"/>
                    <a:pt x="3578" y="8"/>
                    <a:pt x="3579" y="8"/>
                  </a:cubicBezTo>
                  <a:cubicBezTo>
                    <a:pt x="3580" y="8"/>
                    <a:pt x="3581" y="8"/>
                    <a:pt x="3581" y="9"/>
                  </a:cubicBezTo>
                  <a:moveTo>
                    <a:pt x="3563" y="13"/>
                  </a:moveTo>
                  <a:cubicBezTo>
                    <a:pt x="3562" y="14"/>
                    <a:pt x="3561" y="14"/>
                    <a:pt x="3560" y="13"/>
                  </a:cubicBezTo>
                  <a:cubicBezTo>
                    <a:pt x="3559" y="11"/>
                    <a:pt x="3560" y="10"/>
                    <a:pt x="3562" y="9"/>
                  </a:cubicBezTo>
                  <a:cubicBezTo>
                    <a:pt x="3563" y="9"/>
                    <a:pt x="3564" y="9"/>
                    <a:pt x="3564" y="10"/>
                  </a:cubicBezTo>
                  <a:cubicBezTo>
                    <a:pt x="3564" y="11"/>
                    <a:pt x="3564" y="12"/>
                    <a:pt x="3563" y="13"/>
                  </a:cubicBezTo>
                  <a:moveTo>
                    <a:pt x="3519" y="11"/>
                  </a:moveTo>
                  <a:cubicBezTo>
                    <a:pt x="3519" y="11"/>
                    <a:pt x="3519" y="11"/>
                    <a:pt x="3520" y="11"/>
                  </a:cubicBezTo>
                  <a:cubicBezTo>
                    <a:pt x="3520" y="11"/>
                    <a:pt x="3520" y="11"/>
                    <a:pt x="3520" y="11"/>
                  </a:cubicBezTo>
                  <a:cubicBezTo>
                    <a:pt x="3520" y="12"/>
                    <a:pt x="3520" y="12"/>
                    <a:pt x="3520" y="13"/>
                  </a:cubicBezTo>
                  <a:cubicBezTo>
                    <a:pt x="3519" y="12"/>
                    <a:pt x="3519" y="12"/>
                    <a:pt x="3519" y="11"/>
                  </a:cubicBezTo>
                  <a:moveTo>
                    <a:pt x="3437" y="16"/>
                  </a:moveTo>
                  <a:cubicBezTo>
                    <a:pt x="3437" y="15"/>
                    <a:pt x="3438" y="15"/>
                    <a:pt x="3438" y="14"/>
                  </a:cubicBezTo>
                  <a:cubicBezTo>
                    <a:pt x="3439" y="14"/>
                    <a:pt x="3439" y="15"/>
                    <a:pt x="3438" y="16"/>
                  </a:cubicBezTo>
                  <a:cubicBezTo>
                    <a:pt x="3438" y="17"/>
                    <a:pt x="3438" y="17"/>
                    <a:pt x="3438" y="18"/>
                  </a:cubicBezTo>
                  <a:cubicBezTo>
                    <a:pt x="3437" y="19"/>
                    <a:pt x="3436" y="20"/>
                    <a:pt x="3434" y="19"/>
                  </a:cubicBezTo>
                  <a:cubicBezTo>
                    <a:pt x="3434" y="19"/>
                    <a:pt x="3434" y="18"/>
                    <a:pt x="3434" y="18"/>
                  </a:cubicBezTo>
                  <a:cubicBezTo>
                    <a:pt x="3434" y="18"/>
                    <a:pt x="3434" y="18"/>
                    <a:pt x="3434" y="17"/>
                  </a:cubicBezTo>
                  <a:cubicBezTo>
                    <a:pt x="3435" y="16"/>
                    <a:pt x="3436" y="16"/>
                    <a:pt x="3437" y="16"/>
                  </a:cubicBezTo>
                  <a:moveTo>
                    <a:pt x="3530" y="10"/>
                  </a:moveTo>
                  <a:cubicBezTo>
                    <a:pt x="3530" y="10"/>
                    <a:pt x="3530" y="10"/>
                    <a:pt x="3530" y="10"/>
                  </a:cubicBezTo>
                  <a:cubicBezTo>
                    <a:pt x="3530" y="9"/>
                    <a:pt x="3530" y="9"/>
                    <a:pt x="3530" y="9"/>
                  </a:cubicBezTo>
                  <a:cubicBezTo>
                    <a:pt x="3531" y="9"/>
                    <a:pt x="3531" y="9"/>
                    <a:pt x="3531" y="10"/>
                  </a:cubicBezTo>
                  <a:cubicBezTo>
                    <a:pt x="3531" y="10"/>
                    <a:pt x="3531" y="11"/>
                    <a:pt x="3531" y="11"/>
                  </a:cubicBezTo>
                  <a:lnTo>
                    <a:pt x="3530" y="10"/>
                  </a:lnTo>
                  <a:close/>
                  <a:moveTo>
                    <a:pt x="3488" y="12"/>
                  </a:moveTo>
                  <a:cubicBezTo>
                    <a:pt x="3488" y="11"/>
                    <a:pt x="3488" y="11"/>
                    <a:pt x="3488" y="10"/>
                  </a:cubicBezTo>
                  <a:cubicBezTo>
                    <a:pt x="3489" y="10"/>
                    <a:pt x="3489" y="10"/>
                    <a:pt x="3489" y="10"/>
                  </a:cubicBezTo>
                  <a:cubicBezTo>
                    <a:pt x="3489" y="11"/>
                    <a:pt x="3489" y="11"/>
                    <a:pt x="3489" y="11"/>
                  </a:cubicBezTo>
                  <a:cubicBezTo>
                    <a:pt x="3489" y="11"/>
                    <a:pt x="3489" y="11"/>
                    <a:pt x="3489" y="12"/>
                  </a:cubicBezTo>
                  <a:cubicBezTo>
                    <a:pt x="3489" y="12"/>
                    <a:pt x="3489" y="12"/>
                    <a:pt x="3489" y="13"/>
                  </a:cubicBezTo>
                  <a:cubicBezTo>
                    <a:pt x="3488" y="13"/>
                    <a:pt x="3488" y="13"/>
                    <a:pt x="3488" y="12"/>
                  </a:cubicBezTo>
                  <a:moveTo>
                    <a:pt x="3573" y="10"/>
                  </a:moveTo>
                  <a:cubicBezTo>
                    <a:pt x="3572" y="10"/>
                    <a:pt x="3570" y="10"/>
                    <a:pt x="3570" y="9"/>
                  </a:cubicBezTo>
                  <a:cubicBezTo>
                    <a:pt x="3569" y="8"/>
                    <a:pt x="3569" y="7"/>
                    <a:pt x="3570" y="6"/>
                  </a:cubicBezTo>
                  <a:cubicBezTo>
                    <a:pt x="3570" y="6"/>
                    <a:pt x="3571" y="6"/>
                    <a:pt x="3572" y="6"/>
                  </a:cubicBezTo>
                  <a:cubicBezTo>
                    <a:pt x="3573" y="6"/>
                    <a:pt x="3574" y="6"/>
                    <a:pt x="3574" y="6"/>
                  </a:cubicBezTo>
                  <a:cubicBezTo>
                    <a:pt x="3575" y="7"/>
                    <a:pt x="3575" y="7"/>
                    <a:pt x="3575" y="8"/>
                  </a:cubicBezTo>
                  <a:cubicBezTo>
                    <a:pt x="3574" y="9"/>
                    <a:pt x="3574" y="10"/>
                    <a:pt x="3573" y="10"/>
                  </a:cubicBezTo>
                  <a:moveTo>
                    <a:pt x="3588" y="5"/>
                  </a:moveTo>
                  <a:cubicBezTo>
                    <a:pt x="3589" y="6"/>
                    <a:pt x="3588" y="7"/>
                    <a:pt x="3587" y="7"/>
                  </a:cubicBezTo>
                  <a:cubicBezTo>
                    <a:pt x="3586" y="7"/>
                    <a:pt x="3586" y="6"/>
                    <a:pt x="3586" y="5"/>
                  </a:cubicBezTo>
                  <a:cubicBezTo>
                    <a:pt x="3587" y="4"/>
                    <a:pt x="3588" y="4"/>
                    <a:pt x="3588" y="5"/>
                  </a:cubicBezTo>
                  <a:moveTo>
                    <a:pt x="3554" y="5"/>
                  </a:moveTo>
                  <a:cubicBezTo>
                    <a:pt x="3555" y="5"/>
                    <a:pt x="3555" y="5"/>
                    <a:pt x="3555" y="6"/>
                  </a:cubicBezTo>
                  <a:cubicBezTo>
                    <a:pt x="3554" y="6"/>
                    <a:pt x="3554" y="6"/>
                    <a:pt x="3554" y="6"/>
                  </a:cubicBezTo>
                  <a:cubicBezTo>
                    <a:pt x="3554" y="6"/>
                    <a:pt x="3554" y="6"/>
                    <a:pt x="3554" y="6"/>
                  </a:cubicBezTo>
                  <a:cubicBezTo>
                    <a:pt x="3554" y="5"/>
                    <a:pt x="3554" y="5"/>
                    <a:pt x="3554" y="5"/>
                  </a:cubicBezTo>
                  <a:moveTo>
                    <a:pt x="3490" y="7"/>
                  </a:moveTo>
                  <a:cubicBezTo>
                    <a:pt x="3490" y="7"/>
                    <a:pt x="3490" y="8"/>
                    <a:pt x="3490" y="8"/>
                  </a:cubicBezTo>
                  <a:cubicBezTo>
                    <a:pt x="3490" y="8"/>
                    <a:pt x="3490" y="8"/>
                    <a:pt x="3491" y="8"/>
                  </a:cubicBezTo>
                  <a:cubicBezTo>
                    <a:pt x="3491" y="8"/>
                    <a:pt x="3490" y="9"/>
                    <a:pt x="3490" y="9"/>
                  </a:cubicBezTo>
                  <a:lnTo>
                    <a:pt x="3490" y="7"/>
                  </a:lnTo>
                  <a:close/>
                  <a:moveTo>
                    <a:pt x="3465" y="9"/>
                  </a:moveTo>
                  <a:cubicBezTo>
                    <a:pt x="3465" y="10"/>
                    <a:pt x="3465" y="11"/>
                    <a:pt x="3464" y="11"/>
                  </a:cubicBezTo>
                  <a:cubicBezTo>
                    <a:pt x="3463" y="11"/>
                    <a:pt x="3462" y="10"/>
                    <a:pt x="3462" y="9"/>
                  </a:cubicBezTo>
                  <a:cubicBezTo>
                    <a:pt x="3463" y="8"/>
                    <a:pt x="3464" y="8"/>
                    <a:pt x="3465" y="9"/>
                  </a:cubicBezTo>
                  <a:moveTo>
                    <a:pt x="3563" y="4"/>
                  </a:moveTo>
                  <a:cubicBezTo>
                    <a:pt x="3564" y="4"/>
                    <a:pt x="3565" y="4"/>
                    <a:pt x="3565" y="5"/>
                  </a:cubicBezTo>
                  <a:cubicBezTo>
                    <a:pt x="3565" y="6"/>
                    <a:pt x="3565" y="6"/>
                    <a:pt x="3564" y="6"/>
                  </a:cubicBezTo>
                  <a:cubicBezTo>
                    <a:pt x="3562" y="7"/>
                    <a:pt x="3562" y="6"/>
                    <a:pt x="3562" y="5"/>
                  </a:cubicBezTo>
                  <a:cubicBezTo>
                    <a:pt x="3561" y="4"/>
                    <a:pt x="3562" y="4"/>
                    <a:pt x="3563" y="4"/>
                  </a:cubicBezTo>
                  <a:moveTo>
                    <a:pt x="3470" y="8"/>
                  </a:moveTo>
                  <a:cubicBezTo>
                    <a:pt x="3470" y="8"/>
                    <a:pt x="3471" y="8"/>
                    <a:pt x="3471" y="9"/>
                  </a:cubicBezTo>
                  <a:cubicBezTo>
                    <a:pt x="3472" y="9"/>
                    <a:pt x="3472" y="10"/>
                    <a:pt x="3473" y="11"/>
                  </a:cubicBezTo>
                  <a:cubicBezTo>
                    <a:pt x="3473" y="11"/>
                    <a:pt x="3473" y="12"/>
                    <a:pt x="3472" y="13"/>
                  </a:cubicBezTo>
                  <a:cubicBezTo>
                    <a:pt x="3471" y="13"/>
                    <a:pt x="3470" y="12"/>
                    <a:pt x="3469" y="12"/>
                  </a:cubicBezTo>
                  <a:cubicBezTo>
                    <a:pt x="3468" y="11"/>
                    <a:pt x="3468" y="10"/>
                    <a:pt x="3468" y="9"/>
                  </a:cubicBezTo>
                  <a:cubicBezTo>
                    <a:pt x="3468" y="8"/>
                    <a:pt x="3469" y="8"/>
                    <a:pt x="3470" y="8"/>
                  </a:cubicBezTo>
                  <a:moveTo>
                    <a:pt x="3593" y="1"/>
                  </a:moveTo>
                  <a:cubicBezTo>
                    <a:pt x="3594" y="3"/>
                    <a:pt x="3594" y="4"/>
                    <a:pt x="3595" y="5"/>
                  </a:cubicBezTo>
                  <a:cubicBezTo>
                    <a:pt x="3595" y="6"/>
                    <a:pt x="3596" y="6"/>
                    <a:pt x="3597" y="7"/>
                  </a:cubicBezTo>
                  <a:cubicBezTo>
                    <a:pt x="3598" y="8"/>
                    <a:pt x="3598" y="8"/>
                    <a:pt x="3599" y="9"/>
                  </a:cubicBezTo>
                  <a:cubicBezTo>
                    <a:pt x="3599" y="10"/>
                    <a:pt x="3599" y="11"/>
                    <a:pt x="3599" y="12"/>
                  </a:cubicBezTo>
                  <a:cubicBezTo>
                    <a:pt x="3598" y="12"/>
                    <a:pt x="3597" y="12"/>
                    <a:pt x="3596" y="13"/>
                  </a:cubicBezTo>
                  <a:cubicBezTo>
                    <a:pt x="3594" y="13"/>
                    <a:pt x="3593" y="13"/>
                    <a:pt x="3592" y="12"/>
                  </a:cubicBezTo>
                  <a:cubicBezTo>
                    <a:pt x="3592" y="11"/>
                    <a:pt x="3593" y="10"/>
                    <a:pt x="3593" y="10"/>
                  </a:cubicBezTo>
                  <a:cubicBezTo>
                    <a:pt x="3593" y="9"/>
                    <a:pt x="3593" y="9"/>
                    <a:pt x="3593" y="8"/>
                  </a:cubicBezTo>
                  <a:cubicBezTo>
                    <a:pt x="3593" y="7"/>
                    <a:pt x="3592" y="6"/>
                    <a:pt x="3592" y="6"/>
                  </a:cubicBezTo>
                  <a:cubicBezTo>
                    <a:pt x="3591" y="6"/>
                    <a:pt x="3591" y="5"/>
                    <a:pt x="3590" y="4"/>
                  </a:cubicBezTo>
                  <a:cubicBezTo>
                    <a:pt x="3591" y="3"/>
                    <a:pt x="3592" y="2"/>
                    <a:pt x="3593" y="1"/>
                  </a:cubicBezTo>
                  <a:moveTo>
                    <a:pt x="3454" y="13"/>
                  </a:moveTo>
                  <a:cubicBezTo>
                    <a:pt x="3454" y="13"/>
                    <a:pt x="3453" y="13"/>
                    <a:pt x="3453" y="14"/>
                  </a:cubicBezTo>
                  <a:cubicBezTo>
                    <a:pt x="3453" y="14"/>
                    <a:pt x="3452" y="15"/>
                    <a:pt x="3452" y="15"/>
                  </a:cubicBezTo>
                  <a:cubicBezTo>
                    <a:pt x="3451" y="15"/>
                    <a:pt x="3450" y="15"/>
                    <a:pt x="3450" y="16"/>
                  </a:cubicBezTo>
                  <a:cubicBezTo>
                    <a:pt x="3449" y="17"/>
                    <a:pt x="3448" y="17"/>
                    <a:pt x="3448" y="17"/>
                  </a:cubicBezTo>
                  <a:cubicBezTo>
                    <a:pt x="3447" y="16"/>
                    <a:pt x="3446" y="15"/>
                    <a:pt x="3445" y="14"/>
                  </a:cubicBezTo>
                  <a:cubicBezTo>
                    <a:pt x="3445" y="12"/>
                    <a:pt x="3444" y="11"/>
                    <a:pt x="3442" y="11"/>
                  </a:cubicBezTo>
                  <a:cubicBezTo>
                    <a:pt x="3443" y="10"/>
                    <a:pt x="3445" y="9"/>
                    <a:pt x="3446" y="9"/>
                  </a:cubicBezTo>
                  <a:cubicBezTo>
                    <a:pt x="3448" y="8"/>
                    <a:pt x="3450" y="8"/>
                    <a:pt x="3452" y="7"/>
                  </a:cubicBezTo>
                  <a:cubicBezTo>
                    <a:pt x="3452" y="8"/>
                    <a:pt x="3453" y="8"/>
                    <a:pt x="3453" y="9"/>
                  </a:cubicBezTo>
                  <a:cubicBezTo>
                    <a:pt x="3453" y="10"/>
                    <a:pt x="3453" y="11"/>
                    <a:pt x="3454" y="11"/>
                  </a:cubicBezTo>
                  <a:cubicBezTo>
                    <a:pt x="3455" y="11"/>
                    <a:pt x="3456" y="10"/>
                    <a:pt x="3456" y="9"/>
                  </a:cubicBezTo>
                  <a:cubicBezTo>
                    <a:pt x="3456" y="8"/>
                    <a:pt x="3457" y="7"/>
                    <a:pt x="3458" y="7"/>
                  </a:cubicBezTo>
                  <a:cubicBezTo>
                    <a:pt x="3459" y="6"/>
                    <a:pt x="3460" y="6"/>
                    <a:pt x="3460" y="7"/>
                  </a:cubicBezTo>
                  <a:cubicBezTo>
                    <a:pt x="3461" y="7"/>
                    <a:pt x="3461" y="7"/>
                    <a:pt x="3461" y="8"/>
                  </a:cubicBezTo>
                  <a:cubicBezTo>
                    <a:pt x="3462" y="9"/>
                    <a:pt x="3461" y="9"/>
                    <a:pt x="3461" y="10"/>
                  </a:cubicBezTo>
                  <a:cubicBezTo>
                    <a:pt x="3461" y="11"/>
                    <a:pt x="3460" y="12"/>
                    <a:pt x="3460" y="12"/>
                  </a:cubicBezTo>
                  <a:cubicBezTo>
                    <a:pt x="3458" y="13"/>
                    <a:pt x="3456" y="13"/>
                    <a:pt x="3454" y="13"/>
                  </a:cubicBezTo>
                  <a:moveTo>
                    <a:pt x="3406" y="9"/>
                  </a:moveTo>
                  <a:cubicBezTo>
                    <a:pt x="3407" y="9"/>
                    <a:pt x="3408" y="9"/>
                    <a:pt x="3409" y="9"/>
                  </a:cubicBezTo>
                  <a:cubicBezTo>
                    <a:pt x="3409" y="10"/>
                    <a:pt x="3409" y="11"/>
                    <a:pt x="3408" y="13"/>
                  </a:cubicBezTo>
                  <a:cubicBezTo>
                    <a:pt x="3407" y="13"/>
                    <a:pt x="3407" y="13"/>
                    <a:pt x="3406" y="13"/>
                  </a:cubicBezTo>
                  <a:cubicBezTo>
                    <a:pt x="3405" y="13"/>
                    <a:pt x="3405" y="13"/>
                    <a:pt x="3404" y="12"/>
                  </a:cubicBezTo>
                  <a:cubicBezTo>
                    <a:pt x="3404" y="11"/>
                    <a:pt x="3405" y="10"/>
                    <a:pt x="3406" y="9"/>
                  </a:cubicBezTo>
                  <a:moveTo>
                    <a:pt x="3499" y="5"/>
                  </a:moveTo>
                  <a:cubicBezTo>
                    <a:pt x="3501" y="5"/>
                    <a:pt x="3503" y="5"/>
                    <a:pt x="3504" y="5"/>
                  </a:cubicBezTo>
                  <a:cubicBezTo>
                    <a:pt x="3506" y="7"/>
                    <a:pt x="3506" y="8"/>
                    <a:pt x="3505" y="9"/>
                  </a:cubicBezTo>
                  <a:cubicBezTo>
                    <a:pt x="3504" y="10"/>
                    <a:pt x="3503" y="11"/>
                    <a:pt x="3501" y="11"/>
                  </a:cubicBezTo>
                  <a:cubicBezTo>
                    <a:pt x="3500" y="11"/>
                    <a:pt x="3499" y="11"/>
                    <a:pt x="3498" y="10"/>
                  </a:cubicBezTo>
                  <a:cubicBezTo>
                    <a:pt x="3497" y="9"/>
                    <a:pt x="3497" y="9"/>
                    <a:pt x="3497" y="8"/>
                  </a:cubicBezTo>
                  <a:cubicBezTo>
                    <a:pt x="3496" y="6"/>
                    <a:pt x="3497" y="5"/>
                    <a:pt x="3499" y="5"/>
                  </a:cubicBezTo>
                  <a:moveTo>
                    <a:pt x="3469" y="348"/>
                  </a:moveTo>
                  <a:cubicBezTo>
                    <a:pt x="3469" y="347"/>
                    <a:pt x="3468" y="347"/>
                    <a:pt x="3467" y="347"/>
                  </a:cubicBezTo>
                  <a:cubicBezTo>
                    <a:pt x="3466" y="346"/>
                    <a:pt x="3466" y="346"/>
                    <a:pt x="3465" y="345"/>
                  </a:cubicBezTo>
                  <a:cubicBezTo>
                    <a:pt x="3464" y="345"/>
                    <a:pt x="3463" y="345"/>
                    <a:pt x="3462" y="344"/>
                  </a:cubicBezTo>
                  <a:cubicBezTo>
                    <a:pt x="3462" y="344"/>
                    <a:pt x="3461" y="344"/>
                    <a:pt x="3461" y="343"/>
                  </a:cubicBezTo>
                  <a:cubicBezTo>
                    <a:pt x="3461" y="343"/>
                    <a:pt x="3461" y="343"/>
                    <a:pt x="3461" y="343"/>
                  </a:cubicBezTo>
                  <a:cubicBezTo>
                    <a:pt x="3460" y="343"/>
                    <a:pt x="3459" y="343"/>
                    <a:pt x="3458" y="344"/>
                  </a:cubicBezTo>
                  <a:cubicBezTo>
                    <a:pt x="3457" y="344"/>
                    <a:pt x="3457" y="345"/>
                    <a:pt x="3456" y="345"/>
                  </a:cubicBezTo>
                  <a:cubicBezTo>
                    <a:pt x="3455" y="346"/>
                    <a:pt x="3454" y="346"/>
                    <a:pt x="3453" y="346"/>
                  </a:cubicBezTo>
                  <a:cubicBezTo>
                    <a:pt x="3452" y="346"/>
                    <a:pt x="3451" y="346"/>
                    <a:pt x="3451" y="345"/>
                  </a:cubicBezTo>
                  <a:cubicBezTo>
                    <a:pt x="3451" y="344"/>
                    <a:pt x="3451" y="344"/>
                    <a:pt x="3451" y="344"/>
                  </a:cubicBezTo>
                  <a:cubicBezTo>
                    <a:pt x="3452" y="344"/>
                    <a:pt x="3452" y="343"/>
                    <a:pt x="3452" y="343"/>
                  </a:cubicBezTo>
                  <a:cubicBezTo>
                    <a:pt x="3452" y="342"/>
                    <a:pt x="3451" y="341"/>
                    <a:pt x="3450" y="341"/>
                  </a:cubicBezTo>
                  <a:cubicBezTo>
                    <a:pt x="3450" y="340"/>
                    <a:pt x="3449" y="340"/>
                    <a:pt x="3448" y="340"/>
                  </a:cubicBezTo>
                  <a:cubicBezTo>
                    <a:pt x="3448" y="339"/>
                    <a:pt x="3449" y="339"/>
                    <a:pt x="3449" y="338"/>
                  </a:cubicBezTo>
                  <a:cubicBezTo>
                    <a:pt x="3450" y="338"/>
                    <a:pt x="3450" y="337"/>
                    <a:pt x="3449" y="336"/>
                  </a:cubicBezTo>
                  <a:cubicBezTo>
                    <a:pt x="3448" y="336"/>
                    <a:pt x="3446" y="336"/>
                    <a:pt x="3445" y="335"/>
                  </a:cubicBezTo>
                  <a:cubicBezTo>
                    <a:pt x="3444" y="335"/>
                    <a:pt x="3443" y="334"/>
                    <a:pt x="3443" y="332"/>
                  </a:cubicBezTo>
                  <a:cubicBezTo>
                    <a:pt x="3444" y="332"/>
                    <a:pt x="3445" y="331"/>
                    <a:pt x="3444" y="330"/>
                  </a:cubicBezTo>
                  <a:cubicBezTo>
                    <a:pt x="3444" y="329"/>
                    <a:pt x="3444" y="328"/>
                    <a:pt x="3443" y="327"/>
                  </a:cubicBezTo>
                  <a:cubicBezTo>
                    <a:pt x="3443" y="326"/>
                    <a:pt x="3444" y="326"/>
                    <a:pt x="3445" y="325"/>
                  </a:cubicBezTo>
                  <a:cubicBezTo>
                    <a:pt x="3445" y="325"/>
                    <a:pt x="3445" y="325"/>
                    <a:pt x="3445" y="324"/>
                  </a:cubicBezTo>
                  <a:cubicBezTo>
                    <a:pt x="3444" y="323"/>
                    <a:pt x="3443" y="324"/>
                    <a:pt x="3442" y="325"/>
                  </a:cubicBezTo>
                  <a:cubicBezTo>
                    <a:pt x="3442" y="326"/>
                    <a:pt x="3441" y="327"/>
                    <a:pt x="3440" y="327"/>
                  </a:cubicBezTo>
                  <a:cubicBezTo>
                    <a:pt x="3441" y="329"/>
                    <a:pt x="3441" y="330"/>
                    <a:pt x="3441" y="331"/>
                  </a:cubicBezTo>
                  <a:cubicBezTo>
                    <a:pt x="3440" y="332"/>
                    <a:pt x="3440" y="332"/>
                    <a:pt x="3439" y="333"/>
                  </a:cubicBezTo>
                  <a:cubicBezTo>
                    <a:pt x="3439" y="334"/>
                    <a:pt x="3440" y="335"/>
                    <a:pt x="3442" y="336"/>
                  </a:cubicBezTo>
                  <a:cubicBezTo>
                    <a:pt x="3444" y="336"/>
                    <a:pt x="3445" y="337"/>
                    <a:pt x="3445" y="338"/>
                  </a:cubicBezTo>
                  <a:cubicBezTo>
                    <a:pt x="3445" y="339"/>
                    <a:pt x="3446" y="340"/>
                    <a:pt x="3446" y="340"/>
                  </a:cubicBezTo>
                  <a:cubicBezTo>
                    <a:pt x="3445" y="341"/>
                    <a:pt x="3445" y="341"/>
                    <a:pt x="3444" y="342"/>
                  </a:cubicBezTo>
                  <a:cubicBezTo>
                    <a:pt x="3444" y="342"/>
                    <a:pt x="3443" y="342"/>
                    <a:pt x="3443" y="341"/>
                  </a:cubicBezTo>
                  <a:cubicBezTo>
                    <a:pt x="3442" y="341"/>
                    <a:pt x="3442" y="340"/>
                    <a:pt x="3441" y="340"/>
                  </a:cubicBezTo>
                  <a:cubicBezTo>
                    <a:pt x="3441" y="339"/>
                    <a:pt x="3440" y="339"/>
                    <a:pt x="3440" y="338"/>
                  </a:cubicBezTo>
                  <a:cubicBezTo>
                    <a:pt x="3439" y="338"/>
                    <a:pt x="3439" y="337"/>
                    <a:pt x="3438" y="337"/>
                  </a:cubicBezTo>
                  <a:cubicBezTo>
                    <a:pt x="3437" y="337"/>
                    <a:pt x="3437" y="336"/>
                    <a:pt x="3437" y="335"/>
                  </a:cubicBezTo>
                  <a:cubicBezTo>
                    <a:pt x="3437" y="335"/>
                    <a:pt x="3436" y="334"/>
                    <a:pt x="3436" y="334"/>
                  </a:cubicBezTo>
                  <a:cubicBezTo>
                    <a:pt x="3435" y="334"/>
                    <a:pt x="3434" y="334"/>
                    <a:pt x="3433" y="334"/>
                  </a:cubicBezTo>
                  <a:cubicBezTo>
                    <a:pt x="3432" y="334"/>
                    <a:pt x="3431" y="334"/>
                    <a:pt x="3431" y="334"/>
                  </a:cubicBezTo>
                  <a:cubicBezTo>
                    <a:pt x="3431" y="354"/>
                    <a:pt x="3432" y="373"/>
                    <a:pt x="3433" y="393"/>
                  </a:cubicBezTo>
                  <a:cubicBezTo>
                    <a:pt x="3434" y="413"/>
                    <a:pt x="3435" y="433"/>
                    <a:pt x="3436" y="453"/>
                  </a:cubicBezTo>
                  <a:cubicBezTo>
                    <a:pt x="3436" y="453"/>
                    <a:pt x="3437" y="453"/>
                    <a:pt x="3437" y="453"/>
                  </a:cubicBezTo>
                  <a:cubicBezTo>
                    <a:pt x="3438" y="453"/>
                    <a:pt x="3439" y="453"/>
                    <a:pt x="3439" y="453"/>
                  </a:cubicBezTo>
                  <a:cubicBezTo>
                    <a:pt x="3439" y="453"/>
                    <a:pt x="3439" y="452"/>
                    <a:pt x="3439" y="452"/>
                  </a:cubicBezTo>
                  <a:cubicBezTo>
                    <a:pt x="3439" y="452"/>
                    <a:pt x="3439" y="451"/>
                    <a:pt x="3439" y="451"/>
                  </a:cubicBezTo>
                  <a:cubicBezTo>
                    <a:pt x="3440" y="450"/>
                    <a:pt x="3442" y="450"/>
                    <a:pt x="3442" y="451"/>
                  </a:cubicBezTo>
                  <a:cubicBezTo>
                    <a:pt x="3443" y="452"/>
                    <a:pt x="3443" y="453"/>
                    <a:pt x="3442" y="453"/>
                  </a:cubicBezTo>
                  <a:cubicBezTo>
                    <a:pt x="3441" y="454"/>
                    <a:pt x="3441" y="454"/>
                    <a:pt x="3440" y="454"/>
                  </a:cubicBezTo>
                  <a:cubicBezTo>
                    <a:pt x="3440" y="455"/>
                    <a:pt x="3440" y="455"/>
                    <a:pt x="3440" y="456"/>
                  </a:cubicBezTo>
                  <a:cubicBezTo>
                    <a:pt x="3440" y="456"/>
                    <a:pt x="3440" y="457"/>
                    <a:pt x="3441" y="457"/>
                  </a:cubicBezTo>
                  <a:cubicBezTo>
                    <a:pt x="3441" y="457"/>
                    <a:pt x="3442" y="457"/>
                    <a:pt x="3442" y="457"/>
                  </a:cubicBezTo>
                  <a:cubicBezTo>
                    <a:pt x="3443" y="457"/>
                    <a:pt x="3443" y="457"/>
                    <a:pt x="3444" y="457"/>
                  </a:cubicBezTo>
                  <a:cubicBezTo>
                    <a:pt x="3445" y="456"/>
                    <a:pt x="3445" y="455"/>
                    <a:pt x="3445" y="454"/>
                  </a:cubicBezTo>
                  <a:cubicBezTo>
                    <a:pt x="3445" y="453"/>
                    <a:pt x="3445" y="452"/>
                    <a:pt x="3446" y="452"/>
                  </a:cubicBezTo>
                  <a:cubicBezTo>
                    <a:pt x="3447" y="451"/>
                    <a:pt x="3448" y="452"/>
                    <a:pt x="3449" y="453"/>
                  </a:cubicBezTo>
                  <a:cubicBezTo>
                    <a:pt x="3450" y="455"/>
                    <a:pt x="3450" y="456"/>
                    <a:pt x="3450" y="457"/>
                  </a:cubicBezTo>
                  <a:cubicBezTo>
                    <a:pt x="3451" y="457"/>
                    <a:pt x="3452" y="457"/>
                    <a:pt x="3452" y="456"/>
                  </a:cubicBezTo>
                  <a:cubicBezTo>
                    <a:pt x="3452" y="456"/>
                    <a:pt x="3453" y="455"/>
                    <a:pt x="3453" y="455"/>
                  </a:cubicBezTo>
                  <a:cubicBezTo>
                    <a:pt x="3454" y="455"/>
                    <a:pt x="3454" y="456"/>
                    <a:pt x="3454" y="456"/>
                  </a:cubicBezTo>
                  <a:cubicBezTo>
                    <a:pt x="3454" y="456"/>
                    <a:pt x="3454" y="457"/>
                    <a:pt x="3455" y="457"/>
                  </a:cubicBezTo>
                  <a:cubicBezTo>
                    <a:pt x="3472" y="456"/>
                    <a:pt x="3488" y="456"/>
                    <a:pt x="3504" y="455"/>
                  </a:cubicBezTo>
                  <a:cubicBezTo>
                    <a:pt x="3519" y="455"/>
                    <a:pt x="3535" y="454"/>
                    <a:pt x="3552" y="453"/>
                  </a:cubicBezTo>
                  <a:lnTo>
                    <a:pt x="3548" y="348"/>
                  </a:lnTo>
                  <a:cubicBezTo>
                    <a:pt x="3547" y="342"/>
                    <a:pt x="3547" y="336"/>
                    <a:pt x="3547" y="330"/>
                  </a:cubicBezTo>
                  <a:cubicBezTo>
                    <a:pt x="3547" y="325"/>
                    <a:pt x="3547" y="319"/>
                    <a:pt x="3546" y="313"/>
                  </a:cubicBezTo>
                  <a:cubicBezTo>
                    <a:pt x="3545" y="308"/>
                    <a:pt x="3545" y="302"/>
                    <a:pt x="3545" y="296"/>
                  </a:cubicBezTo>
                  <a:cubicBezTo>
                    <a:pt x="3546" y="290"/>
                    <a:pt x="3545" y="284"/>
                    <a:pt x="3544" y="278"/>
                  </a:cubicBezTo>
                  <a:cubicBezTo>
                    <a:pt x="3544" y="278"/>
                    <a:pt x="3543" y="278"/>
                    <a:pt x="3542" y="279"/>
                  </a:cubicBezTo>
                  <a:cubicBezTo>
                    <a:pt x="3542" y="279"/>
                    <a:pt x="3541" y="279"/>
                    <a:pt x="3540" y="278"/>
                  </a:cubicBezTo>
                  <a:cubicBezTo>
                    <a:pt x="3540" y="278"/>
                    <a:pt x="3541" y="277"/>
                    <a:pt x="3542" y="276"/>
                  </a:cubicBezTo>
                  <a:cubicBezTo>
                    <a:pt x="3542" y="276"/>
                    <a:pt x="3543" y="276"/>
                    <a:pt x="3543" y="276"/>
                  </a:cubicBezTo>
                  <a:cubicBezTo>
                    <a:pt x="3543" y="277"/>
                    <a:pt x="3544" y="277"/>
                    <a:pt x="3544" y="276"/>
                  </a:cubicBezTo>
                  <a:cubicBezTo>
                    <a:pt x="3543" y="246"/>
                    <a:pt x="3542" y="215"/>
                    <a:pt x="3541" y="185"/>
                  </a:cubicBezTo>
                  <a:cubicBezTo>
                    <a:pt x="3539" y="154"/>
                    <a:pt x="3538" y="124"/>
                    <a:pt x="3537" y="93"/>
                  </a:cubicBezTo>
                  <a:lnTo>
                    <a:pt x="3563" y="92"/>
                  </a:lnTo>
                  <a:cubicBezTo>
                    <a:pt x="3568" y="91"/>
                    <a:pt x="3574" y="91"/>
                    <a:pt x="3579" y="91"/>
                  </a:cubicBezTo>
                  <a:cubicBezTo>
                    <a:pt x="3584" y="91"/>
                    <a:pt x="3589" y="90"/>
                    <a:pt x="3593" y="90"/>
                  </a:cubicBezTo>
                  <a:cubicBezTo>
                    <a:pt x="3595" y="90"/>
                    <a:pt x="3597" y="90"/>
                    <a:pt x="3599" y="90"/>
                  </a:cubicBezTo>
                  <a:cubicBezTo>
                    <a:pt x="3601" y="90"/>
                    <a:pt x="3604" y="90"/>
                    <a:pt x="3606" y="90"/>
                  </a:cubicBezTo>
                  <a:cubicBezTo>
                    <a:pt x="3605" y="77"/>
                    <a:pt x="3605" y="64"/>
                    <a:pt x="3604" y="51"/>
                  </a:cubicBezTo>
                  <a:cubicBezTo>
                    <a:pt x="3603" y="39"/>
                    <a:pt x="3603" y="26"/>
                    <a:pt x="3602" y="13"/>
                  </a:cubicBezTo>
                  <a:cubicBezTo>
                    <a:pt x="3602" y="13"/>
                    <a:pt x="3602" y="12"/>
                    <a:pt x="3602" y="12"/>
                  </a:cubicBezTo>
                  <a:cubicBezTo>
                    <a:pt x="3602" y="12"/>
                    <a:pt x="3602" y="12"/>
                    <a:pt x="3602" y="11"/>
                  </a:cubicBezTo>
                  <a:cubicBezTo>
                    <a:pt x="3602" y="9"/>
                    <a:pt x="3602" y="7"/>
                    <a:pt x="3602" y="6"/>
                  </a:cubicBezTo>
                  <a:cubicBezTo>
                    <a:pt x="3601" y="4"/>
                    <a:pt x="3601" y="2"/>
                    <a:pt x="3602" y="0"/>
                  </a:cubicBezTo>
                  <a:cubicBezTo>
                    <a:pt x="3599" y="0"/>
                    <a:pt x="3597" y="0"/>
                    <a:pt x="3594" y="0"/>
                  </a:cubicBezTo>
                  <a:cubicBezTo>
                    <a:pt x="3591" y="0"/>
                    <a:pt x="3588" y="0"/>
                    <a:pt x="3585" y="1"/>
                  </a:cubicBezTo>
                  <a:cubicBezTo>
                    <a:pt x="3585" y="2"/>
                    <a:pt x="3584" y="3"/>
                    <a:pt x="3583" y="3"/>
                  </a:cubicBezTo>
                  <a:cubicBezTo>
                    <a:pt x="3581" y="3"/>
                    <a:pt x="3580" y="2"/>
                    <a:pt x="3580" y="1"/>
                  </a:cubicBezTo>
                  <a:cubicBezTo>
                    <a:pt x="3578" y="1"/>
                    <a:pt x="3576" y="1"/>
                    <a:pt x="3574" y="1"/>
                  </a:cubicBezTo>
                  <a:cubicBezTo>
                    <a:pt x="3572" y="1"/>
                    <a:pt x="3570" y="1"/>
                    <a:pt x="3568" y="1"/>
                  </a:cubicBezTo>
                  <a:cubicBezTo>
                    <a:pt x="3568" y="1"/>
                    <a:pt x="3568" y="2"/>
                    <a:pt x="3569" y="3"/>
                  </a:cubicBezTo>
                  <a:cubicBezTo>
                    <a:pt x="3569" y="3"/>
                    <a:pt x="3569" y="4"/>
                    <a:pt x="3568" y="4"/>
                  </a:cubicBezTo>
                  <a:cubicBezTo>
                    <a:pt x="3567" y="4"/>
                    <a:pt x="3567" y="4"/>
                    <a:pt x="3567" y="3"/>
                  </a:cubicBezTo>
                  <a:cubicBezTo>
                    <a:pt x="3567" y="2"/>
                    <a:pt x="3567" y="2"/>
                    <a:pt x="3566" y="1"/>
                  </a:cubicBezTo>
                  <a:cubicBezTo>
                    <a:pt x="3563" y="1"/>
                    <a:pt x="3560" y="1"/>
                    <a:pt x="3557" y="1"/>
                  </a:cubicBezTo>
                  <a:cubicBezTo>
                    <a:pt x="3554" y="2"/>
                    <a:pt x="3550" y="2"/>
                    <a:pt x="3548" y="2"/>
                  </a:cubicBezTo>
                  <a:cubicBezTo>
                    <a:pt x="3548" y="4"/>
                    <a:pt x="3548" y="5"/>
                    <a:pt x="3548" y="5"/>
                  </a:cubicBezTo>
                  <a:cubicBezTo>
                    <a:pt x="3548" y="6"/>
                    <a:pt x="3547" y="6"/>
                    <a:pt x="3546" y="6"/>
                  </a:cubicBezTo>
                  <a:cubicBezTo>
                    <a:pt x="3545" y="6"/>
                    <a:pt x="3545" y="6"/>
                    <a:pt x="3544" y="5"/>
                  </a:cubicBezTo>
                  <a:cubicBezTo>
                    <a:pt x="3543" y="5"/>
                    <a:pt x="3543" y="4"/>
                    <a:pt x="3544" y="2"/>
                  </a:cubicBezTo>
                  <a:cubicBezTo>
                    <a:pt x="3542" y="2"/>
                    <a:pt x="3540" y="2"/>
                    <a:pt x="3538" y="2"/>
                  </a:cubicBezTo>
                  <a:cubicBezTo>
                    <a:pt x="3536" y="3"/>
                    <a:pt x="3534" y="3"/>
                    <a:pt x="3532" y="3"/>
                  </a:cubicBezTo>
                  <a:cubicBezTo>
                    <a:pt x="3531" y="4"/>
                    <a:pt x="3530" y="4"/>
                    <a:pt x="3530" y="5"/>
                  </a:cubicBezTo>
                  <a:cubicBezTo>
                    <a:pt x="3529" y="6"/>
                    <a:pt x="3528" y="6"/>
                    <a:pt x="3527" y="7"/>
                  </a:cubicBezTo>
                  <a:cubicBezTo>
                    <a:pt x="3527" y="8"/>
                    <a:pt x="3527" y="9"/>
                    <a:pt x="3527" y="9"/>
                  </a:cubicBezTo>
                  <a:cubicBezTo>
                    <a:pt x="3527" y="10"/>
                    <a:pt x="3528" y="11"/>
                    <a:pt x="3528" y="12"/>
                  </a:cubicBezTo>
                  <a:cubicBezTo>
                    <a:pt x="3528" y="13"/>
                    <a:pt x="3528" y="14"/>
                    <a:pt x="3528" y="14"/>
                  </a:cubicBezTo>
                  <a:cubicBezTo>
                    <a:pt x="3528" y="15"/>
                    <a:pt x="3528" y="15"/>
                    <a:pt x="3527" y="15"/>
                  </a:cubicBezTo>
                  <a:cubicBezTo>
                    <a:pt x="3526" y="15"/>
                    <a:pt x="3526" y="15"/>
                    <a:pt x="3526" y="14"/>
                  </a:cubicBezTo>
                  <a:cubicBezTo>
                    <a:pt x="3526" y="14"/>
                    <a:pt x="3526" y="13"/>
                    <a:pt x="3526" y="12"/>
                  </a:cubicBezTo>
                  <a:cubicBezTo>
                    <a:pt x="3525" y="12"/>
                    <a:pt x="3525" y="11"/>
                    <a:pt x="3524" y="11"/>
                  </a:cubicBezTo>
                  <a:cubicBezTo>
                    <a:pt x="3524" y="10"/>
                    <a:pt x="3524" y="9"/>
                    <a:pt x="3524" y="8"/>
                  </a:cubicBezTo>
                  <a:cubicBezTo>
                    <a:pt x="3524" y="8"/>
                    <a:pt x="3523" y="8"/>
                    <a:pt x="3523" y="7"/>
                  </a:cubicBezTo>
                  <a:cubicBezTo>
                    <a:pt x="3522" y="7"/>
                    <a:pt x="3522" y="7"/>
                    <a:pt x="3522" y="6"/>
                  </a:cubicBezTo>
                  <a:cubicBezTo>
                    <a:pt x="3522" y="6"/>
                    <a:pt x="3522" y="5"/>
                    <a:pt x="3522" y="5"/>
                  </a:cubicBezTo>
                  <a:cubicBezTo>
                    <a:pt x="3523" y="5"/>
                    <a:pt x="3523" y="4"/>
                    <a:pt x="3523" y="3"/>
                  </a:cubicBezTo>
                  <a:cubicBezTo>
                    <a:pt x="3522" y="3"/>
                    <a:pt x="3522" y="3"/>
                    <a:pt x="3521" y="3"/>
                  </a:cubicBezTo>
                  <a:cubicBezTo>
                    <a:pt x="3520" y="3"/>
                    <a:pt x="3520" y="3"/>
                    <a:pt x="3519" y="3"/>
                  </a:cubicBezTo>
                  <a:cubicBezTo>
                    <a:pt x="3519" y="4"/>
                    <a:pt x="3519" y="4"/>
                    <a:pt x="3519" y="5"/>
                  </a:cubicBezTo>
                  <a:cubicBezTo>
                    <a:pt x="3519" y="5"/>
                    <a:pt x="3519" y="6"/>
                    <a:pt x="3518" y="6"/>
                  </a:cubicBezTo>
                  <a:cubicBezTo>
                    <a:pt x="3517" y="6"/>
                    <a:pt x="3516" y="6"/>
                    <a:pt x="3515" y="5"/>
                  </a:cubicBezTo>
                  <a:cubicBezTo>
                    <a:pt x="3515" y="7"/>
                    <a:pt x="3514" y="7"/>
                    <a:pt x="3513" y="7"/>
                  </a:cubicBezTo>
                  <a:cubicBezTo>
                    <a:pt x="3511" y="7"/>
                    <a:pt x="3510" y="7"/>
                    <a:pt x="3510" y="6"/>
                  </a:cubicBezTo>
                  <a:cubicBezTo>
                    <a:pt x="3510" y="5"/>
                    <a:pt x="3510" y="5"/>
                    <a:pt x="3511" y="5"/>
                  </a:cubicBezTo>
                  <a:cubicBezTo>
                    <a:pt x="3511" y="4"/>
                    <a:pt x="3511" y="4"/>
                    <a:pt x="3510" y="4"/>
                  </a:cubicBezTo>
                  <a:cubicBezTo>
                    <a:pt x="3498" y="4"/>
                    <a:pt x="3485" y="5"/>
                    <a:pt x="3473" y="5"/>
                  </a:cubicBezTo>
                  <a:cubicBezTo>
                    <a:pt x="3460" y="6"/>
                    <a:pt x="3447" y="6"/>
                    <a:pt x="3435" y="7"/>
                  </a:cubicBezTo>
                  <a:cubicBezTo>
                    <a:pt x="3435" y="8"/>
                    <a:pt x="3435" y="8"/>
                    <a:pt x="3435" y="9"/>
                  </a:cubicBezTo>
                  <a:cubicBezTo>
                    <a:pt x="3436" y="9"/>
                    <a:pt x="3436" y="10"/>
                    <a:pt x="3436" y="11"/>
                  </a:cubicBezTo>
                  <a:cubicBezTo>
                    <a:pt x="3436" y="11"/>
                    <a:pt x="3435" y="11"/>
                    <a:pt x="3435" y="11"/>
                  </a:cubicBezTo>
                  <a:cubicBezTo>
                    <a:pt x="3434" y="11"/>
                    <a:pt x="3434" y="11"/>
                    <a:pt x="3433" y="11"/>
                  </a:cubicBezTo>
                  <a:cubicBezTo>
                    <a:pt x="3433" y="10"/>
                    <a:pt x="3433" y="9"/>
                    <a:pt x="3433" y="9"/>
                  </a:cubicBezTo>
                  <a:cubicBezTo>
                    <a:pt x="3433" y="8"/>
                    <a:pt x="3433" y="8"/>
                    <a:pt x="3433" y="7"/>
                  </a:cubicBezTo>
                  <a:cubicBezTo>
                    <a:pt x="3404" y="8"/>
                    <a:pt x="3376" y="9"/>
                    <a:pt x="3347" y="11"/>
                  </a:cubicBezTo>
                  <a:lnTo>
                    <a:pt x="3350" y="75"/>
                  </a:lnTo>
                  <a:cubicBezTo>
                    <a:pt x="3351" y="75"/>
                    <a:pt x="3352" y="75"/>
                    <a:pt x="3353" y="75"/>
                  </a:cubicBezTo>
                  <a:cubicBezTo>
                    <a:pt x="3355" y="75"/>
                    <a:pt x="3355" y="75"/>
                    <a:pt x="3356" y="76"/>
                  </a:cubicBezTo>
                  <a:cubicBezTo>
                    <a:pt x="3356" y="77"/>
                    <a:pt x="3356" y="77"/>
                    <a:pt x="3355" y="78"/>
                  </a:cubicBezTo>
                  <a:cubicBezTo>
                    <a:pt x="3355" y="78"/>
                    <a:pt x="3354" y="78"/>
                    <a:pt x="3354" y="78"/>
                  </a:cubicBezTo>
                  <a:cubicBezTo>
                    <a:pt x="3353" y="79"/>
                    <a:pt x="3352" y="79"/>
                    <a:pt x="3352" y="79"/>
                  </a:cubicBezTo>
                  <a:cubicBezTo>
                    <a:pt x="3351" y="79"/>
                    <a:pt x="3351" y="80"/>
                    <a:pt x="3350" y="80"/>
                  </a:cubicBezTo>
                  <a:cubicBezTo>
                    <a:pt x="3350" y="81"/>
                    <a:pt x="3350" y="82"/>
                    <a:pt x="3350" y="84"/>
                  </a:cubicBezTo>
                  <a:cubicBezTo>
                    <a:pt x="3350" y="86"/>
                    <a:pt x="3350" y="87"/>
                    <a:pt x="3350" y="89"/>
                  </a:cubicBezTo>
                  <a:cubicBezTo>
                    <a:pt x="3350" y="91"/>
                    <a:pt x="3350" y="92"/>
                    <a:pt x="3351" y="94"/>
                  </a:cubicBezTo>
                  <a:cubicBezTo>
                    <a:pt x="3351" y="95"/>
                    <a:pt x="3351" y="96"/>
                    <a:pt x="3351" y="97"/>
                  </a:cubicBezTo>
                  <a:cubicBezTo>
                    <a:pt x="3351" y="97"/>
                    <a:pt x="3352" y="97"/>
                    <a:pt x="3352" y="97"/>
                  </a:cubicBezTo>
                  <a:cubicBezTo>
                    <a:pt x="3352" y="97"/>
                    <a:pt x="3352" y="97"/>
                    <a:pt x="3352" y="98"/>
                  </a:cubicBezTo>
                  <a:cubicBezTo>
                    <a:pt x="3352" y="97"/>
                    <a:pt x="3352" y="97"/>
                    <a:pt x="3351" y="98"/>
                  </a:cubicBezTo>
                  <a:cubicBezTo>
                    <a:pt x="3351" y="99"/>
                    <a:pt x="3351" y="99"/>
                    <a:pt x="3351" y="100"/>
                  </a:cubicBezTo>
                  <a:cubicBezTo>
                    <a:pt x="3355" y="101"/>
                    <a:pt x="3358" y="101"/>
                    <a:pt x="3361" y="100"/>
                  </a:cubicBezTo>
                  <a:cubicBezTo>
                    <a:pt x="3362" y="100"/>
                    <a:pt x="3363" y="99"/>
                    <a:pt x="3363" y="98"/>
                  </a:cubicBezTo>
                  <a:cubicBezTo>
                    <a:pt x="3364" y="98"/>
                    <a:pt x="3365" y="98"/>
                    <a:pt x="3366" y="98"/>
                  </a:cubicBezTo>
                  <a:cubicBezTo>
                    <a:pt x="3366" y="98"/>
                    <a:pt x="3367" y="99"/>
                    <a:pt x="3367" y="99"/>
                  </a:cubicBezTo>
                  <a:cubicBezTo>
                    <a:pt x="3367" y="99"/>
                    <a:pt x="3367" y="100"/>
                    <a:pt x="3367" y="100"/>
                  </a:cubicBezTo>
                  <a:cubicBezTo>
                    <a:pt x="3376" y="100"/>
                    <a:pt x="3385" y="100"/>
                    <a:pt x="3394" y="99"/>
                  </a:cubicBezTo>
                  <a:cubicBezTo>
                    <a:pt x="3403" y="98"/>
                    <a:pt x="3411" y="98"/>
                    <a:pt x="3420" y="98"/>
                  </a:cubicBezTo>
                  <a:cubicBezTo>
                    <a:pt x="3421" y="111"/>
                    <a:pt x="3421" y="125"/>
                    <a:pt x="3422" y="138"/>
                  </a:cubicBezTo>
                  <a:cubicBezTo>
                    <a:pt x="3422" y="152"/>
                    <a:pt x="3423" y="165"/>
                    <a:pt x="3424" y="178"/>
                  </a:cubicBezTo>
                  <a:cubicBezTo>
                    <a:pt x="3425" y="179"/>
                    <a:pt x="3426" y="179"/>
                    <a:pt x="3428" y="179"/>
                  </a:cubicBezTo>
                  <a:cubicBezTo>
                    <a:pt x="3428" y="178"/>
                    <a:pt x="3428" y="177"/>
                    <a:pt x="3429" y="177"/>
                  </a:cubicBezTo>
                  <a:cubicBezTo>
                    <a:pt x="3429" y="176"/>
                    <a:pt x="3430" y="175"/>
                    <a:pt x="3431" y="175"/>
                  </a:cubicBezTo>
                  <a:cubicBezTo>
                    <a:pt x="3433" y="175"/>
                    <a:pt x="3434" y="174"/>
                    <a:pt x="3435" y="173"/>
                  </a:cubicBezTo>
                  <a:cubicBezTo>
                    <a:pt x="3436" y="172"/>
                    <a:pt x="3437" y="171"/>
                    <a:pt x="3438" y="170"/>
                  </a:cubicBezTo>
                  <a:cubicBezTo>
                    <a:pt x="3439" y="170"/>
                    <a:pt x="3439" y="170"/>
                    <a:pt x="3439" y="171"/>
                  </a:cubicBezTo>
                  <a:cubicBezTo>
                    <a:pt x="3439" y="171"/>
                    <a:pt x="3440" y="172"/>
                    <a:pt x="3440" y="172"/>
                  </a:cubicBezTo>
                  <a:cubicBezTo>
                    <a:pt x="3442" y="172"/>
                    <a:pt x="3443" y="172"/>
                    <a:pt x="3444" y="172"/>
                  </a:cubicBezTo>
                  <a:cubicBezTo>
                    <a:pt x="3445" y="173"/>
                    <a:pt x="3446" y="174"/>
                    <a:pt x="3447" y="176"/>
                  </a:cubicBezTo>
                  <a:cubicBezTo>
                    <a:pt x="3446" y="177"/>
                    <a:pt x="3446" y="177"/>
                    <a:pt x="3445" y="177"/>
                  </a:cubicBezTo>
                  <a:cubicBezTo>
                    <a:pt x="3445" y="177"/>
                    <a:pt x="3445" y="177"/>
                    <a:pt x="3444" y="177"/>
                  </a:cubicBezTo>
                  <a:cubicBezTo>
                    <a:pt x="3444" y="176"/>
                    <a:pt x="3443" y="176"/>
                    <a:pt x="3442" y="176"/>
                  </a:cubicBezTo>
                  <a:cubicBezTo>
                    <a:pt x="3442" y="176"/>
                    <a:pt x="3441" y="176"/>
                    <a:pt x="3441" y="176"/>
                  </a:cubicBezTo>
                  <a:cubicBezTo>
                    <a:pt x="3440" y="175"/>
                    <a:pt x="3440" y="175"/>
                    <a:pt x="3439" y="174"/>
                  </a:cubicBezTo>
                  <a:cubicBezTo>
                    <a:pt x="3438" y="175"/>
                    <a:pt x="3438" y="176"/>
                    <a:pt x="3437" y="176"/>
                  </a:cubicBezTo>
                  <a:cubicBezTo>
                    <a:pt x="3437" y="177"/>
                    <a:pt x="3436" y="178"/>
                    <a:pt x="3436" y="179"/>
                  </a:cubicBezTo>
                  <a:cubicBezTo>
                    <a:pt x="3436" y="179"/>
                    <a:pt x="3436" y="180"/>
                    <a:pt x="3437" y="180"/>
                  </a:cubicBezTo>
                  <a:cubicBezTo>
                    <a:pt x="3437" y="180"/>
                    <a:pt x="3437" y="180"/>
                    <a:pt x="3437" y="181"/>
                  </a:cubicBezTo>
                  <a:cubicBezTo>
                    <a:pt x="3437" y="181"/>
                    <a:pt x="3436" y="181"/>
                    <a:pt x="3436" y="181"/>
                  </a:cubicBezTo>
                  <a:cubicBezTo>
                    <a:pt x="3435" y="182"/>
                    <a:pt x="3434" y="182"/>
                    <a:pt x="3434" y="182"/>
                  </a:cubicBezTo>
                  <a:cubicBezTo>
                    <a:pt x="3432" y="184"/>
                    <a:pt x="3431" y="185"/>
                    <a:pt x="3430" y="186"/>
                  </a:cubicBezTo>
                  <a:cubicBezTo>
                    <a:pt x="3430" y="186"/>
                    <a:pt x="3430" y="187"/>
                    <a:pt x="3430" y="187"/>
                  </a:cubicBezTo>
                  <a:cubicBezTo>
                    <a:pt x="3429" y="187"/>
                    <a:pt x="3429" y="188"/>
                    <a:pt x="3429" y="188"/>
                  </a:cubicBezTo>
                  <a:cubicBezTo>
                    <a:pt x="3430" y="188"/>
                    <a:pt x="3431" y="188"/>
                    <a:pt x="3431" y="189"/>
                  </a:cubicBezTo>
                  <a:cubicBezTo>
                    <a:pt x="3431" y="190"/>
                    <a:pt x="3431" y="190"/>
                    <a:pt x="3431" y="190"/>
                  </a:cubicBezTo>
                  <a:cubicBezTo>
                    <a:pt x="3432" y="191"/>
                    <a:pt x="3433" y="191"/>
                    <a:pt x="3434" y="191"/>
                  </a:cubicBezTo>
                  <a:cubicBezTo>
                    <a:pt x="3435" y="191"/>
                    <a:pt x="3435" y="191"/>
                    <a:pt x="3436" y="191"/>
                  </a:cubicBezTo>
                  <a:cubicBezTo>
                    <a:pt x="3435" y="193"/>
                    <a:pt x="3434" y="194"/>
                    <a:pt x="3433" y="193"/>
                  </a:cubicBezTo>
                  <a:cubicBezTo>
                    <a:pt x="3431" y="192"/>
                    <a:pt x="3431" y="191"/>
                    <a:pt x="3430" y="190"/>
                  </a:cubicBezTo>
                  <a:cubicBezTo>
                    <a:pt x="3429" y="190"/>
                    <a:pt x="3428" y="190"/>
                    <a:pt x="3427" y="190"/>
                  </a:cubicBezTo>
                  <a:cubicBezTo>
                    <a:pt x="3425" y="190"/>
                    <a:pt x="3425" y="189"/>
                    <a:pt x="3425" y="188"/>
                  </a:cubicBezTo>
                  <a:cubicBezTo>
                    <a:pt x="3425" y="187"/>
                    <a:pt x="3425" y="186"/>
                    <a:pt x="3425" y="186"/>
                  </a:cubicBezTo>
                  <a:cubicBezTo>
                    <a:pt x="3426" y="185"/>
                    <a:pt x="3426" y="185"/>
                    <a:pt x="3427" y="184"/>
                  </a:cubicBezTo>
                  <a:cubicBezTo>
                    <a:pt x="3428" y="184"/>
                    <a:pt x="3428" y="184"/>
                    <a:pt x="3429" y="184"/>
                  </a:cubicBezTo>
                  <a:cubicBezTo>
                    <a:pt x="3429" y="183"/>
                    <a:pt x="3430" y="183"/>
                    <a:pt x="3430" y="182"/>
                  </a:cubicBezTo>
                  <a:cubicBezTo>
                    <a:pt x="3430" y="182"/>
                    <a:pt x="3430" y="181"/>
                    <a:pt x="3429" y="181"/>
                  </a:cubicBezTo>
                  <a:cubicBezTo>
                    <a:pt x="3429" y="181"/>
                    <a:pt x="3429" y="181"/>
                    <a:pt x="3428" y="180"/>
                  </a:cubicBezTo>
                  <a:cubicBezTo>
                    <a:pt x="3427" y="181"/>
                    <a:pt x="3425" y="181"/>
                    <a:pt x="3424" y="182"/>
                  </a:cubicBezTo>
                  <a:cubicBezTo>
                    <a:pt x="3424" y="188"/>
                    <a:pt x="3424" y="194"/>
                    <a:pt x="3424" y="201"/>
                  </a:cubicBezTo>
                  <a:cubicBezTo>
                    <a:pt x="3425" y="208"/>
                    <a:pt x="3425" y="214"/>
                    <a:pt x="3425" y="221"/>
                  </a:cubicBezTo>
                  <a:cubicBezTo>
                    <a:pt x="3425" y="221"/>
                    <a:pt x="3426" y="222"/>
                    <a:pt x="3426" y="222"/>
                  </a:cubicBezTo>
                  <a:cubicBezTo>
                    <a:pt x="3426" y="222"/>
                    <a:pt x="3427" y="222"/>
                    <a:pt x="3427" y="223"/>
                  </a:cubicBezTo>
                  <a:cubicBezTo>
                    <a:pt x="3426" y="223"/>
                    <a:pt x="3426" y="223"/>
                    <a:pt x="3426" y="224"/>
                  </a:cubicBezTo>
                  <a:cubicBezTo>
                    <a:pt x="3426" y="224"/>
                    <a:pt x="3426" y="224"/>
                    <a:pt x="3425" y="225"/>
                  </a:cubicBezTo>
                  <a:lnTo>
                    <a:pt x="3426" y="244"/>
                  </a:lnTo>
                  <a:cubicBezTo>
                    <a:pt x="3426" y="248"/>
                    <a:pt x="3426" y="251"/>
                    <a:pt x="3426" y="254"/>
                  </a:cubicBezTo>
                  <a:cubicBezTo>
                    <a:pt x="3426" y="258"/>
                    <a:pt x="3427" y="261"/>
                    <a:pt x="3427" y="264"/>
                  </a:cubicBezTo>
                  <a:lnTo>
                    <a:pt x="3428" y="266"/>
                  </a:lnTo>
                  <a:cubicBezTo>
                    <a:pt x="3427" y="267"/>
                    <a:pt x="3427" y="268"/>
                    <a:pt x="3427" y="268"/>
                  </a:cubicBezTo>
                  <a:cubicBezTo>
                    <a:pt x="3428" y="269"/>
                    <a:pt x="3428" y="270"/>
                    <a:pt x="3428" y="271"/>
                  </a:cubicBezTo>
                  <a:cubicBezTo>
                    <a:pt x="3428" y="271"/>
                    <a:pt x="3428" y="272"/>
                    <a:pt x="3428" y="273"/>
                  </a:cubicBezTo>
                  <a:cubicBezTo>
                    <a:pt x="3427" y="274"/>
                    <a:pt x="3427" y="274"/>
                    <a:pt x="3428" y="275"/>
                  </a:cubicBezTo>
                  <a:cubicBezTo>
                    <a:pt x="3429" y="275"/>
                    <a:pt x="3430" y="276"/>
                    <a:pt x="3431" y="277"/>
                  </a:cubicBezTo>
                  <a:cubicBezTo>
                    <a:pt x="3432" y="278"/>
                    <a:pt x="3432" y="279"/>
                    <a:pt x="3432" y="280"/>
                  </a:cubicBezTo>
                  <a:cubicBezTo>
                    <a:pt x="3431" y="281"/>
                    <a:pt x="3431" y="282"/>
                    <a:pt x="3430" y="282"/>
                  </a:cubicBezTo>
                  <a:cubicBezTo>
                    <a:pt x="3429" y="282"/>
                    <a:pt x="3429" y="282"/>
                    <a:pt x="3429" y="283"/>
                  </a:cubicBezTo>
                  <a:cubicBezTo>
                    <a:pt x="3429" y="284"/>
                    <a:pt x="3429" y="284"/>
                    <a:pt x="3430" y="284"/>
                  </a:cubicBezTo>
                  <a:cubicBezTo>
                    <a:pt x="3431" y="284"/>
                    <a:pt x="3431" y="284"/>
                    <a:pt x="3432" y="285"/>
                  </a:cubicBezTo>
                  <a:cubicBezTo>
                    <a:pt x="3432" y="286"/>
                    <a:pt x="3432" y="287"/>
                    <a:pt x="3431" y="287"/>
                  </a:cubicBezTo>
                  <a:cubicBezTo>
                    <a:pt x="3431" y="288"/>
                    <a:pt x="3431" y="289"/>
                    <a:pt x="3432" y="290"/>
                  </a:cubicBezTo>
                  <a:cubicBezTo>
                    <a:pt x="3433" y="289"/>
                    <a:pt x="3433" y="288"/>
                    <a:pt x="3434" y="287"/>
                  </a:cubicBezTo>
                  <a:cubicBezTo>
                    <a:pt x="3434" y="286"/>
                    <a:pt x="3434" y="285"/>
                    <a:pt x="3433" y="285"/>
                  </a:cubicBezTo>
                  <a:cubicBezTo>
                    <a:pt x="3434" y="284"/>
                    <a:pt x="3434" y="283"/>
                    <a:pt x="3434" y="283"/>
                  </a:cubicBezTo>
                  <a:cubicBezTo>
                    <a:pt x="3434" y="282"/>
                    <a:pt x="3434" y="281"/>
                    <a:pt x="3434" y="281"/>
                  </a:cubicBezTo>
                  <a:cubicBezTo>
                    <a:pt x="3434" y="280"/>
                    <a:pt x="3434" y="279"/>
                    <a:pt x="3434" y="279"/>
                  </a:cubicBezTo>
                  <a:cubicBezTo>
                    <a:pt x="3434" y="278"/>
                    <a:pt x="3435" y="278"/>
                    <a:pt x="3435" y="278"/>
                  </a:cubicBezTo>
                  <a:cubicBezTo>
                    <a:pt x="3437" y="279"/>
                    <a:pt x="3438" y="280"/>
                    <a:pt x="3439" y="281"/>
                  </a:cubicBezTo>
                  <a:cubicBezTo>
                    <a:pt x="3441" y="282"/>
                    <a:pt x="3442" y="283"/>
                    <a:pt x="3442" y="285"/>
                  </a:cubicBezTo>
                  <a:cubicBezTo>
                    <a:pt x="3443" y="284"/>
                    <a:pt x="3444" y="284"/>
                    <a:pt x="3445" y="284"/>
                  </a:cubicBezTo>
                  <a:cubicBezTo>
                    <a:pt x="3445" y="283"/>
                    <a:pt x="3445" y="282"/>
                    <a:pt x="3446" y="281"/>
                  </a:cubicBezTo>
                  <a:cubicBezTo>
                    <a:pt x="3446" y="281"/>
                    <a:pt x="3446" y="280"/>
                    <a:pt x="3445" y="279"/>
                  </a:cubicBezTo>
                  <a:cubicBezTo>
                    <a:pt x="3445" y="278"/>
                    <a:pt x="3445" y="277"/>
                    <a:pt x="3445" y="276"/>
                  </a:cubicBezTo>
                  <a:cubicBezTo>
                    <a:pt x="3445" y="276"/>
                    <a:pt x="3445" y="276"/>
                    <a:pt x="3446" y="275"/>
                  </a:cubicBezTo>
                  <a:cubicBezTo>
                    <a:pt x="3447" y="275"/>
                    <a:pt x="3447" y="275"/>
                    <a:pt x="3448" y="275"/>
                  </a:cubicBezTo>
                  <a:cubicBezTo>
                    <a:pt x="3448" y="274"/>
                    <a:pt x="3448" y="274"/>
                    <a:pt x="3449" y="273"/>
                  </a:cubicBezTo>
                  <a:cubicBezTo>
                    <a:pt x="3449" y="272"/>
                    <a:pt x="3450" y="272"/>
                    <a:pt x="3451" y="272"/>
                  </a:cubicBezTo>
                  <a:cubicBezTo>
                    <a:pt x="3452" y="272"/>
                    <a:pt x="3453" y="272"/>
                    <a:pt x="3454" y="273"/>
                  </a:cubicBezTo>
                  <a:cubicBezTo>
                    <a:pt x="3455" y="275"/>
                    <a:pt x="3455" y="276"/>
                    <a:pt x="3455" y="277"/>
                  </a:cubicBezTo>
                  <a:cubicBezTo>
                    <a:pt x="3454" y="278"/>
                    <a:pt x="3454" y="278"/>
                    <a:pt x="3453" y="278"/>
                  </a:cubicBezTo>
                  <a:cubicBezTo>
                    <a:pt x="3452" y="278"/>
                    <a:pt x="3452" y="279"/>
                    <a:pt x="3452" y="280"/>
                  </a:cubicBezTo>
                  <a:cubicBezTo>
                    <a:pt x="3452" y="281"/>
                    <a:pt x="3452" y="281"/>
                    <a:pt x="3453" y="281"/>
                  </a:cubicBezTo>
                  <a:cubicBezTo>
                    <a:pt x="3454" y="281"/>
                    <a:pt x="3454" y="281"/>
                    <a:pt x="3455" y="281"/>
                  </a:cubicBezTo>
                  <a:cubicBezTo>
                    <a:pt x="3455" y="282"/>
                    <a:pt x="3455" y="283"/>
                    <a:pt x="3455" y="284"/>
                  </a:cubicBezTo>
                  <a:cubicBezTo>
                    <a:pt x="3455" y="286"/>
                    <a:pt x="3455" y="287"/>
                    <a:pt x="3455" y="287"/>
                  </a:cubicBezTo>
                  <a:cubicBezTo>
                    <a:pt x="3456" y="288"/>
                    <a:pt x="3457" y="289"/>
                    <a:pt x="3458" y="290"/>
                  </a:cubicBezTo>
                  <a:cubicBezTo>
                    <a:pt x="3458" y="291"/>
                    <a:pt x="3457" y="291"/>
                    <a:pt x="3456" y="291"/>
                  </a:cubicBezTo>
                  <a:cubicBezTo>
                    <a:pt x="3455" y="291"/>
                    <a:pt x="3455" y="291"/>
                    <a:pt x="3454" y="291"/>
                  </a:cubicBezTo>
                  <a:cubicBezTo>
                    <a:pt x="3454" y="292"/>
                    <a:pt x="3454" y="293"/>
                    <a:pt x="3455" y="294"/>
                  </a:cubicBezTo>
                  <a:cubicBezTo>
                    <a:pt x="3456" y="295"/>
                    <a:pt x="3456" y="295"/>
                    <a:pt x="3455" y="296"/>
                  </a:cubicBezTo>
                  <a:cubicBezTo>
                    <a:pt x="3454" y="298"/>
                    <a:pt x="3454" y="298"/>
                    <a:pt x="3453" y="297"/>
                  </a:cubicBezTo>
                  <a:cubicBezTo>
                    <a:pt x="3452" y="297"/>
                    <a:pt x="3451" y="296"/>
                    <a:pt x="3450" y="297"/>
                  </a:cubicBezTo>
                  <a:cubicBezTo>
                    <a:pt x="3450" y="297"/>
                    <a:pt x="3449" y="297"/>
                    <a:pt x="3449" y="298"/>
                  </a:cubicBezTo>
                  <a:cubicBezTo>
                    <a:pt x="3449" y="298"/>
                    <a:pt x="3448" y="298"/>
                    <a:pt x="3448" y="299"/>
                  </a:cubicBezTo>
                  <a:cubicBezTo>
                    <a:pt x="3447" y="299"/>
                    <a:pt x="3447" y="299"/>
                    <a:pt x="3447" y="298"/>
                  </a:cubicBezTo>
                  <a:cubicBezTo>
                    <a:pt x="3446" y="298"/>
                    <a:pt x="3446" y="298"/>
                    <a:pt x="3445" y="299"/>
                  </a:cubicBezTo>
                  <a:cubicBezTo>
                    <a:pt x="3445" y="300"/>
                    <a:pt x="3445" y="301"/>
                    <a:pt x="3445" y="303"/>
                  </a:cubicBezTo>
                  <a:cubicBezTo>
                    <a:pt x="3445" y="304"/>
                    <a:pt x="3446" y="305"/>
                    <a:pt x="3447" y="306"/>
                  </a:cubicBezTo>
                  <a:cubicBezTo>
                    <a:pt x="3446" y="307"/>
                    <a:pt x="3446" y="308"/>
                    <a:pt x="3447" y="309"/>
                  </a:cubicBezTo>
                  <a:cubicBezTo>
                    <a:pt x="3448" y="309"/>
                    <a:pt x="3449" y="310"/>
                    <a:pt x="3450" y="310"/>
                  </a:cubicBezTo>
                  <a:cubicBezTo>
                    <a:pt x="3450" y="311"/>
                    <a:pt x="3449" y="312"/>
                    <a:pt x="3449" y="313"/>
                  </a:cubicBezTo>
                  <a:cubicBezTo>
                    <a:pt x="3449" y="314"/>
                    <a:pt x="3449" y="314"/>
                    <a:pt x="3448" y="315"/>
                  </a:cubicBezTo>
                  <a:cubicBezTo>
                    <a:pt x="3448" y="314"/>
                    <a:pt x="3447" y="313"/>
                    <a:pt x="3447" y="312"/>
                  </a:cubicBezTo>
                  <a:cubicBezTo>
                    <a:pt x="3447" y="311"/>
                    <a:pt x="3447" y="310"/>
                    <a:pt x="3446" y="310"/>
                  </a:cubicBezTo>
                  <a:cubicBezTo>
                    <a:pt x="3445" y="310"/>
                    <a:pt x="3445" y="311"/>
                    <a:pt x="3445" y="312"/>
                  </a:cubicBezTo>
                  <a:cubicBezTo>
                    <a:pt x="3445" y="313"/>
                    <a:pt x="3445" y="314"/>
                    <a:pt x="3445" y="315"/>
                  </a:cubicBezTo>
                  <a:lnTo>
                    <a:pt x="3442" y="315"/>
                  </a:lnTo>
                  <a:cubicBezTo>
                    <a:pt x="3441" y="315"/>
                    <a:pt x="3441" y="316"/>
                    <a:pt x="3441" y="317"/>
                  </a:cubicBezTo>
                  <a:cubicBezTo>
                    <a:pt x="3440" y="317"/>
                    <a:pt x="3440" y="318"/>
                    <a:pt x="3441" y="319"/>
                  </a:cubicBezTo>
                  <a:cubicBezTo>
                    <a:pt x="3441" y="320"/>
                    <a:pt x="3442" y="320"/>
                    <a:pt x="3442" y="320"/>
                  </a:cubicBezTo>
                  <a:cubicBezTo>
                    <a:pt x="3443" y="320"/>
                    <a:pt x="3443" y="320"/>
                    <a:pt x="3444" y="319"/>
                  </a:cubicBezTo>
                  <a:cubicBezTo>
                    <a:pt x="3444" y="319"/>
                    <a:pt x="3444" y="318"/>
                    <a:pt x="3444" y="317"/>
                  </a:cubicBezTo>
                  <a:cubicBezTo>
                    <a:pt x="3445" y="317"/>
                    <a:pt x="3445" y="316"/>
                    <a:pt x="3445" y="316"/>
                  </a:cubicBezTo>
                  <a:cubicBezTo>
                    <a:pt x="3446" y="315"/>
                    <a:pt x="3446" y="315"/>
                    <a:pt x="3447" y="315"/>
                  </a:cubicBezTo>
                  <a:cubicBezTo>
                    <a:pt x="3448" y="316"/>
                    <a:pt x="3448" y="317"/>
                    <a:pt x="3448" y="318"/>
                  </a:cubicBezTo>
                  <a:cubicBezTo>
                    <a:pt x="3449" y="318"/>
                    <a:pt x="3449" y="319"/>
                    <a:pt x="3450" y="320"/>
                  </a:cubicBezTo>
                  <a:cubicBezTo>
                    <a:pt x="3450" y="321"/>
                    <a:pt x="3450" y="322"/>
                    <a:pt x="3451" y="322"/>
                  </a:cubicBezTo>
                  <a:cubicBezTo>
                    <a:pt x="3451" y="323"/>
                    <a:pt x="3451" y="323"/>
                    <a:pt x="3452" y="323"/>
                  </a:cubicBezTo>
                  <a:cubicBezTo>
                    <a:pt x="3453" y="323"/>
                    <a:pt x="3453" y="323"/>
                    <a:pt x="3454" y="323"/>
                  </a:cubicBezTo>
                  <a:cubicBezTo>
                    <a:pt x="3455" y="324"/>
                    <a:pt x="3455" y="325"/>
                    <a:pt x="3456" y="325"/>
                  </a:cubicBezTo>
                  <a:cubicBezTo>
                    <a:pt x="3456" y="326"/>
                    <a:pt x="3457" y="326"/>
                    <a:pt x="3457" y="326"/>
                  </a:cubicBezTo>
                  <a:cubicBezTo>
                    <a:pt x="3458" y="327"/>
                    <a:pt x="3459" y="326"/>
                    <a:pt x="3459" y="326"/>
                  </a:cubicBezTo>
                  <a:cubicBezTo>
                    <a:pt x="3460" y="325"/>
                    <a:pt x="3460" y="325"/>
                    <a:pt x="3459" y="324"/>
                  </a:cubicBezTo>
                  <a:cubicBezTo>
                    <a:pt x="3459" y="323"/>
                    <a:pt x="3459" y="323"/>
                    <a:pt x="3459" y="323"/>
                  </a:cubicBezTo>
                  <a:cubicBezTo>
                    <a:pt x="3459" y="323"/>
                    <a:pt x="3458" y="323"/>
                    <a:pt x="3458" y="322"/>
                  </a:cubicBezTo>
                  <a:cubicBezTo>
                    <a:pt x="3457" y="322"/>
                    <a:pt x="3457" y="321"/>
                    <a:pt x="3457" y="321"/>
                  </a:cubicBezTo>
                  <a:cubicBezTo>
                    <a:pt x="3457" y="320"/>
                    <a:pt x="3456" y="320"/>
                    <a:pt x="3455" y="320"/>
                  </a:cubicBezTo>
                  <a:cubicBezTo>
                    <a:pt x="3455" y="319"/>
                    <a:pt x="3454" y="319"/>
                    <a:pt x="3454" y="318"/>
                  </a:cubicBezTo>
                  <a:cubicBezTo>
                    <a:pt x="3452" y="319"/>
                    <a:pt x="3451" y="318"/>
                    <a:pt x="3450" y="318"/>
                  </a:cubicBezTo>
                  <a:cubicBezTo>
                    <a:pt x="3450" y="317"/>
                    <a:pt x="3450" y="316"/>
                    <a:pt x="3450" y="315"/>
                  </a:cubicBezTo>
                  <a:cubicBezTo>
                    <a:pt x="3451" y="315"/>
                    <a:pt x="3451" y="315"/>
                    <a:pt x="3452" y="315"/>
                  </a:cubicBezTo>
                  <a:cubicBezTo>
                    <a:pt x="3453" y="315"/>
                    <a:pt x="3453" y="315"/>
                    <a:pt x="3454" y="314"/>
                  </a:cubicBezTo>
                  <a:cubicBezTo>
                    <a:pt x="3454" y="314"/>
                    <a:pt x="3454" y="313"/>
                    <a:pt x="3455" y="312"/>
                  </a:cubicBezTo>
                  <a:cubicBezTo>
                    <a:pt x="3455" y="312"/>
                    <a:pt x="3455" y="311"/>
                    <a:pt x="3454" y="310"/>
                  </a:cubicBezTo>
                  <a:cubicBezTo>
                    <a:pt x="3454" y="310"/>
                    <a:pt x="3454" y="309"/>
                    <a:pt x="3453" y="309"/>
                  </a:cubicBezTo>
                  <a:cubicBezTo>
                    <a:pt x="3453" y="309"/>
                    <a:pt x="3452" y="309"/>
                    <a:pt x="3452" y="308"/>
                  </a:cubicBezTo>
                  <a:cubicBezTo>
                    <a:pt x="3452" y="307"/>
                    <a:pt x="3453" y="306"/>
                    <a:pt x="3455" y="306"/>
                  </a:cubicBezTo>
                  <a:cubicBezTo>
                    <a:pt x="3456" y="306"/>
                    <a:pt x="3456" y="306"/>
                    <a:pt x="3456" y="307"/>
                  </a:cubicBezTo>
                  <a:cubicBezTo>
                    <a:pt x="3456" y="307"/>
                    <a:pt x="3457" y="307"/>
                    <a:pt x="3458" y="307"/>
                  </a:cubicBezTo>
                  <a:cubicBezTo>
                    <a:pt x="3458" y="308"/>
                    <a:pt x="3459" y="307"/>
                    <a:pt x="3461" y="306"/>
                  </a:cubicBezTo>
                  <a:cubicBezTo>
                    <a:pt x="3462" y="305"/>
                    <a:pt x="3463" y="304"/>
                    <a:pt x="3463" y="303"/>
                  </a:cubicBezTo>
                  <a:cubicBezTo>
                    <a:pt x="3463" y="302"/>
                    <a:pt x="3462" y="301"/>
                    <a:pt x="3461" y="300"/>
                  </a:cubicBezTo>
                  <a:cubicBezTo>
                    <a:pt x="3459" y="299"/>
                    <a:pt x="3458" y="298"/>
                    <a:pt x="3458" y="297"/>
                  </a:cubicBezTo>
                  <a:cubicBezTo>
                    <a:pt x="3458" y="297"/>
                    <a:pt x="3459" y="296"/>
                    <a:pt x="3461" y="296"/>
                  </a:cubicBezTo>
                  <a:cubicBezTo>
                    <a:pt x="3462" y="296"/>
                    <a:pt x="3463" y="297"/>
                    <a:pt x="3464" y="297"/>
                  </a:cubicBezTo>
                  <a:cubicBezTo>
                    <a:pt x="3463" y="297"/>
                    <a:pt x="3463" y="298"/>
                    <a:pt x="3463" y="299"/>
                  </a:cubicBezTo>
                  <a:cubicBezTo>
                    <a:pt x="3465" y="300"/>
                    <a:pt x="3466" y="300"/>
                    <a:pt x="3467" y="300"/>
                  </a:cubicBezTo>
                  <a:cubicBezTo>
                    <a:pt x="3467" y="299"/>
                    <a:pt x="3468" y="298"/>
                    <a:pt x="3469" y="297"/>
                  </a:cubicBezTo>
                  <a:cubicBezTo>
                    <a:pt x="3470" y="296"/>
                    <a:pt x="3471" y="296"/>
                    <a:pt x="3472" y="297"/>
                  </a:cubicBezTo>
                  <a:cubicBezTo>
                    <a:pt x="3472" y="299"/>
                    <a:pt x="3472" y="300"/>
                    <a:pt x="3471" y="301"/>
                  </a:cubicBezTo>
                  <a:cubicBezTo>
                    <a:pt x="3470" y="301"/>
                    <a:pt x="3470" y="301"/>
                    <a:pt x="3469" y="301"/>
                  </a:cubicBezTo>
                  <a:cubicBezTo>
                    <a:pt x="3469" y="300"/>
                    <a:pt x="3468" y="300"/>
                    <a:pt x="3468" y="301"/>
                  </a:cubicBezTo>
                  <a:cubicBezTo>
                    <a:pt x="3467" y="301"/>
                    <a:pt x="3467" y="302"/>
                    <a:pt x="3467" y="302"/>
                  </a:cubicBezTo>
                  <a:cubicBezTo>
                    <a:pt x="3467" y="303"/>
                    <a:pt x="3467" y="303"/>
                    <a:pt x="3466" y="304"/>
                  </a:cubicBezTo>
                  <a:cubicBezTo>
                    <a:pt x="3466" y="304"/>
                    <a:pt x="3466" y="304"/>
                    <a:pt x="3465" y="304"/>
                  </a:cubicBezTo>
                  <a:cubicBezTo>
                    <a:pt x="3464" y="304"/>
                    <a:pt x="3464" y="304"/>
                    <a:pt x="3464" y="305"/>
                  </a:cubicBezTo>
                  <a:cubicBezTo>
                    <a:pt x="3464" y="307"/>
                    <a:pt x="3465" y="307"/>
                    <a:pt x="3467" y="307"/>
                  </a:cubicBezTo>
                  <a:cubicBezTo>
                    <a:pt x="3468" y="307"/>
                    <a:pt x="3468" y="307"/>
                    <a:pt x="3468" y="306"/>
                  </a:cubicBezTo>
                  <a:cubicBezTo>
                    <a:pt x="3468" y="306"/>
                    <a:pt x="3469" y="306"/>
                    <a:pt x="3469" y="306"/>
                  </a:cubicBezTo>
                  <a:lnTo>
                    <a:pt x="3471" y="307"/>
                  </a:lnTo>
                  <a:cubicBezTo>
                    <a:pt x="3470" y="307"/>
                    <a:pt x="3470" y="308"/>
                    <a:pt x="3470" y="308"/>
                  </a:cubicBezTo>
                  <a:cubicBezTo>
                    <a:pt x="3470" y="308"/>
                    <a:pt x="3469" y="308"/>
                    <a:pt x="3469" y="309"/>
                  </a:cubicBezTo>
                  <a:cubicBezTo>
                    <a:pt x="3470" y="309"/>
                    <a:pt x="3470" y="310"/>
                    <a:pt x="3470" y="311"/>
                  </a:cubicBezTo>
                  <a:cubicBezTo>
                    <a:pt x="3470" y="311"/>
                    <a:pt x="3470" y="312"/>
                    <a:pt x="3471" y="312"/>
                  </a:cubicBezTo>
                  <a:cubicBezTo>
                    <a:pt x="3470" y="313"/>
                    <a:pt x="3469" y="313"/>
                    <a:pt x="3468" y="314"/>
                  </a:cubicBezTo>
                  <a:cubicBezTo>
                    <a:pt x="3467" y="314"/>
                    <a:pt x="3467" y="315"/>
                    <a:pt x="3467" y="316"/>
                  </a:cubicBezTo>
                  <a:cubicBezTo>
                    <a:pt x="3467" y="317"/>
                    <a:pt x="3468" y="317"/>
                    <a:pt x="3470" y="317"/>
                  </a:cubicBezTo>
                  <a:cubicBezTo>
                    <a:pt x="3471" y="317"/>
                    <a:pt x="3472" y="316"/>
                    <a:pt x="3472" y="314"/>
                  </a:cubicBezTo>
                  <a:cubicBezTo>
                    <a:pt x="3474" y="314"/>
                    <a:pt x="3475" y="314"/>
                    <a:pt x="3475" y="312"/>
                  </a:cubicBezTo>
                  <a:cubicBezTo>
                    <a:pt x="3476" y="311"/>
                    <a:pt x="3476" y="309"/>
                    <a:pt x="3476" y="307"/>
                  </a:cubicBezTo>
                  <a:cubicBezTo>
                    <a:pt x="3476" y="307"/>
                    <a:pt x="3475" y="307"/>
                    <a:pt x="3473" y="307"/>
                  </a:cubicBezTo>
                  <a:cubicBezTo>
                    <a:pt x="3472" y="308"/>
                    <a:pt x="3471" y="307"/>
                    <a:pt x="3471" y="307"/>
                  </a:cubicBezTo>
                  <a:cubicBezTo>
                    <a:pt x="3472" y="306"/>
                    <a:pt x="3472" y="305"/>
                    <a:pt x="3473" y="306"/>
                  </a:cubicBezTo>
                  <a:cubicBezTo>
                    <a:pt x="3474" y="306"/>
                    <a:pt x="3475" y="306"/>
                    <a:pt x="3476" y="307"/>
                  </a:cubicBezTo>
                  <a:cubicBezTo>
                    <a:pt x="3477" y="307"/>
                    <a:pt x="3478" y="307"/>
                    <a:pt x="3478" y="307"/>
                  </a:cubicBezTo>
                  <a:cubicBezTo>
                    <a:pt x="3479" y="306"/>
                    <a:pt x="3480" y="307"/>
                    <a:pt x="3480" y="308"/>
                  </a:cubicBezTo>
                  <a:cubicBezTo>
                    <a:pt x="3480" y="308"/>
                    <a:pt x="3480" y="309"/>
                    <a:pt x="3480" y="309"/>
                  </a:cubicBezTo>
                  <a:cubicBezTo>
                    <a:pt x="3480" y="310"/>
                    <a:pt x="3481" y="310"/>
                    <a:pt x="3481" y="311"/>
                  </a:cubicBezTo>
                  <a:cubicBezTo>
                    <a:pt x="3481" y="311"/>
                    <a:pt x="3481" y="312"/>
                    <a:pt x="3482" y="312"/>
                  </a:cubicBezTo>
                  <a:cubicBezTo>
                    <a:pt x="3482" y="312"/>
                    <a:pt x="3482" y="312"/>
                    <a:pt x="3482" y="313"/>
                  </a:cubicBezTo>
                  <a:cubicBezTo>
                    <a:pt x="3483" y="315"/>
                    <a:pt x="3483" y="316"/>
                    <a:pt x="3482" y="318"/>
                  </a:cubicBezTo>
                  <a:cubicBezTo>
                    <a:pt x="3481" y="319"/>
                    <a:pt x="3480" y="320"/>
                    <a:pt x="3479" y="321"/>
                  </a:cubicBezTo>
                  <a:cubicBezTo>
                    <a:pt x="3480" y="321"/>
                    <a:pt x="3480" y="321"/>
                    <a:pt x="3481" y="321"/>
                  </a:cubicBezTo>
                  <a:cubicBezTo>
                    <a:pt x="3482" y="321"/>
                    <a:pt x="3482" y="320"/>
                    <a:pt x="3482" y="320"/>
                  </a:cubicBezTo>
                  <a:cubicBezTo>
                    <a:pt x="3482" y="319"/>
                    <a:pt x="3482" y="319"/>
                    <a:pt x="3482" y="319"/>
                  </a:cubicBezTo>
                  <a:cubicBezTo>
                    <a:pt x="3484" y="319"/>
                    <a:pt x="3485" y="320"/>
                    <a:pt x="3486" y="322"/>
                  </a:cubicBezTo>
                  <a:cubicBezTo>
                    <a:pt x="3486" y="324"/>
                    <a:pt x="3486" y="326"/>
                    <a:pt x="3486" y="328"/>
                  </a:cubicBezTo>
                  <a:lnTo>
                    <a:pt x="3484" y="331"/>
                  </a:lnTo>
                  <a:cubicBezTo>
                    <a:pt x="3484" y="331"/>
                    <a:pt x="3484" y="331"/>
                    <a:pt x="3484" y="332"/>
                  </a:cubicBezTo>
                  <a:cubicBezTo>
                    <a:pt x="3484" y="332"/>
                    <a:pt x="3484" y="333"/>
                    <a:pt x="3484" y="333"/>
                  </a:cubicBezTo>
                  <a:cubicBezTo>
                    <a:pt x="3484" y="333"/>
                    <a:pt x="3483" y="334"/>
                    <a:pt x="3482" y="334"/>
                  </a:cubicBezTo>
                  <a:cubicBezTo>
                    <a:pt x="3481" y="334"/>
                    <a:pt x="3481" y="334"/>
                    <a:pt x="3481" y="335"/>
                  </a:cubicBezTo>
                  <a:cubicBezTo>
                    <a:pt x="3481" y="336"/>
                    <a:pt x="3482" y="337"/>
                    <a:pt x="3484" y="336"/>
                  </a:cubicBezTo>
                  <a:cubicBezTo>
                    <a:pt x="3485" y="336"/>
                    <a:pt x="3485" y="336"/>
                    <a:pt x="3486" y="335"/>
                  </a:cubicBezTo>
                  <a:cubicBezTo>
                    <a:pt x="3486" y="335"/>
                    <a:pt x="3486" y="335"/>
                    <a:pt x="3487" y="335"/>
                  </a:cubicBezTo>
                  <a:cubicBezTo>
                    <a:pt x="3487" y="335"/>
                    <a:pt x="3487" y="336"/>
                    <a:pt x="3487" y="338"/>
                  </a:cubicBezTo>
                  <a:cubicBezTo>
                    <a:pt x="3488" y="339"/>
                    <a:pt x="3488" y="340"/>
                    <a:pt x="3486" y="341"/>
                  </a:cubicBezTo>
                  <a:cubicBezTo>
                    <a:pt x="3486" y="341"/>
                    <a:pt x="3485" y="341"/>
                    <a:pt x="3485" y="340"/>
                  </a:cubicBezTo>
                  <a:cubicBezTo>
                    <a:pt x="3485" y="339"/>
                    <a:pt x="3484" y="339"/>
                    <a:pt x="3483" y="339"/>
                  </a:cubicBezTo>
                  <a:cubicBezTo>
                    <a:pt x="3482" y="339"/>
                    <a:pt x="3482" y="339"/>
                    <a:pt x="3481" y="339"/>
                  </a:cubicBezTo>
                  <a:cubicBezTo>
                    <a:pt x="3480" y="340"/>
                    <a:pt x="3480" y="340"/>
                    <a:pt x="3479" y="339"/>
                  </a:cubicBezTo>
                  <a:cubicBezTo>
                    <a:pt x="3479" y="339"/>
                    <a:pt x="3479" y="338"/>
                    <a:pt x="3479" y="338"/>
                  </a:cubicBezTo>
                  <a:cubicBezTo>
                    <a:pt x="3480" y="337"/>
                    <a:pt x="3480" y="337"/>
                    <a:pt x="3479" y="336"/>
                  </a:cubicBezTo>
                  <a:cubicBezTo>
                    <a:pt x="3479" y="336"/>
                    <a:pt x="3478" y="336"/>
                    <a:pt x="3478" y="336"/>
                  </a:cubicBezTo>
                  <a:cubicBezTo>
                    <a:pt x="3477" y="336"/>
                    <a:pt x="3476" y="336"/>
                    <a:pt x="3476" y="336"/>
                  </a:cubicBezTo>
                  <a:cubicBezTo>
                    <a:pt x="3475" y="337"/>
                    <a:pt x="3474" y="337"/>
                    <a:pt x="3474" y="339"/>
                  </a:cubicBezTo>
                  <a:cubicBezTo>
                    <a:pt x="3475" y="340"/>
                    <a:pt x="3475" y="340"/>
                    <a:pt x="3476" y="340"/>
                  </a:cubicBezTo>
                  <a:cubicBezTo>
                    <a:pt x="3477" y="340"/>
                    <a:pt x="3477" y="340"/>
                    <a:pt x="3478" y="341"/>
                  </a:cubicBezTo>
                  <a:cubicBezTo>
                    <a:pt x="3477" y="341"/>
                    <a:pt x="3477" y="341"/>
                    <a:pt x="3477" y="342"/>
                  </a:cubicBezTo>
                  <a:cubicBezTo>
                    <a:pt x="3477" y="343"/>
                    <a:pt x="3476" y="343"/>
                    <a:pt x="3476" y="343"/>
                  </a:cubicBezTo>
                  <a:cubicBezTo>
                    <a:pt x="3475" y="343"/>
                    <a:pt x="3475" y="342"/>
                    <a:pt x="3474" y="342"/>
                  </a:cubicBezTo>
                  <a:cubicBezTo>
                    <a:pt x="3474" y="342"/>
                    <a:pt x="3473" y="342"/>
                    <a:pt x="3473" y="341"/>
                  </a:cubicBezTo>
                  <a:cubicBezTo>
                    <a:pt x="3473" y="340"/>
                    <a:pt x="3473" y="340"/>
                    <a:pt x="3473" y="340"/>
                  </a:cubicBezTo>
                  <a:cubicBezTo>
                    <a:pt x="3473" y="339"/>
                    <a:pt x="3474" y="339"/>
                    <a:pt x="3474" y="338"/>
                  </a:cubicBezTo>
                  <a:cubicBezTo>
                    <a:pt x="3473" y="338"/>
                    <a:pt x="3473" y="337"/>
                    <a:pt x="3472" y="337"/>
                  </a:cubicBezTo>
                  <a:cubicBezTo>
                    <a:pt x="3471" y="336"/>
                    <a:pt x="3471" y="336"/>
                    <a:pt x="3471" y="334"/>
                  </a:cubicBezTo>
                  <a:cubicBezTo>
                    <a:pt x="3471" y="334"/>
                    <a:pt x="3472" y="334"/>
                    <a:pt x="3473" y="334"/>
                  </a:cubicBezTo>
                  <a:cubicBezTo>
                    <a:pt x="3473" y="334"/>
                    <a:pt x="3474" y="334"/>
                    <a:pt x="3474" y="333"/>
                  </a:cubicBezTo>
                  <a:cubicBezTo>
                    <a:pt x="3473" y="331"/>
                    <a:pt x="3472" y="331"/>
                    <a:pt x="3470" y="332"/>
                  </a:cubicBezTo>
                  <a:cubicBezTo>
                    <a:pt x="3469" y="332"/>
                    <a:pt x="3468" y="332"/>
                    <a:pt x="3468" y="332"/>
                  </a:cubicBezTo>
                  <a:cubicBezTo>
                    <a:pt x="3467" y="331"/>
                    <a:pt x="3467" y="331"/>
                    <a:pt x="3466" y="331"/>
                  </a:cubicBezTo>
                  <a:cubicBezTo>
                    <a:pt x="3466" y="332"/>
                    <a:pt x="3466" y="333"/>
                    <a:pt x="3467" y="334"/>
                  </a:cubicBezTo>
                  <a:cubicBezTo>
                    <a:pt x="3469" y="335"/>
                    <a:pt x="3469" y="336"/>
                    <a:pt x="3468" y="338"/>
                  </a:cubicBezTo>
                  <a:cubicBezTo>
                    <a:pt x="3467" y="338"/>
                    <a:pt x="3467" y="338"/>
                    <a:pt x="3466" y="338"/>
                  </a:cubicBezTo>
                  <a:cubicBezTo>
                    <a:pt x="3465" y="337"/>
                    <a:pt x="3465" y="337"/>
                    <a:pt x="3464" y="336"/>
                  </a:cubicBezTo>
                  <a:cubicBezTo>
                    <a:pt x="3464" y="336"/>
                    <a:pt x="3463" y="335"/>
                    <a:pt x="3463" y="335"/>
                  </a:cubicBezTo>
                  <a:cubicBezTo>
                    <a:pt x="3462" y="334"/>
                    <a:pt x="3461" y="334"/>
                    <a:pt x="3461" y="334"/>
                  </a:cubicBezTo>
                  <a:cubicBezTo>
                    <a:pt x="3460" y="333"/>
                    <a:pt x="3460" y="333"/>
                    <a:pt x="3460" y="332"/>
                  </a:cubicBezTo>
                  <a:cubicBezTo>
                    <a:pt x="3459" y="331"/>
                    <a:pt x="3459" y="330"/>
                    <a:pt x="3459" y="330"/>
                  </a:cubicBezTo>
                  <a:cubicBezTo>
                    <a:pt x="3458" y="330"/>
                    <a:pt x="3458" y="330"/>
                    <a:pt x="3458" y="330"/>
                  </a:cubicBezTo>
                  <a:cubicBezTo>
                    <a:pt x="3458" y="331"/>
                    <a:pt x="3457" y="331"/>
                    <a:pt x="3457" y="331"/>
                  </a:cubicBezTo>
                  <a:cubicBezTo>
                    <a:pt x="3456" y="331"/>
                    <a:pt x="3456" y="330"/>
                    <a:pt x="3455" y="330"/>
                  </a:cubicBezTo>
                  <a:cubicBezTo>
                    <a:pt x="3454" y="330"/>
                    <a:pt x="3453" y="330"/>
                    <a:pt x="3453" y="330"/>
                  </a:cubicBezTo>
                  <a:cubicBezTo>
                    <a:pt x="3452" y="330"/>
                    <a:pt x="3452" y="329"/>
                    <a:pt x="3452" y="328"/>
                  </a:cubicBezTo>
                  <a:cubicBezTo>
                    <a:pt x="3452" y="327"/>
                    <a:pt x="3452" y="327"/>
                    <a:pt x="3451" y="326"/>
                  </a:cubicBezTo>
                  <a:cubicBezTo>
                    <a:pt x="3450" y="325"/>
                    <a:pt x="3449" y="326"/>
                    <a:pt x="3448" y="327"/>
                  </a:cubicBezTo>
                  <a:cubicBezTo>
                    <a:pt x="3448" y="328"/>
                    <a:pt x="3448" y="328"/>
                    <a:pt x="3448" y="328"/>
                  </a:cubicBezTo>
                  <a:cubicBezTo>
                    <a:pt x="3448" y="329"/>
                    <a:pt x="3449" y="329"/>
                    <a:pt x="3449" y="330"/>
                  </a:cubicBezTo>
                  <a:cubicBezTo>
                    <a:pt x="3449" y="330"/>
                    <a:pt x="3449" y="331"/>
                    <a:pt x="3449" y="331"/>
                  </a:cubicBezTo>
                  <a:cubicBezTo>
                    <a:pt x="3448" y="332"/>
                    <a:pt x="3448" y="332"/>
                    <a:pt x="3449" y="332"/>
                  </a:cubicBezTo>
                  <a:cubicBezTo>
                    <a:pt x="3450" y="332"/>
                    <a:pt x="3450" y="332"/>
                    <a:pt x="3450" y="332"/>
                  </a:cubicBezTo>
                  <a:cubicBezTo>
                    <a:pt x="3451" y="331"/>
                    <a:pt x="3451" y="331"/>
                    <a:pt x="3452" y="331"/>
                  </a:cubicBezTo>
                  <a:cubicBezTo>
                    <a:pt x="3453" y="331"/>
                    <a:pt x="3454" y="332"/>
                    <a:pt x="3454" y="333"/>
                  </a:cubicBezTo>
                  <a:cubicBezTo>
                    <a:pt x="3455" y="334"/>
                    <a:pt x="3455" y="335"/>
                    <a:pt x="3456" y="335"/>
                  </a:cubicBezTo>
                  <a:cubicBezTo>
                    <a:pt x="3457" y="335"/>
                    <a:pt x="3457" y="336"/>
                    <a:pt x="3458" y="335"/>
                  </a:cubicBezTo>
                  <a:cubicBezTo>
                    <a:pt x="3458" y="335"/>
                    <a:pt x="3458" y="335"/>
                    <a:pt x="3459" y="335"/>
                  </a:cubicBezTo>
                  <a:lnTo>
                    <a:pt x="3460" y="339"/>
                  </a:lnTo>
                  <a:cubicBezTo>
                    <a:pt x="3462" y="338"/>
                    <a:pt x="3464" y="339"/>
                    <a:pt x="3465" y="340"/>
                  </a:cubicBezTo>
                  <a:cubicBezTo>
                    <a:pt x="3465" y="342"/>
                    <a:pt x="3466" y="343"/>
                    <a:pt x="3466" y="345"/>
                  </a:cubicBezTo>
                  <a:cubicBezTo>
                    <a:pt x="3467" y="345"/>
                    <a:pt x="3467" y="346"/>
                    <a:pt x="3468" y="346"/>
                  </a:cubicBezTo>
                  <a:cubicBezTo>
                    <a:pt x="3469" y="346"/>
                    <a:pt x="3469" y="346"/>
                    <a:pt x="3469" y="347"/>
                  </a:cubicBezTo>
                  <a:cubicBezTo>
                    <a:pt x="3469" y="348"/>
                    <a:pt x="3470" y="348"/>
                    <a:pt x="3471" y="348"/>
                  </a:cubicBezTo>
                  <a:cubicBezTo>
                    <a:pt x="3471" y="348"/>
                    <a:pt x="3472" y="348"/>
                    <a:pt x="3472" y="348"/>
                  </a:cubicBezTo>
                  <a:cubicBezTo>
                    <a:pt x="3472" y="349"/>
                    <a:pt x="3471" y="350"/>
                    <a:pt x="3470" y="350"/>
                  </a:cubicBezTo>
                  <a:cubicBezTo>
                    <a:pt x="3470" y="349"/>
                    <a:pt x="3469" y="349"/>
                    <a:pt x="3469" y="348"/>
                  </a:cubicBezTo>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7">
              <a:extLst>
                <a:ext uri="{FF2B5EF4-FFF2-40B4-BE49-F238E27FC236}">
                  <a16:creationId xmlns:a16="http://schemas.microsoft.com/office/drawing/2014/main" id="{09D56B81-2D66-6A86-2386-27338E294E35}"/>
                </a:ext>
              </a:extLst>
            </p:cNvPr>
            <p:cNvSpPr>
              <a:spLocks noEditPoints="1"/>
            </p:cNvSpPr>
            <p:nvPr/>
          </p:nvSpPr>
          <p:spPr bwMode="auto">
            <a:xfrm>
              <a:off x="5113338" y="3181350"/>
              <a:ext cx="1943100" cy="473075"/>
            </a:xfrm>
            <a:custGeom>
              <a:avLst/>
              <a:gdLst>
                <a:gd name="T0" fmla="*/ 3857 w 3993"/>
                <a:gd name="T1" fmla="*/ 2 h 971"/>
                <a:gd name="T2" fmla="*/ 101 w 3993"/>
                <a:gd name="T3" fmla="*/ 166 h 971"/>
                <a:gd name="T4" fmla="*/ 52 w 3993"/>
                <a:gd name="T5" fmla="*/ 180 h 971"/>
                <a:gd name="T6" fmla="*/ 2 w 3993"/>
                <a:gd name="T7" fmla="*/ 274 h 971"/>
                <a:gd name="T8" fmla="*/ 28 w 3993"/>
                <a:gd name="T9" fmla="*/ 870 h 971"/>
                <a:gd name="T10" fmla="*/ 42 w 3993"/>
                <a:gd name="T11" fmla="*/ 919 h 971"/>
                <a:gd name="T12" fmla="*/ 136 w 3993"/>
                <a:gd name="T13" fmla="*/ 969 h 971"/>
                <a:gd name="T14" fmla="*/ 3892 w 3993"/>
                <a:gd name="T15" fmla="*/ 805 h 971"/>
                <a:gd name="T16" fmla="*/ 3941 w 3993"/>
                <a:gd name="T17" fmla="*/ 791 h 971"/>
                <a:gd name="T18" fmla="*/ 3991 w 3993"/>
                <a:gd name="T19" fmla="*/ 697 h 971"/>
                <a:gd name="T20" fmla="*/ 3965 w 3993"/>
                <a:gd name="T21" fmla="*/ 101 h 971"/>
                <a:gd name="T22" fmla="*/ 3951 w 3993"/>
                <a:gd name="T23" fmla="*/ 52 h 971"/>
                <a:gd name="T24" fmla="*/ 3857 w 3993"/>
                <a:gd name="T25" fmla="*/ 2 h 971"/>
                <a:gd name="T26" fmla="*/ 3860 w 3993"/>
                <a:gd name="T27" fmla="*/ 81 h 971"/>
                <a:gd name="T28" fmla="*/ 3882 w 3993"/>
                <a:gd name="T29" fmla="*/ 90 h 971"/>
                <a:gd name="T30" fmla="*/ 3886 w 3993"/>
                <a:gd name="T31" fmla="*/ 105 h 971"/>
                <a:gd name="T32" fmla="*/ 3912 w 3993"/>
                <a:gd name="T33" fmla="*/ 701 h 971"/>
                <a:gd name="T34" fmla="*/ 3903 w 3993"/>
                <a:gd name="T35" fmla="*/ 722 h 971"/>
                <a:gd name="T36" fmla="*/ 3889 w 3993"/>
                <a:gd name="T37" fmla="*/ 726 h 971"/>
                <a:gd name="T38" fmla="*/ 133 w 3993"/>
                <a:gd name="T39" fmla="*/ 890 h 971"/>
                <a:gd name="T40" fmla="*/ 112 w 3993"/>
                <a:gd name="T41" fmla="*/ 881 h 971"/>
                <a:gd name="T42" fmla="*/ 107 w 3993"/>
                <a:gd name="T43" fmla="*/ 867 h 971"/>
                <a:gd name="T44" fmla="*/ 81 w 3993"/>
                <a:gd name="T45" fmla="*/ 271 h 971"/>
                <a:gd name="T46" fmla="*/ 90 w 3993"/>
                <a:gd name="T47" fmla="*/ 250 h 971"/>
                <a:gd name="T48" fmla="*/ 105 w 3993"/>
                <a:gd name="T49" fmla="*/ 245 h 971"/>
                <a:gd name="T50" fmla="*/ 3860 w 3993"/>
                <a:gd name="T51" fmla="*/ 81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93" h="971">
                  <a:moveTo>
                    <a:pt x="3857" y="2"/>
                  </a:moveTo>
                  <a:lnTo>
                    <a:pt x="101" y="166"/>
                  </a:lnTo>
                  <a:cubicBezTo>
                    <a:pt x="101" y="166"/>
                    <a:pt x="77" y="167"/>
                    <a:pt x="52" y="180"/>
                  </a:cubicBezTo>
                  <a:cubicBezTo>
                    <a:pt x="27" y="194"/>
                    <a:pt x="0" y="229"/>
                    <a:pt x="2" y="274"/>
                  </a:cubicBezTo>
                  <a:lnTo>
                    <a:pt x="28" y="870"/>
                  </a:lnTo>
                  <a:cubicBezTo>
                    <a:pt x="28" y="870"/>
                    <a:pt x="29" y="895"/>
                    <a:pt x="42" y="919"/>
                  </a:cubicBezTo>
                  <a:cubicBezTo>
                    <a:pt x="56" y="944"/>
                    <a:pt x="91" y="971"/>
                    <a:pt x="136" y="969"/>
                  </a:cubicBezTo>
                  <a:lnTo>
                    <a:pt x="3892" y="805"/>
                  </a:lnTo>
                  <a:cubicBezTo>
                    <a:pt x="3892" y="805"/>
                    <a:pt x="3916" y="805"/>
                    <a:pt x="3941" y="791"/>
                  </a:cubicBezTo>
                  <a:cubicBezTo>
                    <a:pt x="3966" y="777"/>
                    <a:pt x="3993" y="742"/>
                    <a:pt x="3991" y="697"/>
                  </a:cubicBezTo>
                  <a:lnTo>
                    <a:pt x="3965" y="101"/>
                  </a:lnTo>
                  <a:cubicBezTo>
                    <a:pt x="3965" y="101"/>
                    <a:pt x="3965" y="77"/>
                    <a:pt x="3951" y="52"/>
                  </a:cubicBezTo>
                  <a:cubicBezTo>
                    <a:pt x="3937" y="27"/>
                    <a:pt x="3902" y="0"/>
                    <a:pt x="3857" y="2"/>
                  </a:cubicBezTo>
                  <a:close/>
                  <a:moveTo>
                    <a:pt x="3860" y="81"/>
                  </a:moveTo>
                  <a:cubicBezTo>
                    <a:pt x="3879" y="80"/>
                    <a:pt x="3878" y="84"/>
                    <a:pt x="3882" y="90"/>
                  </a:cubicBezTo>
                  <a:cubicBezTo>
                    <a:pt x="3885" y="97"/>
                    <a:pt x="3886" y="105"/>
                    <a:pt x="3886" y="105"/>
                  </a:cubicBezTo>
                  <a:lnTo>
                    <a:pt x="3912" y="701"/>
                  </a:lnTo>
                  <a:cubicBezTo>
                    <a:pt x="3913" y="720"/>
                    <a:pt x="3909" y="718"/>
                    <a:pt x="3903" y="722"/>
                  </a:cubicBezTo>
                  <a:cubicBezTo>
                    <a:pt x="3896" y="725"/>
                    <a:pt x="3889" y="726"/>
                    <a:pt x="3889" y="726"/>
                  </a:cubicBezTo>
                  <a:lnTo>
                    <a:pt x="133" y="890"/>
                  </a:lnTo>
                  <a:cubicBezTo>
                    <a:pt x="114" y="891"/>
                    <a:pt x="115" y="887"/>
                    <a:pt x="112" y="881"/>
                  </a:cubicBezTo>
                  <a:cubicBezTo>
                    <a:pt x="108" y="875"/>
                    <a:pt x="107" y="867"/>
                    <a:pt x="107" y="867"/>
                  </a:cubicBezTo>
                  <a:lnTo>
                    <a:pt x="81" y="271"/>
                  </a:lnTo>
                  <a:cubicBezTo>
                    <a:pt x="80" y="252"/>
                    <a:pt x="84" y="253"/>
                    <a:pt x="90" y="250"/>
                  </a:cubicBezTo>
                  <a:cubicBezTo>
                    <a:pt x="97" y="246"/>
                    <a:pt x="105" y="245"/>
                    <a:pt x="105" y="245"/>
                  </a:cubicBezTo>
                  <a:lnTo>
                    <a:pt x="3860" y="81"/>
                  </a:lnTo>
                  <a:close/>
                </a:path>
              </a:pathLst>
            </a:custGeom>
            <a:solidFill>
              <a:srgbClr val="EB1C2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8683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epChange16by9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1C23"/>
        </a:solidFill>
        <a:ln>
          <a:noFill/>
        </a:ln>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tepChange16by9 Master" id="{08A2AA5A-0237-4AF3-A6E3-8AB639B703B7}" vid="{BCE51013-BDF5-48DA-A1CE-F02A3297A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E68AED68B63554F9733033FC6391514" ma:contentTypeVersion="5" ma:contentTypeDescription="Create a new document." ma:contentTypeScope="" ma:versionID="29e59c6ef51eb81966e9ad688870dc89">
  <xsd:schema xmlns:xsd="http://www.w3.org/2001/XMLSchema" xmlns:xs="http://www.w3.org/2001/XMLSchema" xmlns:p="http://schemas.microsoft.com/office/2006/metadata/properties" xmlns:ns2="fe2b3769-ef23-4246-b360-1fb0a90f36b1" targetNamespace="http://schemas.microsoft.com/office/2006/metadata/properties" ma:root="true" ma:fieldsID="0248f101fd8464fa8ea798edf2a22f23" ns2:_="">
    <xsd:import namespace="fe2b3769-ef23-4246-b360-1fb0a90f36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b3769-ef23-4246-b360-1fb0a90f3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989FE-B6C6-4214-91A4-7868E16E9CEB}">
  <ds:schemaRefs>
    <ds:schemaRef ds:uri="http://schemas.microsoft.com/sharepoint/v3/contenttype/forms"/>
  </ds:schemaRefs>
</ds:datastoreItem>
</file>

<file path=customXml/itemProps2.xml><?xml version="1.0" encoding="utf-8"?>
<ds:datastoreItem xmlns:ds="http://schemas.openxmlformats.org/officeDocument/2006/customXml" ds:itemID="{5AC20014-2E15-4A79-B5FB-35A46A1BDEF1}">
  <ds:schemaRefs>
    <ds:schemaRef ds:uri="http://schemas.openxmlformats.org/package/2006/metadata/core-properties"/>
    <ds:schemaRef ds:uri="fe2b3769-ef23-4246-b360-1fb0a90f36b1"/>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B4D6A814-9A0B-45E8-8029-6092C4764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b3769-ef23-4246-b360-1fb0a90f36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1227</TotalTime>
  <Words>289</Words>
  <Application>Microsoft Office PowerPoint</Application>
  <PresentationFormat>Widescreen</PresentationFormat>
  <Paragraphs>49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Courier New</vt:lpstr>
      <vt:lpstr>StepChange16by9 Master</vt:lpstr>
      <vt:lpstr>PowerPoint Presentation</vt:lpstr>
      <vt:lpstr>Timeline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Sharing &amp; Learning</dc:title>
  <dc:creator>Gillian Simpson</dc:creator>
  <cp:lastModifiedBy>Aimie Clark</cp:lastModifiedBy>
  <cp:revision>40</cp:revision>
  <dcterms:created xsi:type="dcterms:W3CDTF">2018-06-19T13:17:58Z</dcterms:created>
  <dcterms:modified xsi:type="dcterms:W3CDTF">2024-01-15T13:33:36Z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69bf4a9-87bd-4dbf-a36c-1db5158e5def_Enabled">
    <vt:lpwstr>True</vt:lpwstr>
  </property>
  <property fmtid="{D5CDD505-2E9C-101B-9397-08002B2CF9AE}" pid="3" name="MSIP_Label_569bf4a9-87bd-4dbf-a36c-1db5158e5def_SiteId">
    <vt:lpwstr>ea80952e-a476-42d4-aaf4-5457852b0f7e</vt:lpwstr>
  </property>
  <property fmtid="{D5CDD505-2E9C-101B-9397-08002B2CF9AE}" pid="4" name="MSIP_Label_569bf4a9-87bd-4dbf-a36c-1db5158e5def_Owner">
    <vt:lpwstr>david.lane@bp.com</vt:lpwstr>
  </property>
  <property fmtid="{D5CDD505-2E9C-101B-9397-08002B2CF9AE}" pid="5" name="MSIP_Label_569bf4a9-87bd-4dbf-a36c-1db5158e5def_SetDate">
    <vt:lpwstr>2019-08-05T10:28:02.0350225Z</vt:lpwstr>
  </property>
  <property fmtid="{D5CDD505-2E9C-101B-9397-08002B2CF9AE}" pid="6" name="MSIP_Label_569bf4a9-87bd-4dbf-a36c-1db5158e5def_Name">
    <vt:lpwstr>General</vt:lpwstr>
  </property>
  <property fmtid="{D5CDD505-2E9C-101B-9397-08002B2CF9AE}" pid="7" name="MSIP_Label_569bf4a9-87bd-4dbf-a36c-1db5158e5def_Application">
    <vt:lpwstr>Microsoft Azure Information Protection</vt:lpwstr>
  </property>
  <property fmtid="{D5CDD505-2E9C-101B-9397-08002B2CF9AE}" pid="8" name="MSIP_Label_569bf4a9-87bd-4dbf-a36c-1db5158e5def_ActionId">
    <vt:lpwstr>d05bc4cb-a2ae-404e-a2a3-cd23fdfc19cf</vt:lpwstr>
  </property>
  <property fmtid="{D5CDD505-2E9C-101B-9397-08002B2CF9AE}" pid="9" name="MSIP_Label_569bf4a9-87bd-4dbf-a36c-1db5158e5def_Extended_MSFT_Method">
    <vt:lpwstr>Manual</vt:lpwstr>
  </property>
  <property fmtid="{D5CDD505-2E9C-101B-9397-08002B2CF9AE}" pid="10" name="Sensitivity">
    <vt:lpwstr>General</vt:lpwstr>
  </property>
  <property fmtid="{D5CDD505-2E9C-101B-9397-08002B2CF9AE}" pid="11" name="ContentTypeId">
    <vt:lpwstr>0x0101007E68AED68B63554F9733033FC6391514</vt:lpwstr>
  </property>
</Properties>
</file>