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218" r:id="rId5"/>
    <p:sldId id="324" r:id="rId6"/>
    <p:sldId id="2220" r:id="rId7"/>
    <p:sldId id="2222" r:id="rId8"/>
    <p:sldId id="22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00206-C3CF-46AA-9EBD-77CC42C76C8D}" v="129" dt="2024-03-26T11:42:17.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3" autoAdjust="0"/>
    <p:restoredTop sz="78571" autoAdjust="0"/>
  </p:normalViewPr>
  <p:slideViewPr>
    <p:cSldViewPr snapToGrid="0">
      <p:cViewPr varScale="1">
        <p:scale>
          <a:sx n="50" d="100"/>
          <a:sy n="50" d="100"/>
        </p:scale>
        <p:origin x="11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ie Clark" userId="5ab98718-224f-4bce-83ef-bf75917c7207" providerId="ADAL" clId="{1F000206-C3CF-46AA-9EBD-77CC42C76C8D}"/>
    <pc:docChg chg="undo custSel addSld delSld modSld delMainMaster">
      <pc:chgData name="Aimie Clark" userId="5ab98718-224f-4bce-83ef-bf75917c7207" providerId="ADAL" clId="{1F000206-C3CF-46AA-9EBD-77CC42C76C8D}" dt="2024-03-26T11:42:46.782" v="1781" actId="27107"/>
      <pc:docMkLst>
        <pc:docMk/>
      </pc:docMkLst>
      <pc:sldChg chg="del">
        <pc:chgData name="Aimie Clark" userId="5ab98718-224f-4bce-83ef-bf75917c7207" providerId="ADAL" clId="{1F000206-C3CF-46AA-9EBD-77CC42C76C8D}" dt="2024-02-28T07:15:12.964" v="38" actId="47"/>
        <pc:sldMkLst>
          <pc:docMk/>
          <pc:sldMk cId="3233010142" sldId="261"/>
        </pc:sldMkLst>
      </pc:sldChg>
      <pc:sldChg chg="del">
        <pc:chgData name="Aimie Clark" userId="5ab98718-224f-4bce-83ef-bf75917c7207" providerId="ADAL" clId="{1F000206-C3CF-46AA-9EBD-77CC42C76C8D}" dt="2024-03-12T09:14:05.684" v="1145" actId="47"/>
        <pc:sldMkLst>
          <pc:docMk/>
          <pc:sldMk cId="2808727889" sldId="262"/>
        </pc:sldMkLst>
      </pc:sldChg>
      <pc:sldChg chg="modSp del mod">
        <pc:chgData name="Aimie Clark" userId="5ab98718-224f-4bce-83ef-bf75917c7207" providerId="ADAL" clId="{1F000206-C3CF-46AA-9EBD-77CC42C76C8D}" dt="2024-02-28T08:51:02.189" v="527" actId="47"/>
        <pc:sldMkLst>
          <pc:docMk/>
          <pc:sldMk cId="1678444260" sldId="264"/>
        </pc:sldMkLst>
        <pc:spChg chg="mod">
          <ac:chgData name="Aimie Clark" userId="5ab98718-224f-4bce-83ef-bf75917c7207" providerId="ADAL" clId="{1F000206-C3CF-46AA-9EBD-77CC42C76C8D}" dt="2024-02-28T07:13:43.404" v="37" actId="20577"/>
          <ac:spMkLst>
            <pc:docMk/>
            <pc:sldMk cId="1678444260" sldId="264"/>
            <ac:spMk id="2" creationId="{00000000-0000-0000-0000-000000000000}"/>
          </ac:spMkLst>
        </pc:spChg>
        <pc:spChg chg="mod">
          <ac:chgData name="Aimie Clark" userId="5ab98718-224f-4bce-83ef-bf75917c7207" providerId="ADAL" clId="{1F000206-C3CF-46AA-9EBD-77CC42C76C8D}" dt="2024-02-28T07:13:25.907" v="3" actId="20577"/>
          <ac:spMkLst>
            <pc:docMk/>
            <pc:sldMk cId="1678444260" sldId="264"/>
            <ac:spMk id="8" creationId="{0F23FE49-ABB8-4C9F-9201-7BB4E45088E1}"/>
          </ac:spMkLst>
        </pc:spChg>
      </pc:sldChg>
      <pc:sldChg chg="del">
        <pc:chgData name="Aimie Clark" userId="5ab98718-224f-4bce-83ef-bf75917c7207" providerId="ADAL" clId="{1F000206-C3CF-46AA-9EBD-77CC42C76C8D}" dt="2024-03-12T09:14:02.533" v="1144" actId="47"/>
        <pc:sldMkLst>
          <pc:docMk/>
          <pc:sldMk cId="4169165401" sldId="278"/>
        </pc:sldMkLst>
      </pc:sldChg>
      <pc:sldChg chg="addSp delSp modSp del mod">
        <pc:chgData name="Aimie Clark" userId="5ab98718-224f-4bce-83ef-bf75917c7207" providerId="ADAL" clId="{1F000206-C3CF-46AA-9EBD-77CC42C76C8D}" dt="2024-03-19T09:30:59.427" v="1546" actId="47"/>
        <pc:sldMkLst>
          <pc:docMk/>
          <pc:sldMk cId="1891872623" sldId="300"/>
        </pc:sldMkLst>
        <pc:spChg chg="mod">
          <ac:chgData name="Aimie Clark" userId="5ab98718-224f-4bce-83ef-bf75917c7207" providerId="ADAL" clId="{1F000206-C3CF-46AA-9EBD-77CC42C76C8D}" dt="2024-03-12T08:08:26.584" v="813"/>
          <ac:spMkLst>
            <pc:docMk/>
            <pc:sldMk cId="1891872623" sldId="300"/>
            <ac:spMk id="4" creationId="{37D5FEB0-CF12-CB1F-8278-DAA9CC46F0CB}"/>
          </ac:spMkLst>
        </pc:spChg>
        <pc:spChg chg="del">
          <ac:chgData name="Aimie Clark" userId="5ab98718-224f-4bce-83ef-bf75917c7207" providerId="ADAL" clId="{1F000206-C3CF-46AA-9EBD-77CC42C76C8D}" dt="2024-02-28T07:16:27.527" v="46" actId="478"/>
          <ac:spMkLst>
            <pc:docMk/>
            <pc:sldMk cId="1891872623" sldId="300"/>
            <ac:spMk id="27" creationId="{7DDB1EFF-D4BE-B1C1-5D71-DF79C6381DB6}"/>
          </ac:spMkLst>
        </pc:spChg>
        <pc:spChg chg="add del">
          <ac:chgData name="Aimie Clark" userId="5ab98718-224f-4bce-83ef-bf75917c7207" providerId="ADAL" clId="{1F000206-C3CF-46AA-9EBD-77CC42C76C8D}" dt="2024-02-28T07:18:04.976" v="92" actId="478"/>
          <ac:spMkLst>
            <pc:docMk/>
            <pc:sldMk cId="1891872623" sldId="300"/>
            <ac:spMk id="32" creationId="{B028A889-7FD1-D1BE-9562-0EA32D61560D}"/>
          </ac:spMkLst>
        </pc:spChg>
        <pc:spChg chg="del">
          <ac:chgData name="Aimie Clark" userId="5ab98718-224f-4bce-83ef-bf75917c7207" providerId="ADAL" clId="{1F000206-C3CF-46AA-9EBD-77CC42C76C8D}" dt="2024-02-28T07:16:46.373" v="50" actId="478"/>
          <ac:spMkLst>
            <pc:docMk/>
            <pc:sldMk cId="1891872623" sldId="300"/>
            <ac:spMk id="33" creationId="{D2058156-306A-B38C-2A00-802884DB5DEC}"/>
          </ac:spMkLst>
        </pc:spChg>
        <pc:spChg chg="del">
          <ac:chgData name="Aimie Clark" userId="5ab98718-224f-4bce-83ef-bf75917c7207" providerId="ADAL" clId="{1F000206-C3CF-46AA-9EBD-77CC42C76C8D}" dt="2024-02-28T07:16:42.680" v="49" actId="478"/>
          <ac:spMkLst>
            <pc:docMk/>
            <pc:sldMk cId="1891872623" sldId="300"/>
            <ac:spMk id="1037" creationId="{5DC9813F-D142-2032-AB69-8CC4DFBA0914}"/>
          </ac:spMkLst>
        </pc:spChg>
        <pc:spChg chg="del">
          <ac:chgData name="Aimie Clark" userId="5ab98718-224f-4bce-83ef-bf75917c7207" providerId="ADAL" clId="{1F000206-C3CF-46AA-9EBD-77CC42C76C8D}" dt="2024-02-28T07:18:38.406" v="99" actId="478"/>
          <ac:spMkLst>
            <pc:docMk/>
            <pc:sldMk cId="1891872623" sldId="300"/>
            <ac:spMk id="1038" creationId="{BAE55725-9AE5-A4DF-ADCB-4B8083191105}"/>
          </ac:spMkLst>
        </pc:spChg>
        <pc:spChg chg="del mod">
          <ac:chgData name="Aimie Clark" userId="5ab98718-224f-4bce-83ef-bf75917c7207" providerId="ADAL" clId="{1F000206-C3CF-46AA-9EBD-77CC42C76C8D}" dt="2024-02-28T07:18:10.096" v="93" actId="478"/>
          <ac:spMkLst>
            <pc:docMk/>
            <pc:sldMk cId="1891872623" sldId="300"/>
            <ac:spMk id="1039" creationId="{2A097FC2-24F3-CDD7-437E-C8812CF9A4FC}"/>
          </ac:spMkLst>
        </pc:spChg>
        <pc:spChg chg="mod">
          <ac:chgData name="Aimie Clark" userId="5ab98718-224f-4bce-83ef-bf75917c7207" providerId="ADAL" clId="{1F000206-C3CF-46AA-9EBD-77CC42C76C8D}" dt="2024-02-28T08:14:14.954" v="489" actId="20577"/>
          <ac:spMkLst>
            <pc:docMk/>
            <pc:sldMk cId="1891872623" sldId="300"/>
            <ac:spMk id="1045" creationId="{FFCC45E0-598F-8E94-177D-C9216F42F90C}"/>
          </ac:spMkLst>
        </pc:spChg>
        <pc:spChg chg="del">
          <ac:chgData name="Aimie Clark" userId="5ab98718-224f-4bce-83ef-bf75917c7207" providerId="ADAL" clId="{1F000206-C3CF-46AA-9EBD-77CC42C76C8D}" dt="2024-02-28T07:18:20.181" v="96" actId="478"/>
          <ac:spMkLst>
            <pc:docMk/>
            <pc:sldMk cId="1891872623" sldId="300"/>
            <ac:spMk id="1053" creationId="{DB9B7AE7-A309-7DE5-D9B0-B6DA9515F8CE}"/>
          </ac:spMkLst>
        </pc:spChg>
        <pc:spChg chg="del">
          <ac:chgData name="Aimie Clark" userId="5ab98718-224f-4bce-83ef-bf75917c7207" providerId="ADAL" clId="{1F000206-C3CF-46AA-9EBD-77CC42C76C8D}" dt="2024-02-28T07:18:31.146" v="98" actId="478"/>
          <ac:spMkLst>
            <pc:docMk/>
            <pc:sldMk cId="1891872623" sldId="300"/>
            <ac:spMk id="1054" creationId="{9D0040D8-C224-2799-55F4-5A7B351256D1}"/>
          </ac:spMkLst>
        </pc:spChg>
        <pc:spChg chg="add del mod">
          <ac:chgData name="Aimie Clark" userId="5ab98718-224f-4bce-83ef-bf75917c7207" providerId="ADAL" clId="{1F000206-C3CF-46AA-9EBD-77CC42C76C8D}" dt="2024-02-28T07:16:35.190" v="47" actId="478"/>
          <ac:spMkLst>
            <pc:docMk/>
            <pc:sldMk cId="1891872623" sldId="300"/>
            <ac:spMk id="1057" creationId="{075B6AF2-2C4A-D88D-BC95-692227E4BC83}"/>
          </ac:spMkLst>
        </pc:spChg>
        <pc:spChg chg="add mod">
          <ac:chgData name="Aimie Clark" userId="5ab98718-224f-4bce-83ef-bf75917c7207" providerId="ADAL" clId="{1F000206-C3CF-46AA-9EBD-77CC42C76C8D}" dt="2024-02-28T07:17:02.004" v="84" actId="20577"/>
          <ac:spMkLst>
            <pc:docMk/>
            <pc:sldMk cId="1891872623" sldId="300"/>
            <ac:spMk id="1058" creationId="{D2BB2B85-DD41-6062-BEAE-3830582B1A01}"/>
          </ac:spMkLst>
        </pc:spChg>
        <pc:spChg chg="add mod ord">
          <ac:chgData name="Aimie Clark" userId="5ab98718-224f-4bce-83ef-bf75917c7207" providerId="ADAL" clId="{1F000206-C3CF-46AA-9EBD-77CC42C76C8D}" dt="2024-02-28T07:35:13.243" v="190" actId="167"/>
          <ac:spMkLst>
            <pc:docMk/>
            <pc:sldMk cId="1891872623" sldId="300"/>
            <ac:spMk id="1061" creationId="{023F43C6-5F28-6BC3-41CC-B606370DD317}"/>
          </ac:spMkLst>
        </pc:spChg>
        <pc:grpChg chg="del">
          <ac:chgData name="Aimie Clark" userId="5ab98718-224f-4bce-83ef-bf75917c7207" providerId="ADAL" clId="{1F000206-C3CF-46AA-9EBD-77CC42C76C8D}" dt="2024-02-28T07:18:12.407" v="94" actId="478"/>
          <ac:grpSpMkLst>
            <pc:docMk/>
            <pc:sldMk cId="1891872623" sldId="300"/>
            <ac:grpSpMk id="2" creationId="{140BCB25-AF68-4D94-5F31-F7173F97681C}"/>
          </ac:grpSpMkLst>
        </pc:grpChg>
        <pc:grpChg chg="del">
          <ac:chgData name="Aimie Clark" userId="5ab98718-224f-4bce-83ef-bf75917c7207" providerId="ADAL" clId="{1F000206-C3CF-46AA-9EBD-77CC42C76C8D}" dt="2024-02-28T07:16:24.232" v="45" actId="478"/>
          <ac:grpSpMkLst>
            <pc:docMk/>
            <pc:sldMk cId="1891872623" sldId="300"/>
            <ac:grpSpMk id="34" creationId="{79705D14-094B-D8EF-35B6-705D3FE5191C}"/>
          </ac:grpSpMkLst>
        </pc:grpChg>
        <pc:grpChg chg="del">
          <ac:chgData name="Aimie Clark" userId="5ab98718-224f-4bce-83ef-bf75917c7207" providerId="ADAL" clId="{1F000206-C3CF-46AA-9EBD-77CC42C76C8D}" dt="2024-02-28T07:18:15.381" v="95" actId="478"/>
          <ac:grpSpMkLst>
            <pc:docMk/>
            <pc:sldMk cId="1891872623" sldId="300"/>
            <ac:grpSpMk id="1046" creationId="{44D5250C-4000-3790-7BFA-E4193A667391}"/>
          </ac:grpSpMkLst>
        </pc:grpChg>
        <pc:picChg chg="del">
          <ac:chgData name="Aimie Clark" userId="5ab98718-224f-4bce-83ef-bf75917c7207" providerId="ADAL" clId="{1F000206-C3CF-46AA-9EBD-77CC42C76C8D}" dt="2024-02-28T07:16:37.995" v="48" actId="478"/>
          <ac:picMkLst>
            <pc:docMk/>
            <pc:sldMk cId="1891872623" sldId="300"/>
            <ac:picMk id="1043" creationId="{552DD985-7717-7F5B-8782-1C79F269E279}"/>
          </ac:picMkLst>
        </pc:picChg>
        <pc:picChg chg="del">
          <ac:chgData name="Aimie Clark" userId="5ab98718-224f-4bce-83ef-bf75917c7207" providerId="ADAL" clId="{1F000206-C3CF-46AA-9EBD-77CC42C76C8D}" dt="2024-02-28T07:18:24.688" v="97" actId="478"/>
          <ac:picMkLst>
            <pc:docMk/>
            <pc:sldMk cId="1891872623" sldId="300"/>
            <ac:picMk id="1055" creationId="{BBA5F88A-92A9-64ED-5572-9D2E9874C0F5}"/>
          </ac:picMkLst>
        </pc:picChg>
        <pc:picChg chg="add mod">
          <ac:chgData name="Aimie Clark" userId="5ab98718-224f-4bce-83ef-bf75917c7207" providerId="ADAL" clId="{1F000206-C3CF-46AA-9EBD-77CC42C76C8D}" dt="2024-02-28T07:25:09.444" v="137" actId="14100"/>
          <ac:picMkLst>
            <pc:docMk/>
            <pc:sldMk cId="1891872623" sldId="300"/>
            <ac:picMk id="1059" creationId="{E0F9B70D-0B7C-B7CE-9727-CB12CF7D7340}"/>
          </ac:picMkLst>
        </pc:picChg>
        <pc:picChg chg="add mod">
          <ac:chgData name="Aimie Clark" userId="5ab98718-224f-4bce-83ef-bf75917c7207" providerId="ADAL" clId="{1F000206-C3CF-46AA-9EBD-77CC42C76C8D}" dt="2024-02-28T07:25:09.444" v="137" actId="14100"/>
          <ac:picMkLst>
            <pc:docMk/>
            <pc:sldMk cId="1891872623" sldId="300"/>
            <ac:picMk id="1060" creationId="{86944CBA-4EB4-017C-6E9D-49A4E2FB9822}"/>
          </ac:picMkLst>
        </pc:picChg>
      </pc:sldChg>
      <pc:sldChg chg="addSp delSp modSp mod delAnim modAnim modNotesTx">
        <pc:chgData name="Aimie Clark" userId="5ab98718-224f-4bce-83ef-bf75917c7207" providerId="ADAL" clId="{1F000206-C3CF-46AA-9EBD-77CC42C76C8D}" dt="2024-03-26T11:37:45.706" v="1779" actId="20577"/>
        <pc:sldMkLst>
          <pc:docMk/>
          <pc:sldMk cId="4145621844" sldId="324"/>
        </pc:sldMkLst>
        <pc:spChg chg="add mod">
          <ac:chgData name="Aimie Clark" userId="5ab98718-224f-4bce-83ef-bf75917c7207" providerId="ADAL" clId="{1F000206-C3CF-46AA-9EBD-77CC42C76C8D}" dt="2024-03-26T11:05:56.312" v="1629"/>
          <ac:spMkLst>
            <pc:docMk/>
            <pc:sldMk cId="4145621844" sldId="324"/>
            <ac:spMk id="4" creationId="{25F70BAB-B579-6BB1-D43C-EA19840AC6D1}"/>
          </ac:spMkLst>
        </pc:spChg>
        <pc:spChg chg="del">
          <ac:chgData name="Aimie Clark" userId="5ab98718-224f-4bce-83ef-bf75917c7207" providerId="ADAL" clId="{1F000206-C3CF-46AA-9EBD-77CC42C76C8D}" dt="2024-03-12T09:18:55.575" v="1147" actId="478"/>
          <ac:spMkLst>
            <pc:docMk/>
            <pc:sldMk cId="4145621844" sldId="324"/>
            <ac:spMk id="4" creationId="{37D5FEB0-CF12-CB1F-8278-DAA9CC46F0CB}"/>
          </ac:spMkLst>
        </pc:spChg>
        <pc:spChg chg="del mod">
          <ac:chgData name="Aimie Clark" userId="5ab98718-224f-4bce-83ef-bf75917c7207" providerId="ADAL" clId="{1F000206-C3CF-46AA-9EBD-77CC42C76C8D}" dt="2024-02-28T07:42:20.095" v="335" actId="478"/>
          <ac:spMkLst>
            <pc:docMk/>
            <pc:sldMk cId="4145621844" sldId="324"/>
            <ac:spMk id="5" creationId="{3043D1E5-3D38-EF78-4A6A-F71CE7BDF522}"/>
          </ac:spMkLst>
        </pc:spChg>
        <pc:spChg chg="add mod">
          <ac:chgData name="Aimie Clark" userId="5ab98718-224f-4bce-83ef-bf75917c7207" providerId="ADAL" clId="{1F000206-C3CF-46AA-9EBD-77CC42C76C8D}" dt="2024-03-12T09:18:57.813" v="1148"/>
          <ac:spMkLst>
            <pc:docMk/>
            <pc:sldMk cId="4145621844" sldId="324"/>
            <ac:spMk id="5" creationId="{7B298ECD-7198-7078-01DF-9C610E17080D}"/>
          </ac:spMkLst>
        </pc:spChg>
        <pc:spChg chg="del">
          <ac:chgData name="Aimie Clark" userId="5ab98718-224f-4bce-83ef-bf75917c7207" providerId="ADAL" clId="{1F000206-C3CF-46AA-9EBD-77CC42C76C8D}" dt="2024-02-28T07:30:19.694" v="166" actId="478"/>
          <ac:spMkLst>
            <pc:docMk/>
            <pc:sldMk cId="4145621844" sldId="324"/>
            <ac:spMk id="9" creationId="{D0C456C7-86D5-A914-8CBC-6241F17B379D}"/>
          </ac:spMkLst>
        </pc:spChg>
        <pc:spChg chg="del mod">
          <ac:chgData name="Aimie Clark" userId="5ab98718-224f-4bce-83ef-bf75917c7207" providerId="ADAL" clId="{1F000206-C3CF-46AA-9EBD-77CC42C76C8D}" dt="2024-02-28T07:29:33.716" v="160" actId="478"/>
          <ac:spMkLst>
            <pc:docMk/>
            <pc:sldMk cId="4145621844" sldId="324"/>
            <ac:spMk id="10" creationId="{2D7D1B08-2444-318B-3472-7673795C1DE9}"/>
          </ac:spMkLst>
        </pc:spChg>
        <pc:spChg chg="del">
          <ac:chgData name="Aimie Clark" userId="5ab98718-224f-4bce-83ef-bf75917c7207" providerId="ADAL" clId="{1F000206-C3CF-46AA-9EBD-77CC42C76C8D}" dt="2024-02-28T07:29:45.155" v="161" actId="478"/>
          <ac:spMkLst>
            <pc:docMk/>
            <pc:sldMk cId="4145621844" sldId="324"/>
            <ac:spMk id="11" creationId="{31E31395-23F5-1000-D87A-E6146887F4F3}"/>
          </ac:spMkLst>
        </pc:spChg>
        <pc:spChg chg="del mod">
          <ac:chgData name="Aimie Clark" userId="5ab98718-224f-4bce-83ef-bf75917c7207" providerId="ADAL" clId="{1F000206-C3CF-46AA-9EBD-77CC42C76C8D}" dt="2024-02-28T07:29:33.716" v="160" actId="478"/>
          <ac:spMkLst>
            <pc:docMk/>
            <pc:sldMk cId="4145621844" sldId="324"/>
            <ac:spMk id="12" creationId="{D8AC32B9-9C2A-0803-3DB3-64A321DB9B66}"/>
          </ac:spMkLst>
        </pc:spChg>
        <pc:spChg chg="mod">
          <ac:chgData name="Aimie Clark" userId="5ab98718-224f-4bce-83ef-bf75917c7207" providerId="ADAL" clId="{1F000206-C3CF-46AA-9EBD-77CC42C76C8D}" dt="2024-03-19T08:24:22.584" v="1149"/>
          <ac:spMkLst>
            <pc:docMk/>
            <pc:sldMk cId="4145621844" sldId="324"/>
            <ac:spMk id="13" creationId="{27615982-8013-D7C5-820E-4DAC191B186A}"/>
          </ac:spMkLst>
        </pc:spChg>
        <pc:spChg chg="mod">
          <ac:chgData name="Aimie Clark" userId="5ab98718-224f-4bce-83ef-bf75917c7207" providerId="ADAL" clId="{1F000206-C3CF-46AA-9EBD-77CC42C76C8D}" dt="2024-03-19T09:34:51.001" v="1614" actId="1076"/>
          <ac:spMkLst>
            <pc:docMk/>
            <pc:sldMk cId="4145621844" sldId="324"/>
            <ac:spMk id="14" creationId="{66AA2354-D86A-E191-A011-C3173BB1C845}"/>
          </ac:spMkLst>
        </pc:spChg>
        <pc:spChg chg="del">
          <ac:chgData name="Aimie Clark" userId="5ab98718-224f-4bce-83ef-bf75917c7207" providerId="ADAL" clId="{1F000206-C3CF-46AA-9EBD-77CC42C76C8D}" dt="2024-02-28T08:15:09.745" v="490" actId="478"/>
          <ac:spMkLst>
            <pc:docMk/>
            <pc:sldMk cId="4145621844" sldId="324"/>
            <ac:spMk id="15" creationId="{55A0B3C4-985B-4161-7494-59AA20877861}"/>
          </ac:spMkLst>
        </pc:spChg>
        <pc:spChg chg="del">
          <ac:chgData name="Aimie Clark" userId="5ab98718-224f-4bce-83ef-bf75917c7207" providerId="ADAL" clId="{1F000206-C3CF-46AA-9EBD-77CC42C76C8D}" dt="2024-02-28T08:15:15.898" v="491" actId="478"/>
          <ac:spMkLst>
            <pc:docMk/>
            <pc:sldMk cId="4145621844" sldId="324"/>
            <ac:spMk id="16" creationId="{307A952F-2589-FA34-8B9C-37A9D4806D4D}"/>
          </ac:spMkLst>
        </pc:spChg>
        <pc:spChg chg="del mod">
          <ac:chgData name="Aimie Clark" userId="5ab98718-224f-4bce-83ef-bf75917c7207" providerId="ADAL" clId="{1F000206-C3CF-46AA-9EBD-77CC42C76C8D}" dt="2024-02-28T07:29:33.716" v="160" actId="478"/>
          <ac:spMkLst>
            <pc:docMk/>
            <pc:sldMk cId="4145621844" sldId="324"/>
            <ac:spMk id="17" creationId="{2A2A904C-29E8-286C-FE3C-0A621410A3A1}"/>
          </ac:spMkLst>
        </pc:spChg>
        <pc:spChg chg="del">
          <ac:chgData name="Aimie Clark" userId="5ab98718-224f-4bce-83ef-bf75917c7207" providerId="ADAL" clId="{1F000206-C3CF-46AA-9EBD-77CC42C76C8D}" dt="2024-02-28T07:29:45.155" v="161" actId="478"/>
          <ac:spMkLst>
            <pc:docMk/>
            <pc:sldMk cId="4145621844" sldId="324"/>
            <ac:spMk id="18" creationId="{4B8C1437-A733-EC6B-89FC-ADA4A79C076B}"/>
          </ac:spMkLst>
        </pc:spChg>
        <pc:spChg chg="del mod">
          <ac:chgData name="Aimie Clark" userId="5ab98718-224f-4bce-83ef-bf75917c7207" providerId="ADAL" clId="{1F000206-C3CF-46AA-9EBD-77CC42C76C8D}" dt="2024-02-28T07:29:33.716" v="160" actId="478"/>
          <ac:spMkLst>
            <pc:docMk/>
            <pc:sldMk cId="4145621844" sldId="324"/>
            <ac:spMk id="19" creationId="{5385BA4C-D60B-E87F-FDB1-A725F037B733}"/>
          </ac:spMkLst>
        </pc:spChg>
        <pc:spChg chg="del">
          <ac:chgData name="Aimie Clark" userId="5ab98718-224f-4bce-83ef-bf75917c7207" providerId="ADAL" clId="{1F000206-C3CF-46AA-9EBD-77CC42C76C8D}" dt="2024-02-28T07:29:53.908" v="162" actId="478"/>
          <ac:spMkLst>
            <pc:docMk/>
            <pc:sldMk cId="4145621844" sldId="324"/>
            <ac:spMk id="20" creationId="{EE273607-8D5F-0159-F401-94356AACE13F}"/>
          </ac:spMkLst>
        </pc:spChg>
        <pc:spChg chg="del">
          <ac:chgData name="Aimie Clark" userId="5ab98718-224f-4bce-83ef-bf75917c7207" providerId="ADAL" clId="{1F000206-C3CF-46AA-9EBD-77CC42C76C8D}" dt="2024-02-28T07:29:45.155" v="161" actId="478"/>
          <ac:spMkLst>
            <pc:docMk/>
            <pc:sldMk cId="4145621844" sldId="324"/>
            <ac:spMk id="21" creationId="{668CD2A6-1BA4-1415-EB41-95B52B5234C6}"/>
          </ac:spMkLst>
        </pc:spChg>
        <pc:spChg chg="mod">
          <ac:chgData name="Aimie Clark" userId="5ab98718-224f-4bce-83ef-bf75917c7207" providerId="ADAL" clId="{1F000206-C3CF-46AA-9EBD-77CC42C76C8D}" dt="2024-02-28T07:27:38.310" v="158" actId="20577"/>
          <ac:spMkLst>
            <pc:docMk/>
            <pc:sldMk cId="4145621844" sldId="324"/>
            <ac:spMk id="27" creationId="{7DDB1EFF-D4BE-B1C1-5D71-DF79C6381DB6}"/>
          </ac:spMkLst>
        </pc:spChg>
        <pc:graphicFrameChg chg="del">
          <ac:chgData name="Aimie Clark" userId="5ab98718-224f-4bce-83ef-bf75917c7207" providerId="ADAL" clId="{1F000206-C3CF-46AA-9EBD-77CC42C76C8D}" dt="2024-02-28T07:30:04.386" v="163" actId="478"/>
          <ac:graphicFrameMkLst>
            <pc:docMk/>
            <pc:sldMk cId="4145621844" sldId="324"/>
            <ac:graphicFrameMk id="2" creationId="{69BB6001-5945-5EC0-E9E7-FCF20A2AAB69}"/>
          </ac:graphicFrameMkLst>
        </pc:graphicFrameChg>
        <pc:picChg chg="add mod">
          <ac:chgData name="Aimie Clark" userId="5ab98718-224f-4bce-83ef-bf75917c7207" providerId="ADAL" clId="{1F000206-C3CF-46AA-9EBD-77CC42C76C8D}" dt="2024-03-12T08:41:54.835" v="924" actId="1076"/>
          <ac:picMkLst>
            <pc:docMk/>
            <pc:sldMk cId="4145621844" sldId="324"/>
            <ac:picMk id="2" creationId="{3BB4AB07-1856-949F-DF86-D1555115AAF9}"/>
          </ac:picMkLst>
        </pc:picChg>
        <pc:picChg chg="mod">
          <ac:chgData name="Aimie Clark" userId="5ab98718-224f-4bce-83ef-bf75917c7207" providerId="ADAL" clId="{1F000206-C3CF-46AA-9EBD-77CC42C76C8D}" dt="2024-03-19T09:34:55.614" v="1615" actId="1076"/>
          <ac:picMkLst>
            <pc:docMk/>
            <pc:sldMk cId="4145621844" sldId="324"/>
            <ac:picMk id="3" creationId="{57347A5E-A7B1-F3FC-E48B-8CC3617DAB5E}"/>
          </ac:picMkLst>
        </pc:picChg>
      </pc:sldChg>
      <pc:sldChg chg="del">
        <pc:chgData name="Aimie Clark" userId="5ab98718-224f-4bce-83ef-bf75917c7207" providerId="ADAL" clId="{1F000206-C3CF-46AA-9EBD-77CC42C76C8D}" dt="2024-03-12T09:14:07.005" v="1146" actId="47"/>
        <pc:sldMkLst>
          <pc:docMk/>
          <pc:sldMk cId="819829708" sldId="2217"/>
        </pc:sldMkLst>
      </pc:sldChg>
      <pc:sldChg chg="addSp delSp modSp mod">
        <pc:chgData name="Aimie Clark" userId="5ab98718-224f-4bce-83ef-bf75917c7207" providerId="ADAL" clId="{1F000206-C3CF-46AA-9EBD-77CC42C76C8D}" dt="2024-03-26T11:42:46.782" v="1781" actId="27107"/>
        <pc:sldMkLst>
          <pc:docMk/>
          <pc:sldMk cId="2012161823" sldId="2218"/>
        </pc:sldMkLst>
        <pc:spChg chg="del">
          <ac:chgData name="Aimie Clark" userId="5ab98718-224f-4bce-83ef-bf75917c7207" providerId="ADAL" clId="{1F000206-C3CF-46AA-9EBD-77CC42C76C8D}" dt="2024-02-28T07:16:01.044" v="42" actId="478"/>
          <ac:spMkLst>
            <pc:docMk/>
            <pc:sldMk cId="2012161823" sldId="2218"/>
            <ac:spMk id="2" creationId="{268FCA2A-7F6F-D04F-4736-1296F2CDB75A}"/>
          </ac:spMkLst>
        </pc:spChg>
        <pc:spChg chg="add mod ord">
          <ac:chgData name="Aimie Clark" userId="5ab98718-224f-4bce-83ef-bf75917c7207" providerId="ADAL" clId="{1F000206-C3CF-46AA-9EBD-77CC42C76C8D}" dt="2024-03-26T11:11:44.991" v="1636" actId="34135"/>
          <ac:spMkLst>
            <pc:docMk/>
            <pc:sldMk cId="2012161823" sldId="2218"/>
            <ac:spMk id="2" creationId="{49E90CEA-4F5D-14A5-AC50-2DB2F21C7E18}"/>
          </ac:spMkLst>
        </pc:spChg>
        <pc:spChg chg="del">
          <ac:chgData name="Aimie Clark" userId="5ab98718-224f-4bce-83ef-bf75917c7207" providerId="ADAL" clId="{1F000206-C3CF-46AA-9EBD-77CC42C76C8D}" dt="2024-02-28T07:15:57.140" v="41" actId="478"/>
          <ac:spMkLst>
            <pc:docMk/>
            <pc:sldMk cId="2012161823" sldId="2218"/>
            <ac:spMk id="3" creationId="{32465140-FA96-BCA1-0D17-1DF8EB2B68CF}"/>
          </ac:spMkLst>
        </pc:spChg>
        <pc:spChg chg="del">
          <ac:chgData name="Aimie Clark" userId="5ab98718-224f-4bce-83ef-bf75917c7207" providerId="ADAL" clId="{1F000206-C3CF-46AA-9EBD-77CC42C76C8D}" dt="2024-02-28T07:16:07.452" v="44" actId="478"/>
          <ac:spMkLst>
            <pc:docMk/>
            <pc:sldMk cId="2012161823" sldId="2218"/>
            <ac:spMk id="4" creationId="{19317800-10F9-B7A1-7892-7A46EE9DF319}"/>
          </ac:spMkLst>
        </pc:spChg>
        <pc:spChg chg="add mod">
          <ac:chgData name="Aimie Clark" userId="5ab98718-224f-4bce-83ef-bf75917c7207" providerId="ADAL" clId="{1F000206-C3CF-46AA-9EBD-77CC42C76C8D}" dt="2024-03-19T09:21:23.267" v="1457" actId="34135"/>
          <ac:spMkLst>
            <pc:docMk/>
            <pc:sldMk cId="2012161823" sldId="2218"/>
            <ac:spMk id="5" creationId="{ECD97141-FA08-5C87-10A3-DB60DDC87FB5}"/>
          </ac:spMkLst>
        </pc:spChg>
        <pc:spChg chg="add mod">
          <ac:chgData name="Aimie Clark" userId="5ab98718-224f-4bce-83ef-bf75917c7207" providerId="ADAL" clId="{1F000206-C3CF-46AA-9EBD-77CC42C76C8D}" dt="2024-03-19T09:21:23.267" v="1457" actId="34135"/>
          <ac:spMkLst>
            <pc:docMk/>
            <pc:sldMk cId="2012161823" sldId="2218"/>
            <ac:spMk id="6" creationId="{85BB69BC-BA0A-D377-1E4D-CA2F38CBC1A2}"/>
          </ac:spMkLst>
        </pc:spChg>
        <pc:spChg chg="add mod">
          <ac:chgData name="Aimie Clark" userId="5ab98718-224f-4bce-83ef-bf75917c7207" providerId="ADAL" clId="{1F000206-C3CF-46AA-9EBD-77CC42C76C8D}" dt="2024-03-19T09:21:23.267" v="1457" actId="34135"/>
          <ac:spMkLst>
            <pc:docMk/>
            <pc:sldMk cId="2012161823" sldId="2218"/>
            <ac:spMk id="7" creationId="{EC4AD2DF-FB50-28D7-CE0E-B852FF3A7EE7}"/>
          </ac:spMkLst>
        </pc:spChg>
        <pc:spChg chg="add mod">
          <ac:chgData name="Aimie Clark" userId="5ab98718-224f-4bce-83ef-bf75917c7207" providerId="ADAL" clId="{1F000206-C3CF-46AA-9EBD-77CC42C76C8D}" dt="2024-03-26T11:11:44.991" v="1636" actId="34135"/>
          <ac:spMkLst>
            <pc:docMk/>
            <pc:sldMk cId="2012161823" sldId="2218"/>
            <ac:spMk id="9" creationId="{14E72240-D14C-159B-F1DF-320E68596545}"/>
          </ac:spMkLst>
        </pc:spChg>
        <pc:spChg chg="add mod">
          <ac:chgData name="Aimie Clark" userId="5ab98718-224f-4bce-83ef-bf75917c7207" providerId="ADAL" clId="{1F000206-C3CF-46AA-9EBD-77CC42C76C8D}" dt="2024-03-26T11:42:11.444" v="1780" actId="27107"/>
          <ac:spMkLst>
            <pc:docMk/>
            <pc:sldMk cId="2012161823" sldId="2218"/>
            <ac:spMk id="10" creationId="{1337E24A-4327-D328-4E87-845C43D52F17}"/>
          </ac:spMkLst>
        </pc:spChg>
        <pc:spChg chg="mod">
          <ac:chgData name="Aimie Clark" userId="5ab98718-224f-4bce-83ef-bf75917c7207" providerId="ADAL" clId="{1F000206-C3CF-46AA-9EBD-77CC42C76C8D}" dt="2024-03-26T11:42:46.782" v="1781" actId="27107"/>
          <ac:spMkLst>
            <pc:docMk/>
            <pc:sldMk cId="2012161823" sldId="2218"/>
            <ac:spMk id="11" creationId="{00000000-0000-0000-0000-000000000000}"/>
          </ac:spMkLst>
        </pc:spChg>
        <pc:spChg chg="mod">
          <ac:chgData name="Aimie Clark" userId="5ab98718-224f-4bce-83ef-bf75917c7207" providerId="ADAL" clId="{1F000206-C3CF-46AA-9EBD-77CC42C76C8D}" dt="2024-03-19T09:30:43.770" v="1545" actId="1035"/>
          <ac:spMkLst>
            <pc:docMk/>
            <pc:sldMk cId="2012161823" sldId="2218"/>
            <ac:spMk id="116" creationId="{B11244DD-94B1-C750-86D3-B150A46C7AF3}"/>
          </ac:spMkLst>
        </pc:spChg>
        <pc:grpChg chg="add mod">
          <ac:chgData name="Aimie Clark" userId="5ab98718-224f-4bce-83ef-bf75917c7207" providerId="ADAL" clId="{1F000206-C3CF-46AA-9EBD-77CC42C76C8D}" dt="2024-03-19T09:21:23.267" v="1457" actId="34135"/>
          <ac:grpSpMkLst>
            <pc:docMk/>
            <pc:sldMk cId="2012161823" sldId="2218"/>
            <ac:grpSpMk id="8" creationId="{06DA5D2A-6FFC-4333-69B7-57DB7F17F535}"/>
          </ac:grpSpMkLst>
        </pc:grpChg>
        <pc:grpChg chg="add mod">
          <ac:chgData name="Aimie Clark" userId="5ab98718-224f-4bce-83ef-bf75917c7207" providerId="ADAL" clId="{1F000206-C3CF-46AA-9EBD-77CC42C76C8D}" dt="2024-03-26T11:11:44.991" v="1636" actId="34135"/>
          <ac:grpSpMkLst>
            <pc:docMk/>
            <pc:sldMk cId="2012161823" sldId="2218"/>
            <ac:grpSpMk id="12" creationId="{A39A80A5-C5AC-C27B-D470-9E5EFA036084}"/>
          </ac:grpSpMkLst>
        </pc:grpChg>
        <pc:picChg chg="add mod">
          <ac:chgData name="Aimie Clark" userId="5ab98718-224f-4bce-83ef-bf75917c7207" providerId="ADAL" clId="{1F000206-C3CF-46AA-9EBD-77CC42C76C8D}" dt="2024-03-26T11:11:44.991" v="1636" actId="34135"/>
          <ac:picMkLst>
            <pc:docMk/>
            <pc:sldMk cId="2012161823" sldId="2218"/>
            <ac:picMk id="3" creationId="{AE8B4088-C329-8646-D61A-A0BA2EBF300E}"/>
          </ac:picMkLst>
        </pc:picChg>
        <pc:picChg chg="add mod ord">
          <ac:chgData name="Aimie Clark" userId="5ab98718-224f-4bce-83ef-bf75917c7207" providerId="ADAL" clId="{1F000206-C3CF-46AA-9EBD-77CC42C76C8D}" dt="2024-03-26T11:11:44.991" v="1636" actId="34135"/>
          <ac:picMkLst>
            <pc:docMk/>
            <pc:sldMk cId="2012161823" sldId="2218"/>
            <ac:picMk id="4" creationId="{F2DA0C38-0E73-8947-38D6-E7074B5AB4D7}"/>
          </ac:picMkLst>
        </pc:picChg>
        <pc:cxnChg chg="del">
          <ac:chgData name="Aimie Clark" userId="5ab98718-224f-4bce-83ef-bf75917c7207" providerId="ADAL" clId="{1F000206-C3CF-46AA-9EBD-77CC42C76C8D}" dt="2024-02-28T07:15:54.159" v="40" actId="478"/>
          <ac:cxnSpMkLst>
            <pc:docMk/>
            <pc:sldMk cId="2012161823" sldId="2218"/>
            <ac:cxnSpMk id="6" creationId="{9A32553F-1684-DB11-9B7B-BF93B3B692C3}"/>
          </ac:cxnSpMkLst>
        </pc:cxnChg>
        <pc:cxnChg chg="del">
          <ac:chgData name="Aimie Clark" userId="5ab98718-224f-4bce-83ef-bf75917c7207" providerId="ADAL" clId="{1F000206-C3CF-46AA-9EBD-77CC42C76C8D}" dt="2024-02-28T07:16:03.146" v="43" actId="478"/>
          <ac:cxnSpMkLst>
            <pc:docMk/>
            <pc:sldMk cId="2012161823" sldId="2218"/>
            <ac:cxnSpMk id="7" creationId="{B1F6AF9C-E1CE-D035-3713-810C43D49B5D}"/>
          </ac:cxnSpMkLst>
        </pc:cxnChg>
      </pc:sldChg>
      <pc:sldChg chg="addSp delSp modSp new del mod modTransition delAnim modAnim">
        <pc:chgData name="Aimie Clark" userId="5ab98718-224f-4bce-83ef-bf75917c7207" providerId="ADAL" clId="{1F000206-C3CF-46AA-9EBD-77CC42C76C8D}" dt="2024-02-28T09:53:50.316" v="805" actId="47"/>
        <pc:sldMkLst>
          <pc:docMk/>
          <pc:sldMk cId="2544142043" sldId="2219"/>
        </pc:sldMkLst>
        <pc:spChg chg="del">
          <ac:chgData name="Aimie Clark" userId="5ab98718-224f-4bce-83ef-bf75917c7207" providerId="ADAL" clId="{1F000206-C3CF-46AA-9EBD-77CC42C76C8D}" dt="2024-02-28T07:57:55.185" v="483"/>
          <ac:spMkLst>
            <pc:docMk/>
            <pc:sldMk cId="2544142043" sldId="2219"/>
            <ac:spMk id="3" creationId="{89BE9D52-2BF8-BEF7-8D5B-030E0703BBB5}"/>
          </ac:spMkLst>
        </pc:spChg>
        <pc:spChg chg="add del mod">
          <ac:chgData name="Aimie Clark" userId="5ab98718-224f-4bce-83ef-bf75917c7207" providerId="ADAL" clId="{1F000206-C3CF-46AA-9EBD-77CC42C76C8D}" dt="2024-02-28T08:02:59.028" v="487"/>
          <ac:spMkLst>
            <pc:docMk/>
            <pc:sldMk cId="2544142043" sldId="2219"/>
            <ac:spMk id="6" creationId="{B46275A3-1123-9074-795D-5ECD0A1AD538}"/>
          </ac:spMkLst>
        </pc:spChg>
        <pc:picChg chg="add del mod">
          <ac:chgData name="Aimie Clark" userId="5ab98718-224f-4bce-83ef-bf75917c7207" providerId="ADAL" clId="{1F000206-C3CF-46AA-9EBD-77CC42C76C8D}" dt="2024-02-28T07:59:23.677" v="486" actId="478"/>
          <ac:picMkLst>
            <pc:docMk/>
            <pc:sldMk cId="2544142043" sldId="2219"/>
            <ac:picMk id="4" creationId="{46CC91E0-1795-70BD-966E-39B6314F0C6F}"/>
          </ac:picMkLst>
        </pc:picChg>
        <pc:picChg chg="add mod">
          <ac:chgData name="Aimie Clark" userId="5ab98718-224f-4bce-83ef-bf75917c7207" providerId="ADAL" clId="{1F000206-C3CF-46AA-9EBD-77CC42C76C8D}" dt="2024-02-28T08:03:06.217" v="488" actId="14100"/>
          <ac:picMkLst>
            <pc:docMk/>
            <pc:sldMk cId="2544142043" sldId="2219"/>
            <ac:picMk id="7" creationId="{7A3A7F86-CF4E-0257-5A12-923DD84534CF}"/>
          </ac:picMkLst>
        </pc:picChg>
      </pc:sldChg>
      <pc:sldChg chg="addSp delSp modSp mod modNotesTx">
        <pc:chgData name="Aimie Clark" userId="5ab98718-224f-4bce-83ef-bf75917c7207" providerId="ADAL" clId="{1F000206-C3CF-46AA-9EBD-77CC42C76C8D}" dt="2024-03-26T11:10:03.784" v="1634" actId="1076"/>
        <pc:sldMkLst>
          <pc:docMk/>
          <pc:sldMk cId="1954335071" sldId="2220"/>
        </pc:sldMkLst>
        <pc:spChg chg="add mod">
          <ac:chgData name="Aimie Clark" userId="5ab98718-224f-4bce-83ef-bf75917c7207" providerId="ADAL" clId="{1F000206-C3CF-46AA-9EBD-77CC42C76C8D}" dt="2024-03-26T11:10:03.784" v="1634" actId="1076"/>
          <ac:spMkLst>
            <pc:docMk/>
            <pc:sldMk cId="1954335071" sldId="2220"/>
            <ac:spMk id="2" creationId="{54CC50CC-D26D-1661-7905-38283B460323}"/>
          </ac:spMkLst>
        </pc:spChg>
        <pc:spChg chg="add mod">
          <ac:chgData name="Aimie Clark" userId="5ab98718-224f-4bce-83ef-bf75917c7207" providerId="ADAL" clId="{1F000206-C3CF-46AA-9EBD-77CC42C76C8D}" dt="2024-03-19T08:44:44.547" v="1223" actId="20577"/>
          <ac:spMkLst>
            <pc:docMk/>
            <pc:sldMk cId="1954335071" sldId="2220"/>
            <ac:spMk id="3" creationId="{770DE87C-172A-A9CA-14B3-37FFCB6D32B2}"/>
          </ac:spMkLst>
        </pc:spChg>
        <pc:spChg chg="del">
          <ac:chgData name="Aimie Clark" userId="5ab98718-224f-4bce-83ef-bf75917c7207" providerId="ADAL" clId="{1F000206-C3CF-46AA-9EBD-77CC42C76C8D}" dt="2024-03-12T09:13:24.655" v="1137" actId="478"/>
          <ac:spMkLst>
            <pc:docMk/>
            <pc:sldMk cId="1954335071" sldId="2220"/>
            <ac:spMk id="4" creationId="{762DB299-CE52-771E-4A59-AEB94CB3E822}"/>
          </ac:spMkLst>
        </pc:spChg>
        <pc:spChg chg="add mod">
          <ac:chgData name="Aimie Clark" userId="5ab98718-224f-4bce-83ef-bf75917c7207" providerId="ADAL" clId="{1F000206-C3CF-46AA-9EBD-77CC42C76C8D}" dt="2024-03-26T11:09:25.046" v="1632" actId="164"/>
          <ac:spMkLst>
            <pc:docMk/>
            <pc:sldMk cId="1954335071" sldId="2220"/>
            <ac:spMk id="9" creationId="{BCBBE87B-8DE2-3F27-F65D-BA382A397EBD}"/>
          </ac:spMkLst>
        </pc:spChg>
        <pc:spChg chg="add mod">
          <ac:chgData name="Aimie Clark" userId="5ab98718-224f-4bce-83ef-bf75917c7207" providerId="ADAL" clId="{1F000206-C3CF-46AA-9EBD-77CC42C76C8D}" dt="2024-03-12T08:46:09.897" v="989" actId="20577"/>
          <ac:spMkLst>
            <pc:docMk/>
            <pc:sldMk cId="1954335071" sldId="2220"/>
            <ac:spMk id="10" creationId="{2179B594-919E-18CC-56DB-FD455E51314C}"/>
          </ac:spMkLst>
        </pc:spChg>
        <pc:spChg chg="add mod">
          <ac:chgData name="Aimie Clark" userId="5ab98718-224f-4bce-83ef-bf75917c7207" providerId="ADAL" clId="{1F000206-C3CF-46AA-9EBD-77CC42C76C8D}" dt="2024-03-12T09:13:27.403" v="1138"/>
          <ac:spMkLst>
            <pc:docMk/>
            <pc:sldMk cId="1954335071" sldId="2220"/>
            <ac:spMk id="11" creationId="{6A91E7A5-CE61-0BD4-ECEB-181321B00812}"/>
          </ac:spMkLst>
        </pc:spChg>
        <pc:spChg chg="add mod">
          <ac:chgData name="Aimie Clark" userId="5ab98718-224f-4bce-83ef-bf75917c7207" providerId="ADAL" clId="{1F000206-C3CF-46AA-9EBD-77CC42C76C8D}" dt="2024-03-26T11:09:25.046" v="1632" actId="164"/>
          <ac:spMkLst>
            <pc:docMk/>
            <pc:sldMk cId="1954335071" sldId="2220"/>
            <ac:spMk id="12" creationId="{2DC66234-4DEB-23E4-3318-EE403E86DCCE}"/>
          </ac:spMkLst>
        </pc:spChg>
        <pc:spChg chg="mod">
          <ac:chgData name="Aimie Clark" userId="5ab98718-224f-4bce-83ef-bf75917c7207" providerId="ADAL" clId="{1F000206-C3CF-46AA-9EBD-77CC42C76C8D}" dt="2024-03-26T11:09:35.682" v="1633" actId="14100"/>
          <ac:spMkLst>
            <pc:docMk/>
            <pc:sldMk cId="1954335071" sldId="2220"/>
            <ac:spMk id="13" creationId="{FFFA3EA1-7829-4FB2-E5E0-968CA09CE03B}"/>
          </ac:spMkLst>
        </pc:spChg>
        <pc:spChg chg="del">
          <ac:chgData name="Aimie Clark" userId="5ab98718-224f-4bce-83ef-bf75917c7207" providerId="ADAL" clId="{1F000206-C3CF-46AA-9EBD-77CC42C76C8D}" dt="2024-02-28T08:52:33.981" v="546" actId="478"/>
          <ac:spMkLst>
            <pc:docMk/>
            <pc:sldMk cId="1954335071" sldId="2220"/>
            <ac:spMk id="14" creationId="{E24CA541-180C-1F87-0622-074EB0E487EA}"/>
          </ac:spMkLst>
        </pc:spChg>
        <pc:spChg chg="add mod">
          <ac:chgData name="Aimie Clark" userId="5ab98718-224f-4bce-83ef-bf75917c7207" providerId="ADAL" clId="{1F000206-C3CF-46AA-9EBD-77CC42C76C8D}" dt="2024-03-26T11:09:25.046" v="1632" actId="164"/>
          <ac:spMkLst>
            <pc:docMk/>
            <pc:sldMk cId="1954335071" sldId="2220"/>
            <ac:spMk id="15" creationId="{596C06C3-DA62-B39C-1E8B-9AE75C54A1F7}"/>
          </ac:spMkLst>
        </pc:spChg>
        <pc:spChg chg="add mod">
          <ac:chgData name="Aimie Clark" userId="5ab98718-224f-4bce-83ef-bf75917c7207" providerId="ADAL" clId="{1F000206-C3CF-46AA-9EBD-77CC42C76C8D}" dt="2024-03-26T11:09:25.046" v="1632" actId="164"/>
          <ac:spMkLst>
            <pc:docMk/>
            <pc:sldMk cId="1954335071" sldId="2220"/>
            <ac:spMk id="16" creationId="{B76030D1-319D-F99B-182A-2BDB6F5E8DA4}"/>
          </ac:spMkLst>
        </pc:spChg>
        <pc:spChg chg="add mod">
          <ac:chgData name="Aimie Clark" userId="5ab98718-224f-4bce-83ef-bf75917c7207" providerId="ADAL" clId="{1F000206-C3CF-46AA-9EBD-77CC42C76C8D}" dt="2024-03-26T11:09:25.046" v="1632" actId="164"/>
          <ac:spMkLst>
            <pc:docMk/>
            <pc:sldMk cId="1954335071" sldId="2220"/>
            <ac:spMk id="17" creationId="{6707F97D-6697-0070-478E-CAEB1DF62E71}"/>
          </ac:spMkLst>
        </pc:spChg>
        <pc:spChg chg="add mod">
          <ac:chgData name="Aimie Clark" userId="5ab98718-224f-4bce-83ef-bf75917c7207" providerId="ADAL" clId="{1F000206-C3CF-46AA-9EBD-77CC42C76C8D}" dt="2024-03-26T11:09:25.046" v="1632" actId="164"/>
          <ac:spMkLst>
            <pc:docMk/>
            <pc:sldMk cId="1954335071" sldId="2220"/>
            <ac:spMk id="18" creationId="{A50995B3-33D9-C797-D760-2EB08023DA2E}"/>
          </ac:spMkLst>
        </pc:spChg>
        <pc:spChg chg="mod">
          <ac:chgData name="Aimie Clark" userId="5ab98718-224f-4bce-83ef-bf75917c7207" providerId="ADAL" clId="{1F000206-C3CF-46AA-9EBD-77CC42C76C8D}" dt="2024-03-12T08:32:27.413" v="858" actId="20577"/>
          <ac:spMkLst>
            <pc:docMk/>
            <pc:sldMk cId="1954335071" sldId="2220"/>
            <ac:spMk id="27" creationId="{7E04E8D6-9526-3F22-6CA0-6AB97151E2E1}"/>
          </ac:spMkLst>
        </pc:spChg>
        <pc:grpChg chg="add mod">
          <ac:chgData name="Aimie Clark" userId="5ab98718-224f-4bce-83ef-bf75917c7207" providerId="ADAL" clId="{1F000206-C3CF-46AA-9EBD-77CC42C76C8D}" dt="2024-03-26T11:09:25.046" v="1632" actId="164"/>
          <ac:grpSpMkLst>
            <pc:docMk/>
            <pc:sldMk cId="1954335071" sldId="2220"/>
            <ac:grpSpMk id="4" creationId="{88D0913D-5215-81AF-C094-62F12B256E1D}"/>
          </ac:grpSpMkLst>
        </pc:grpChg>
        <pc:picChg chg="del mod">
          <ac:chgData name="Aimie Clark" userId="5ab98718-224f-4bce-83ef-bf75917c7207" providerId="ADAL" clId="{1F000206-C3CF-46AA-9EBD-77CC42C76C8D}" dt="2024-03-12T08:31:48.493" v="814" actId="478"/>
          <ac:picMkLst>
            <pc:docMk/>
            <pc:sldMk cId="1954335071" sldId="2220"/>
            <ac:picMk id="3" creationId="{240FFE4C-893F-8D2F-6810-17B7250F5638}"/>
          </ac:picMkLst>
        </pc:picChg>
        <pc:picChg chg="add mod">
          <ac:chgData name="Aimie Clark" userId="5ab98718-224f-4bce-83ef-bf75917c7207" providerId="ADAL" clId="{1F000206-C3CF-46AA-9EBD-77CC42C76C8D}" dt="2024-03-26T11:09:25.046" v="1632" actId="164"/>
          <ac:picMkLst>
            <pc:docMk/>
            <pc:sldMk cId="1954335071" sldId="2220"/>
            <ac:picMk id="5" creationId="{A70845F7-96DC-F0F8-E3B8-6041FD2EA5E7}"/>
          </ac:picMkLst>
        </pc:picChg>
        <pc:picChg chg="add del mod">
          <ac:chgData name="Aimie Clark" userId="5ab98718-224f-4bce-83ef-bf75917c7207" providerId="ADAL" clId="{1F000206-C3CF-46AA-9EBD-77CC42C76C8D}" dt="2024-02-28T09:53:15.549" v="804" actId="478"/>
          <ac:picMkLst>
            <pc:docMk/>
            <pc:sldMk cId="1954335071" sldId="2220"/>
            <ac:picMk id="11" creationId="{2EB0E504-DCE9-5FC1-9A7E-851E700959B4}"/>
          </ac:picMkLst>
        </pc:picChg>
        <pc:picChg chg="add mod">
          <ac:chgData name="Aimie Clark" userId="5ab98718-224f-4bce-83ef-bf75917c7207" providerId="ADAL" clId="{1F000206-C3CF-46AA-9EBD-77CC42C76C8D}" dt="2024-03-26T11:09:25.046" v="1632" actId="164"/>
          <ac:picMkLst>
            <pc:docMk/>
            <pc:sldMk cId="1954335071" sldId="2220"/>
            <ac:picMk id="1026" creationId="{D1A34CE2-F50D-4AB4-8EAC-322C5BB9E302}"/>
          </ac:picMkLst>
        </pc:picChg>
        <pc:picChg chg="add mod">
          <ac:chgData name="Aimie Clark" userId="5ab98718-224f-4bce-83ef-bf75917c7207" providerId="ADAL" clId="{1F000206-C3CF-46AA-9EBD-77CC42C76C8D}" dt="2024-03-26T11:09:25.046" v="1632" actId="164"/>
          <ac:picMkLst>
            <pc:docMk/>
            <pc:sldMk cId="1954335071" sldId="2220"/>
            <ac:picMk id="1028" creationId="{11641589-A2B3-ED88-9821-00A506AE2B44}"/>
          </ac:picMkLst>
        </pc:picChg>
        <pc:picChg chg="add mod">
          <ac:chgData name="Aimie Clark" userId="5ab98718-224f-4bce-83ef-bf75917c7207" providerId="ADAL" clId="{1F000206-C3CF-46AA-9EBD-77CC42C76C8D}" dt="2024-03-26T11:09:25.046" v="1632" actId="164"/>
          <ac:picMkLst>
            <pc:docMk/>
            <pc:sldMk cId="1954335071" sldId="2220"/>
            <ac:picMk id="1030" creationId="{F2EF198F-24C0-4C94-B608-75E8E9F36106}"/>
          </ac:picMkLst>
        </pc:picChg>
        <pc:picChg chg="add mod">
          <ac:chgData name="Aimie Clark" userId="5ab98718-224f-4bce-83ef-bf75917c7207" providerId="ADAL" clId="{1F000206-C3CF-46AA-9EBD-77CC42C76C8D}" dt="2024-03-26T11:09:25.046" v="1632" actId="164"/>
          <ac:picMkLst>
            <pc:docMk/>
            <pc:sldMk cId="1954335071" sldId="2220"/>
            <ac:picMk id="1032" creationId="{E5425753-C101-EAFB-F62D-D36DF1B1A65E}"/>
          </ac:picMkLst>
        </pc:picChg>
        <pc:picChg chg="add mod">
          <ac:chgData name="Aimie Clark" userId="5ab98718-224f-4bce-83ef-bf75917c7207" providerId="ADAL" clId="{1F000206-C3CF-46AA-9EBD-77CC42C76C8D}" dt="2024-03-26T11:09:25.046" v="1632" actId="164"/>
          <ac:picMkLst>
            <pc:docMk/>
            <pc:sldMk cId="1954335071" sldId="2220"/>
            <ac:picMk id="1034" creationId="{CDFEE4C3-269F-5849-1473-41209C6FCD4D}"/>
          </ac:picMkLst>
        </pc:picChg>
        <pc:picChg chg="add mod">
          <ac:chgData name="Aimie Clark" userId="5ab98718-224f-4bce-83ef-bf75917c7207" providerId="ADAL" clId="{1F000206-C3CF-46AA-9EBD-77CC42C76C8D}" dt="2024-03-26T11:09:25.046" v="1632" actId="164"/>
          <ac:picMkLst>
            <pc:docMk/>
            <pc:sldMk cId="1954335071" sldId="2220"/>
            <ac:picMk id="1036" creationId="{CA677CD9-50AD-514F-D8F0-C0727B53A16D}"/>
          </ac:picMkLst>
        </pc:picChg>
      </pc:sldChg>
      <pc:sldChg chg="addSp delSp modSp mod modNotesTx">
        <pc:chgData name="Aimie Clark" userId="5ab98718-224f-4bce-83ef-bf75917c7207" providerId="ADAL" clId="{1F000206-C3CF-46AA-9EBD-77CC42C76C8D}" dt="2024-03-19T09:03:47.792" v="1374" actId="2711"/>
        <pc:sldMkLst>
          <pc:docMk/>
          <pc:sldMk cId="1670969472" sldId="2221"/>
        </pc:sldMkLst>
        <pc:spChg chg="del">
          <ac:chgData name="Aimie Clark" userId="5ab98718-224f-4bce-83ef-bf75917c7207" providerId="ADAL" clId="{1F000206-C3CF-46AA-9EBD-77CC42C76C8D}" dt="2024-03-12T08:49:28.207" v="1012" actId="478"/>
          <ac:spMkLst>
            <pc:docMk/>
            <pc:sldMk cId="1670969472" sldId="2221"/>
            <ac:spMk id="2" creationId="{54CC50CC-D26D-1661-7905-38283B460323}"/>
          </ac:spMkLst>
        </pc:spChg>
        <pc:spChg chg="add del mod">
          <ac:chgData name="Aimie Clark" userId="5ab98718-224f-4bce-83ef-bf75917c7207" providerId="ADAL" clId="{1F000206-C3CF-46AA-9EBD-77CC42C76C8D}" dt="2024-03-19T08:48:06.259" v="1240" actId="478"/>
          <ac:spMkLst>
            <pc:docMk/>
            <pc:sldMk cId="1670969472" sldId="2221"/>
            <ac:spMk id="2" creationId="{B6DF1E58-08BB-297D-AB32-C792972CEFA6}"/>
          </ac:spMkLst>
        </pc:spChg>
        <pc:spChg chg="add mod">
          <ac:chgData name="Aimie Clark" userId="5ab98718-224f-4bce-83ef-bf75917c7207" providerId="ADAL" clId="{1F000206-C3CF-46AA-9EBD-77CC42C76C8D}" dt="2024-03-19T09:03:47.792" v="1374" actId="2711"/>
          <ac:spMkLst>
            <pc:docMk/>
            <pc:sldMk cId="1670969472" sldId="2221"/>
            <ac:spMk id="3" creationId="{BB770670-E68D-A2C5-A484-A486F364F635}"/>
          </ac:spMkLst>
        </pc:spChg>
        <pc:spChg chg="del">
          <ac:chgData name="Aimie Clark" userId="5ab98718-224f-4bce-83ef-bf75917c7207" providerId="ADAL" clId="{1F000206-C3CF-46AA-9EBD-77CC42C76C8D}" dt="2024-03-19T08:48:09.852" v="1241" actId="478"/>
          <ac:spMkLst>
            <pc:docMk/>
            <pc:sldMk cId="1670969472" sldId="2221"/>
            <ac:spMk id="4" creationId="{762DB299-CE52-771E-4A59-AEB94CB3E822}"/>
          </ac:spMkLst>
        </pc:spChg>
        <pc:spChg chg="add mod">
          <ac:chgData name="Aimie Clark" userId="5ab98718-224f-4bce-83ef-bf75917c7207" providerId="ADAL" clId="{1F000206-C3CF-46AA-9EBD-77CC42C76C8D}" dt="2024-03-19T08:48:12.400" v="1242"/>
          <ac:spMkLst>
            <pc:docMk/>
            <pc:sldMk cId="1670969472" sldId="2221"/>
            <ac:spMk id="5" creationId="{D6FD43F3-0163-6C3F-56C9-9B581189444C}"/>
          </ac:spMkLst>
        </pc:spChg>
        <pc:spChg chg="del">
          <ac:chgData name="Aimie Clark" userId="5ab98718-224f-4bce-83ef-bf75917c7207" providerId="ADAL" clId="{1F000206-C3CF-46AA-9EBD-77CC42C76C8D}" dt="2024-03-12T08:50:05.931" v="1021" actId="478"/>
          <ac:spMkLst>
            <pc:docMk/>
            <pc:sldMk cId="1670969472" sldId="2221"/>
            <ac:spMk id="9" creationId="{BCBBE87B-8DE2-3F27-F65D-BA382A397EBD}"/>
          </ac:spMkLst>
        </pc:spChg>
        <pc:spChg chg="del">
          <ac:chgData name="Aimie Clark" userId="5ab98718-224f-4bce-83ef-bf75917c7207" providerId="ADAL" clId="{1F000206-C3CF-46AA-9EBD-77CC42C76C8D}" dt="2024-03-12T08:49:19.257" v="1010" actId="478"/>
          <ac:spMkLst>
            <pc:docMk/>
            <pc:sldMk cId="1670969472" sldId="2221"/>
            <ac:spMk id="10" creationId="{2179B594-919E-18CC-56DB-FD455E51314C}"/>
          </ac:spMkLst>
        </pc:spChg>
        <pc:spChg chg="del">
          <ac:chgData name="Aimie Clark" userId="5ab98718-224f-4bce-83ef-bf75917c7207" providerId="ADAL" clId="{1F000206-C3CF-46AA-9EBD-77CC42C76C8D}" dt="2024-03-12T08:50:05.931" v="1021" actId="478"/>
          <ac:spMkLst>
            <pc:docMk/>
            <pc:sldMk cId="1670969472" sldId="2221"/>
            <ac:spMk id="12" creationId="{2DC66234-4DEB-23E4-3318-EE403E86DCCE}"/>
          </ac:spMkLst>
        </pc:spChg>
        <pc:spChg chg="mod">
          <ac:chgData name="Aimie Clark" userId="5ab98718-224f-4bce-83ef-bf75917c7207" providerId="ADAL" clId="{1F000206-C3CF-46AA-9EBD-77CC42C76C8D}" dt="2024-03-19T09:03:39.536" v="1372" actId="1076"/>
          <ac:spMkLst>
            <pc:docMk/>
            <pc:sldMk cId="1670969472" sldId="2221"/>
            <ac:spMk id="13" creationId="{FFFA3EA1-7829-4FB2-E5E0-968CA09CE03B}"/>
          </ac:spMkLst>
        </pc:spChg>
        <pc:spChg chg="del">
          <ac:chgData name="Aimie Clark" userId="5ab98718-224f-4bce-83ef-bf75917c7207" providerId="ADAL" clId="{1F000206-C3CF-46AA-9EBD-77CC42C76C8D}" dt="2024-03-12T08:50:05.931" v="1021" actId="478"/>
          <ac:spMkLst>
            <pc:docMk/>
            <pc:sldMk cId="1670969472" sldId="2221"/>
            <ac:spMk id="15" creationId="{596C06C3-DA62-B39C-1E8B-9AE75C54A1F7}"/>
          </ac:spMkLst>
        </pc:spChg>
        <pc:spChg chg="del mod">
          <ac:chgData name="Aimie Clark" userId="5ab98718-224f-4bce-83ef-bf75917c7207" providerId="ADAL" clId="{1F000206-C3CF-46AA-9EBD-77CC42C76C8D}" dt="2024-03-12T08:49:59.553" v="1020" actId="478"/>
          <ac:spMkLst>
            <pc:docMk/>
            <pc:sldMk cId="1670969472" sldId="2221"/>
            <ac:spMk id="16" creationId="{B76030D1-319D-F99B-182A-2BDB6F5E8DA4}"/>
          </ac:spMkLst>
        </pc:spChg>
        <pc:spChg chg="del">
          <ac:chgData name="Aimie Clark" userId="5ab98718-224f-4bce-83ef-bf75917c7207" providerId="ADAL" clId="{1F000206-C3CF-46AA-9EBD-77CC42C76C8D}" dt="2024-03-12T08:50:10.031" v="1022" actId="478"/>
          <ac:spMkLst>
            <pc:docMk/>
            <pc:sldMk cId="1670969472" sldId="2221"/>
            <ac:spMk id="17" creationId="{6707F97D-6697-0070-478E-CAEB1DF62E71}"/>
          </ac:spMkLst>
        </pc:spChg>
        <pc:spChg chg="del">
          <ac:chgData name="Aimie Clark" userId="5ab98718-224f-4bce-83ef-bf75917c7207" providerId="ADAL" clId="{1F000206-C3CF-46AA-9EBD-77CC42C76C8D}" dt="2024-03-12T08:50:10.031" v="1022" actId="478"/>
          <ac:spMkLst>
            <pc:docMk/>
            <pc:sldMk cId="1670969472" sldId="2221"/>
            <ac:spMk id="18" creationId="{A50995B3-33D9-C797-D760-2EB08023DA2E}"/>
          </ac:spMkLst>
        </pc:spChg>
        <pc:spChg chg="mod">
          <ac:chgData name="Aimie Clark" userId="5ab98718-224f-4bce-83ef-bf75917c7207" providerId="ADAL" clId="{1F000206-C3CF-46AA-9EBD-77CC42C76C8D}" dt="2024-03-12T08:49:13.393" v="1009" actId="20577"/>
          <ac:spMkLst>
            <pc:docMk/>
            <pc:sldMk cId="1670969472" sldId="2221"/>
            <ac:spMk id="27" creationId="{7E04E8D6-9526-3F22-6CA0-6AB97151E2E1}"/>
          </ac:spMkLst>
        </pc:spChg>
        <pc:picChg chg="del">
          <ac:chgData name="Aimie Clark" userId="5ab98718-224f-4bce-83ef-bf75917c7207" providerId="ADAL" clId="{1F000206-C3CF-46AA-9EBD-77CC42C76C8D}" dt="2024-03-12T08:49:38.666" v="1013" actId="478"/>
          <ac:picMkLst>
            <pc:docMk/>
            <pc:sldMk cId="1670969472" sldId="2221"/>
            <ac:picMk id="5" creationId="{A70845F7-96DC-F0F8-E3B8-6041FD2EA5E7}"/>
          </ac:picMkLst>
        </pc:picChg>
        <pc:picChg chg="del">
          <ac:chgData name="Aimie Clark" userId="5ab98718-224f-4bce-83ef-bf75917c7207" providerId="ADAL" clId="{1F000206-C3CF-46AA-9EBD-77CC42C76C8D}" dt="2024-03-12T08:49:38.666" v="1013" actId="478"/>
          <ac:picMkLst>
            <pc:docMk/>
            <pc:sldMk cId="1670969472" sldId="2221"/>
            <ac:picMk id="1026" creationId="{D1A34CE2-F50D-4AB4-8EAC-322C5BB9E302}"/>
          </ac:picMkLst>
        </pc:picChg>
        <pc:picChg chg="del">
          <ac:chgData name="Aimie Clark" userId="5ab98718-224f-4bce-83ef-bf75917c7207" providerId="ADAL" clId="{1F000206-C3CF-46AA-9EBD-77CC42C76C8D}" dt="2024-03-12T08:49:46.331" v="1016" actId="478"/>
          <ac:picMkLst>
            <pc:docMk/>
            <pc:sldMk cId="1670969472" sldId="2221"/>
            <ac:picMk id="1028" creationId="{11641589-A2B3-ED88-9821-00A506AE2B44}"/>
          </ac:picMkLst>
        </pc:picChg>
        <pc:picChg chg="del">
          <ac:chgData name="Aimie Clark" userId="5ab98718-224f-4bce-83ef-bf75917c7207" providerId="ADAL" clId="{1F000206-C3CF-46AA-9EBD-77CC42C76C8D}" dt="2024-03-12T08:49:38.666" v="1013" actId="478"/>
          <ac:picMkLst>
            <pc:docMk/>
            <pc:sldMk cId="1670969472" sldId="2221"/>
            <ac:picMk id="1030" creationId="{F2EF198F-24C0-4C94-B608-75E8E9F36106}"/>
          </ac:picMkLst>
        </pc:picChg>
        <pc:picChg chg="del mod">
          <ac:chgData name="Aimie Clark" userId="5ab98718-224f-4bce-83ef-bf75917c7207" providerId="ADAL" clId="{1F000206-C3CF-46AA-9EBD-77CC42C76C8D}" dt="2024-03-12T08:49:44.093" v="1015" actId="478"/>
          <ac:picMkLst>
            <pc:docMk/>
            <pc:sldMk cId="1670969472" sldId="2221"/>
            <ac:picMk id="1032" creationId="{E5425753-C101-EAFB-F62D-D36DF1B1A65E}"/>
          </ac:picMkLst>
        </pc:picChg>
        <pc:picChg chg="del mod">
          <ac:chgData name="Aimie Clark" userId="5ab98718-224f-4bce-83ef-bf75917c7207" providerId="ADAL" clId="{1F000206-C3CF-46AA-9EBD-77CC42C76C8D}" dt="2024-03-12T08:49:44.093" v="1015" actId="478"/>
          <ac:picMkLst>
            <pc:docMk/>
            <pc:sldMk cId="1670969472" sldId="2221"/>
            <ac:picMk id="1034" creationId="{CDFEE4C3-269F-5849-1473-41209C6FCD4D}"/>
          </ac:picMkLst>
        </pc:picChg>
        <pc:picChg chg="del">
          <ac:chgData name="Aimie Clark" userId="5ab98718-224f-4bce-83ef-bf75917c7207" providerId="ADAL" clId="{1F000206-C3CF-46AA-9EBD-77CC42C76C8D}" dt="2024-03-12T08:49:38.666" v="1013" actId="478"/>
          <ac:picMkLst>
            <pc:docMk/>
            <pc:sldMk cId="1670969472" sldId="2221"/>
            <ac:picMk id="1036" creationId="{CA677CD9-50AD-514F-D8F0-C0727B53A16D}"/>
          </ac:picMkLst>
        </pc:picChg>
      </pc:sldChg>
      <pc:sldChg chg="addSp delSp modSp mod modNotesTx">
        <pc:chgData name="Aimie Clark" userId="5ab98718-224f-4bce-83ef-bf75917c7207" providerId="ADAL" clId="{1F000206-C3CF-46AA-9EBD-77CC42C76C8D}" dt="2024-03-19T09:08:19.371" v="1375" actId="6549"/>
        <pc:sldMkLst>
          <pc:docMk/>
          <pc:sldMk cId="1145927443" sldId="2222"/>
        </pc:sldMkLst>
        <pc:spChg chg="del">
          <ac:chgData name="Aimie Clark" userId="5ab98718-224f-4bce-83ef-bf75917c7207" providerId="ADAL" clId="{1F000206-C3CF-46AA-9EBD-77CC42C76C8D}" dt="2024-03-12T08:59:54.268" v="1041" actId="478"/>
          <ac:spMkLst>
            <pc:docMk/>
            <pc:sldMk cId="1145927443" sldId="2222"/>
            <ac:spMk id="2" creationId="{54CC50CC-D26D-1661-7905-38283B460323}"/>
          </ac:spMkLst>
        </pc:spChg>
        <pc:spChg chg="add mod">
          <ac:chgData name="Aimie Clark" userId="5ab98718-224f-4bce-83ef-bf75917c7207" providerId="ADAL" clId="{1F000206-C3CF-46AA-9EBD-77CC42C76C8D}" dt="2024-03-19T09:08:19.371" v="1375" actId="6549"/>
          <ac:spMkLst>
            <pc:docMk/>
            <pc:sldMk cId="1145927443" sldId="2222"/>
            <ac:spMk id="2" creationId="{84509B35-921C-BB67-90B5-AA73FAD3460F}"/>
          </ac:spMkLst>
        </pc:spChg>
        <pc:spChg chg="del">
          <ac:chgData name="Aimie Clark" userId="5ab98718-224f-4bce-83ef-bf75917c7207" providerId="ADAL" clId="{1F000206-C3CF-46AA-9EBD-77CC42C76C8D}" dt="2024-03-12T09:13:40.030" v="1142" actId="478"/>
          <ac:spMkLst>
            <pc:docMk/>
            <pc:sldMk cId="1145927443" sldId="2222"/>
            <ac:spMk id="4" creationId="{762DB299-CE52-771E-4A59-AEB94CB3E822}"/>
          </ac:spMkLst>
        </pc:spChg>
        <pc:spChg chg="del">
          <ac:chgData name="Aimie Clark" userId="5ab98718-224f-4bce-83ef-bf75917c7207" providerId="ADAL" clId="{1F000206-C3CF-46AA-9EBD-77CC42C76C8D}" dt="2024-03-12T09:00:58.789" v="1084" actId="478"/>
          <ac:spMkLst>
            <pc:docMk/>
            <pc:sldMk cId="1145927443" sldId="2222"/>
            <ac:spMk id="9" creationId="{BCBBE87B-8DE2-3F27-F65D-BA382A397EBD}"/>
          </ac:spMkLst>
        </pc:spChg>
        <pc:spChg chg="mod">
          <ac:chgData name="Aimie Clark" userId="5ab98718-224f-4bce-83ef-bf75917c7207" providerId="ADAL" clId="{1F000206-C3CF-46AA-9EBD-77CC42C76C8D}" dt="2024-03-12T09:13:36.189" v="1141" actId="6549"/>
          <ac:spMkLst>
            <pc:docMk/>
            <pc:sldMk cId="1145927443" sldId="2222"/>
            <ac:spMk id="10" creationId="{2179B594-919E-18CC-56DB-FD455E51314C}"/>
          </ac:spMkLst>
        </pc:spChg>
        <pc:spChg chg="del">
          <ac:chgData name="Aimie Clark" userId="5ab98718-224f-4bce-83ef-bf75917c7207" providerId="ADAL" clId="{1F000206-C3CF-46AA-9EBD-77CC42C76C8D}" dt="2024-03-12T09:00:58.789" v="1084" actId="478"/>
          <ac:spMkLst>
            <pc:docMk/>
            <pc:sldMk cId="1145927443" sldId="2222"/>
            <ac:spMk id="12" creationId="{2DC66234-4DEB-23E4-3318-EE403E86DCCE}"/>
          </ac:spMkLst>
        </pc:spChg>
        <pc:spChg chg="add mod">
          <ac:chgData name="Aimie Clark" userId="5ab98718-224f-4bce-83ef-bf75917c7207" providerId="ADAL" clId="{1F000206-C3CF-46AA-9EBD-77CC42C76C8D}" dt="2024-03-12T09:13:43.742" v="1143"/>
          <ac:spMkLst>
            <pc:docMk/>
            <pc:sldMk cId="1145927443" sldId="2222"/>
            <ac:spMk id="14" creationId="{714DEBB6-1641-BCDD-D3F8-0A7695023F39}"/>
          </ac:spMkLst>
        </pc:spChg>
        <pc:spChg chg="del">
          <ac:chgData name="Aimie Clark" userId="5ab98718-224f-4bce-83ef-bf75917c7207" providerId="ADAL" clId="{1F000206-C3CF-46AA-9EBD-77CC42C76C8D}" dt="2024-03-12T09:00:58.789" v="1084" actId="478"/>
          <ac:spMkLst>
            <pc:docMk/>
            <pc:sldMk cId="1145927443" sldId="2222"/>
            <ac:spMk id="15" creationId="{596C06C3-DA62-B39C-1E8B-9AE75C54A1F7}"/>
          </ac:spMkLst>
        </pc:spChg>
        <pc:spChg chg="del">
          <ac:chgData name="Aimie Clark" userId="5ab98718-224f-4bce-83ef-bf75917c7207" providerId="ADAL" clId="{1F000206-C3CF-46AA-9EBD-77CC42C76C8D}" dt="2024-03-12T09:00:58.789" v="1084" actId="478"/>
          <ac:spMkLst>
            <pc:docMk/>
            <pc:sldMk cId="1145927443" sldId="2222"/>
            <ac:spMk id="16" creationId="{B76030D1-319D-F99B-182A-2BDB6F5E8DA4}"/>
          </ac:spMkLst>
        </pc:spChg>
        <pc:spChg chg="del">
          <ac:chgData name="Aimie Clark" userId="5ab98718-224f-4bce-83ef-bf75917c7207" providerId="ADAL" clId="{1F000206-C3CF-46AA-9EBD-77CC42C76C8D}" dt="2024-03-12T09:01:18.500" v="1088" actId="478"/>
          <ac:spMkLst>
            <pc:docMk/>
            <pc:sldMk cId="1145927443" sldId="2222"/>
            <ac:spMk id="17" creationId="{6707F97D-6697-0070-478E-CAEB1DF62E71}"/>
          </ac:spMkLst>
        </pc:spChg>
        <pc:spChg chg="del mod">
          <ac:chgData name="Aimie Clark" userId="5ab98718-224f-4bce-83ef-bf75917c7207" providerId="ADAL" clId="{1F000206-C3CF-46AA-9EBD-77CC42C76C8D}" dt="2024-03-12T09:01:13.974" v="1087" actId="478"/>
          <ac:spMkLst>
            <pc:docMk/>
            <pc:sldMk cId="1145927443" sldId="2222"/>
            <ac:spMk id="18" creationId="{A50995B3-33D9-C797-D760-2EB08023DA2E}"/>
          </ac:spMkLst>
        </pc:spChg>
        <pc:spChg chg="mod">
          <ac:chgData name="Aimie Clark" userId="5ab98718-224f-4bce-83ef-bf75917c7207" providerId="ADAL" clId="{1F000206-C3CF-46AA-9EBD-77CC42C76C8D}" dt="2024-03-12T09:00:35.814" v="1081" actId="27636"/>
          <ac:spMkLst>
            <pc:docMk/>
            <pc:sldMk cId="1145927443" sldId="2222"/>
            <ac:spMk id="27" creationId="{7E04E8D6-9526-3F22-6CA0-6AB97151E2E1}"/>
          </ac:spMkLst>
        </pc:spChg>
        <pc:picChg chg="del">
          <ac:chgData name="Aimie Clark" userId="5ab98718-224f-4bce-83ef-bf75917c7207" providerId="ADAL" clId="{1F000206-C3CF-46AA-9EBD-77CC42C76C8D}" dt="2024-03-12T09:01:09.540" v="1085" actId="478"/>
          <ac:picMkLst>
            <pc:docMk/>
            <pc:sldMk cId="1145927443" sldId="2222"/>
            <ac:picMk id="5" creationId="{A70845F7-96DC-F0F8-E3B8-6041FD2EA5E7}"/>
          </ac:picMkLst>
        </pc:picChg>
        <pc:picChg chg="add mod">
          <ac:chgData name="Aimie Clark" userId="5ab98718-224f-4bce-83ef-bf75917c7207" providerId="ADAL" clId="{1F000206-C3CF-46AA-9EBD-77CC42C76C8D}" dt="2024-03-12T09:10:25.130" v="1135" actId="14100"/>
          <ac:picMkLst>
            <pc:docMk/>
            <pc:sldMk cId="1145927443" sldId="2222"/>
            <ac:picMk id="11" creationId="{F45228F6-EFB8-23E4-F3DF-430A12D2FADB}"/>
          </ac:picMkLst>
        </pc:picChg>
        <pc:picChg chg="del mod">
          <ac:chgData name="Aimie Clark" userId="5ab98718-224f-4bce-83ef-bf75917c7207" providerId="ADAL" clId="{1F000206-C3CF-46AA-9EBD-77CC42C76C8D}" dt="2024-03-12T09:00:52.524" v="1083" actId="478"/>
          <ac:picMkLst>
            <pc:docMk/>
            <pc:sldMk cId="1145927443" sldId="2222"/>
            <ac:picMk id="1026" creationId="{D1A34CE2-F50D-4AB4-8EAC-322C5BB9E302}"/>
          </ac:picMkLst>
        </pc:picChg>
        <pc:picChg chg="del">
          <ac:chgData name="Aimie Clark" userId="5ab98718-224f-4bce-83ef-bf75917c7207" providerId="ADAL" clId="{1F000206-C3CF-46AA-9EBD-77CC42C76C8D}" dt="2024-03-12T09:00:52.524" v="1083" actId="478"/>
          <ac:picMkLst>
            <pc:docMk/>
            <pc:sldMk cId="1145927443" sldId="2222"/>
            <ac:picMk id="1028" creationId="{11641589-A2B3-ED88-9821-00A506AE2B44}"/>
          </ac:picMkLst>
        </pc:picChg>
        <pc:picChg chg="del">
          <ac:chgData name="Aimie Clark" userId="5ab98718-224f-4bce-83ef-bf75917c7207" providerId="ADAL" clId="{1F000206-C3CF-46AA-9EBD-77CC42C76C8D}" dt="2024-03-12T09:00:58.789" v="1084" actId="478"/>
          <ac:picMkLst>
            <pc:docMk/>
            <pc:sldMk cId="1145927443" sldId="2222"/>
            <ac:picMk id="1030" creationId="{F2EF198F-24C0-4C94-B608-75E8E9F36106}"/>
          </ac:picMkLst>
        </pc:picChg>
        <pc:picChg chg="del mod">
          <ac:chgData name="Aimie Clark" userId="5ab98718-224f-4bce-83ef-bf75917c7207" providerId="ADAL" clId="{1F000206-C3CF-46AA-9EBD-77CC42C76C8D}" dt="2024-03-12T09:00:52.524" v="1083" actId="478"/>
          <ac:picMkLst>
            <pc:docMk/>
            <pc:sldMk cId="1145927443" sldId="2222"/>
            <ac:picMk id="1032" creationId="{E5425753-C101-EAFB-F62D-D36DF1B1A65E}"/>
          </ac:picMkLst>
        </pc:picChg>
        <pc:picChg chg="del mod">
          <ac:chgData name="Aimie Clark" userId="5ab98718-224f-4bce-83ef-bf75917c7207" providerId="ADAL" clId="{1F000206-C3CF-46AA-9EBD-77CC42C76C8D}" dt="2024-03-12T09:00:52.524" v="1083" actId="478"/>
          <ac:picMkLst>
            <pc:docMk/>
            <pc:sldMk cId="1145927443" sldId="2222"/>
            <ac:picMk id="1034" creationId="{CDFEE4C3-269F-5849-1473-41209C6FCD4D}"/>
          </ac:picMkLst>
        </pc:picChg>
        <pc:picChg chg="del mod">
          <ac:chgData name="Aimie Clark" userId="5ab98718-224f-4bce-83ef-bf75917c7207" providerId="ADAL" clId="{1F000206-C3CF-46AA-9EBD-77CC42C76C8D}" dt="2024-03-12T09:00:52.524" v="1083" actId="478"/>
          <ac:picMkLst>
            <pc:docMk/>
            <pc:sldMk cId="1145927443" sldId="2222"/>
            <ac:picMk id="1036" creationId="{CA677CD9-50AD-514F-D8F0-C0727B53A16D}"/>
          </ac:picMkLst>
        </pc:picChg>
      </pc:sldChg>
      <pc:sldChg chg="new del">
        <pc:chgData name="Aimie Clark" userId="5ab98718-224f-4bce-83ef-bf75917c7207" providerId="ADAL" clId="{1F000206-C3CF-46AA-9EBD-77CC42C76C8D}" dt="2024-03-26T11:08:04.659" v="1631" actId="680"/>
        <pc:sldMkLst>
          <pc:docMk/>
          <pc:sldMk cId="3943905225" sldId="2223"/>
        </pc:sldMkLst>
      </pc:sldChg>
      <pc:sldMasterChg chg="del delSldLayout">
        <pc:chgData name="Aimie Clark" userId="5ab98718-224f-4bce-83ef-bf75917c7207" providerId="ADAL" clId="{1F000206-C3CF-46AA-9EBD-77CC42C76C8D}" dt="2024-03-12T09:14:07.005" v="1146" actId="47"/>
        <pc:sldMasterMkLst>
          <pc:docMk/>
          <pc:sldMasterMk cId="2265867315" sldId="2147483672"/>
        </pc:sldMasterMkLst>
        <pc:sldLayoutChg chg="del">
          <pc:chgData name="Aimie Clark" userId="5ab98718-224f-4bce-83ef-bf75917c7207" providerId="ADAL" clId="{1F000206-C3CF-46AA-9EBD-77CC42C76C8D}" dt="2024-03-12T09:14:07.005" v="1146" actId="47"/>
          <pc:sldLayoutMkLst>
            <pc:docMk/>
            <pc:sldMasterMk cId="2265867315" sldId="2147483672"/>
            <pc:sldLayoutMk cId="181225017" sldId="2147483673"/>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1436266769" sldId="2147483674"/>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3063163" sldId="2147483675"/>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765877003" sldId="2147483676"/>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3419841362" sldId="2147483677"/>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4036290863" sldId="2147483678"/>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837053992" sldId="2147483679"/>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2688942321" sldId="2147483680"/>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1279109278" sldId="2147483681"/>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1484496113" sldId="2147483682"/>
          </pc:sldLayoutMkLst>
        </pc:sldLayoutChg>
        <pc:sldLayoutChg chg="del">
          <pc:chgData name="Aimie Clark" userId="5ab98718-224f-4bce-83ef-bf75917c7207" providerId="ADAL" clId="{1F000206-C3CF-46AA-9EBD-77CC42C76C8D}" dt="2024-03-12T09:14:07.005" v="1146" actId="47"/>
          <pc:sldLayoutMkLst>
            <pc:docMk/>
            <pc:sldMasterMk cId="2265867315" sldId="2147483672"/>
            <pc:sldLayoutMk cId="1471511426" sldId="2147483683"/>
          </pc:sldLayoutMkLst>
        </pc:sldLayoutChg>
      </pc:sldMasterChg>
      <pc:sldMasterChg chg="del delSldLayout">
        <pc:chgData name="Aimie Clark" userId="5ab98718-224f-4bce-83ef-bf75917c7207" providerId="ADAL" clId="{1F000206-C3CF-46AA-9EBD-77CC42C76C8D}" dt="2024-03-12T09:14:02.533" v="1144" actId="47"/>
        <pc:sldMasterMkLst>
          <pc:docMk/>
          <pc:sldMasterMk cId="107180914" sldId="2147483684"/>
        </pc:sldMasterMkLst>
        <pc:sldLayoutChg chg="del">
          <pc:chgData name="Aimie Clark" userId="5ab98718-224f-4bce-83ef-bf75917c7207" providerId="ADAL" clId="{1F000206-C3CF-46AA-9EBD-77CC42C76C8D}" dt="2024-03-12T09:14:02.533" v="1144" actId="47"/>
          <pc:sldLayoutMkLst>
            <pc:docMk/>
            <pc:sldMasterMk cId="107180914" sldId="2147483684"/>
            <pc:sldLayoutMk cId="3492595083" sldId="2147483685"/>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2575393641" sldId="2147483686"/>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3789731219" sldId="2147483687"/>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1323551741" sldId="2147483688"/>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1685449167" sldId="2147483689"/>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2379567496" sldId="2147483690"/>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3592676382" sldId="2147483691"/>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1667514639" sldId="2147483692"/>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542666751" sldId="2147483693"/>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4172702599" sldId="2147483694"/>
          </pc:sldLayoutMkLst>
        </pc:sldLayoutChg>
        <pc:sldLayoutChg chg="del">
          <pc:chgData name="Aimie Clark" userId="5ab98718-224f-4bce-83ef-bf75917c7207" providerId="ADAL" clId="{1F000206-C3CF-46AA-9EBD-77CC42C76C8D}" dt="2024-03-12T09:14:02.533" v="1144" actId="47"/>
          <pc:sldLayoutMkLst>
            <pc:docMk/>
            <pc:sldMasterMk cId="107180914" sldId="2147483684"/>
            <pc:sldLayoutMk cId="2620598932"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34FDB-F2F0-48A6-99E3-24FE155066BE}" type="datetimeFigureOut">
              <a:rPr lang="en-GB" smtClean="0"/>
              <a:t>26/03/2024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1E102-8E99-45FB-AFE0-DEF7127A56AC}" type="slidenum">
              <a:rPr lang="en-GB" smtClean="0"/>
              <a:t>‹#›</a:t>
            </a:fld>
            <a:endParaRPr lang="en-GB"/>
          </a:p>
        </p:txBody>
      </p:sp>
    </p:spTree>
    <p:extLst>
      <p:ext uri="{BB962C8B-B14F-4D97-AF65-F5344CB8AC3E}">
        <p14:creationId xmlns:p14="http://schemas.microsoft.com/office/powerpoint/2010/main" val="85098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01E102-8E99-45FB-AFE0-DEF7127A56AC}" type="slidenum">
              <a:rPr lang="en-GB" smtClean="0"/>
              <a:t>1</a:t>
            </a:fld>
            <a:endParaRPr lang="en-GB"/>
          </a:p>
        </p:txBody>
      </p:sp>
    </p:spTree>
    <p:extLst>
      <p:ext uri="{BB962C8B-B14F-4D97-AF65-F5344CB8AC3E}">
        <p14:creationId xmlns:p14="http://schemas.microsoft.com/office/powerpoint/2010/main" val="259782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potential hose whipping hazards and what can be done to </a:t>
            </a:r>
            <a:r>
              <a:rPr lang="en-US"/>
              <a:t>prevent occurrence </a:t>
            </a:r>
            <a:endParaRPr lang="en-GB" dirty="0"/>
          </a:p>
        </p:txBody>
      </p:sp>
      <p:sp>
        <p:nvSpPr>
          <p:cNvPr id="4" name="Slide Number Placeholder 3"/>
          <p:cNvSpPr>
            <a:spLocks noGrp="1"/>
          </p:cNvSpPr>
          <p:nvPr>
            <p:ph type="sldNum" sz="quarter" idx="5"/>
          </p:nvPr>
        </p:nvSpPr>
        <p:spPr/>
        <p:txBody>
          <a:bodyPr/>
          <a:lstStyle/>
          <a:p>
            <a:fld id="{F901E102-8E99-45FB-AFE0-DEF7127A56AC}" type="slidenum">
              <a:rPr lang="en-GB" smtClean="0"/>
              <a:t>2</a:t>
            </a:fld>
            <a:endParaRPr lang="en-GB"/>
          </a:p>
        </p:txBody>
      </p:sp>
    </p:spTree>
    <p:extLst>
      <p:ext uri="{BB962C8B-B14F-4D97-AF65-F5344CB8AC3E}">
        <p14:creationId xmlns:p14="http://schemas.microsoft.com/office/powerpoint/2010/main" val="54173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12A1-D4FB-E437-6AD6-F49C9AE7E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DB8C3-40CA-448C-0C6C-B58FA524F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552F0-C3B3-6068-074F-3FD286D2DE60}"/>
              </a:ext>
            </a:extLst>
          </p:cNvPr>
          <p:cNvSpPr>
            <a:spLocks noGrp="1"/>
          </p:cNvSpPr>
          <p:nvPr>
            <p:ph type="body" idx="1"/>
          </p:nvPr>
        </p:nvSpPr>
        <p:spPr/>
        <p:txBody>
          <a:bodyPr/>
          <a:lstStyle/>
          <a:p>
            <a:r>
              <a:rPr lang="en-US" dirty="0"/>
              <a:t>There are several different types of hose restraints available, depending on the type, size and pressure rating of your hose. </a:t>
            </a:r>
          </a:p>
          <a:p>
            <a:r>
              <a:rPr lang="en-US" dirty="0"/>
              <a:t>These include:</a:t>
            </a:r>
          </a:p>
          <a:p>
            <a:r>
              <a:rPr lang="en-US" dirty="0"/>
              <a:t> • Whipchecks: Commonly used for small bore air hoses and for lower pressures (&lt; 20 bar, class 150# systems)</a:t>
            </a:r>
          </a:p>
          <a:p>
            <a:r>
              <a:rPr lang="en-US" dirty="0"/>
              <a:t> • Cable hose choker: Stronger version of a </a:t>
            </a:r>
            <a:r>
              <a:rPr lang="en-US" dirty="0" err="1"/>
              <a:t>whipcheck</a:t>
            </a:r>
            <a:r>
              <a:rPr lang="en-US" dirty="0"/>
              <a:t>, used on high pressure hoses</a:t>
            </a:r>
          </a:p>
          <a:p>
            <a:pPr marL="171450" indent="-171450">
              <a:buFont typeface="Arial" panose="020B0604020202020204" pitchFamily="34" charset="0"/>
              <a:buChar char="•"/>
            </a:pPr>
            <a:r>
              <a:rPr lang="en-US" dirty="0"/>
              <a:t>Nylon hose choker: Used on large bore, lower pressure hoses, eg bulk transfer </a:t>
            </a:r>
          </a:p>
          <a:p>
            <a:pPr marL="171450" indent="-171450">
              <a:buFont typeface="Arial" panose="020B0604020202020204" pitchFamily="34" charset="0"/>
              <a:buChar char="•"/>
            </a:pPr>
            <a:r>
              <a:rPr lang="en-US" dirty="0"/>
              <a:t>Whip stops: Chinese finger grips, used on very high pressure hoses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2C4D19-7904-77E8-E12C-255AC5135013}"/>
              </a:ext>
            </a:extLst>
          </p:cNvPr>
          <p:cNvSpPr>
            <a:spLocks noGrp="1"/>
          </p:cNvSpPr>
          <p:nvPr>
            <p:ph type="sldNum" sz="quarter" idx="5"/>
          </p:nvPr>
        </p:nvSpPr>
        <p:spPr/>
        <p:txBody>
          <a:bodyPr/>
          <a:lstStyle/>
          <a:p>
            <a:fld id="{F901E102-8E99-45FB-AFE0-DEF7127A56AC}" type="slidenum">
              <a:rPr lang="en-GB" smtClean="0"/>
              <a:t>3</a:t>
            </a:fld>
            <a:endParaRPr lang="en-GB"/>
          </a:p>
        </p:txBody>
      </p:sp>
    </p:spTree>
    <p:extLst>
      <p:ext uri="{BB962C8B-B14F-4D97-AF65-F5344CB8AC3E}">
        <p14:creationId xmlns:p14="http://schemas.microsoft.com/office/powerpoint/2010/main" val="266943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12A1-D4FB-E437-6AD6-F49C9AE7E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DB8C3-40CA-448C-0C6C-B58FA524F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552F0-C3B3-6068-074F-3FD286D2DE60}"/>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2C4D19-7904-77E8-E12C-255AC5135013}"/>
              </a:ext>
            </a:extLst>
          </p:cNvPr>
          <p:cNvSpPr>
            <a:spLocks noGrp="1"/>
          </p:cNvSpPr>
          <p:nvPr>
            <p:ph type="sldNum" sz="quarter" idx="5"/>
          </p:nvPr>
        </p:nvSpPr>
        <p:spPr/>
        <p:txBody>
          <a:bodyPr/>
          <a:lstStyle/>
          <a:p>
            <a:fld id="{F901E102-8E99-45FB-AFE0-DEF7127A56AC}" type="slidenum">
              <a:rPr lang="en-GB" smtClean="0"/>
              <a:t>4</a:t>
            </a:fld>
            <a:endParaRPr lang="en-GB"/>
          </a:p>
        </p:txBody>
      </p:sp>
    </p:spTree>
    <p:extLst>
      <p:ext uri="{BB962C8B-B14F-4D97-AF65-F5344CB8AC3E}">
        <p14:creationId xmlns:p14="http://schemas.microsoft.com/office/powerpoint/2010/main" val="27516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12A1-D4FB-E437-6AD6-F49C9AE7E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DB8C3-40CA-448C-0C6C-B58FA524F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552F0-C3B3-6068-074F-3FD286D2DE60}"/>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B2C4D19-7904-77E8-E12C-255AC5135013}"/>
              </a:ext>
            </a:extLst>
          </p:cNvPr>
          <p:cNvSpPr>
            <a:spLocks noGrp="1"/>
          </p:cNvSpPr>
          <p:nvPr>
            <p:ph type="sldNum" sz="quarter" idx="5"/>
          </p:nvPr>
        </p:nvSpPr>
        <p:spPr/>
        <p:txBody>
          <a:bodyPr/>
          <a:lstStyle/>
          <a:p>
            <a:fld id="{F901E102-8E99-45FB-AFE0-DEF7127A56AC}" type="slidenum">
              <a:rPr lang="en-GB" smtClean="0"/>
              <a:t>5</a:t>
            </a:fld>
            <a:endParaRPr lang="en-GB"/>
          </a:p>
        </p:txBody>
      </p:sp>
    </p:spTree>
    <p:extLst>
      <p:ext uri="{BB962C8B-B14F-4D97-AF65-F5344CB8AC3E}">
        <p14:creationId xmlns:p14="http://schemas.microsoft.com/office/powerpoint/2010/main" val="1109054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87547" y="1864235"/>
            <a:ext cx="7986623"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287547" y="4343910"/>
            <a:ext cx="7986623" cy="1539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6885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198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5553" y="363537"/>
            <a:ext cx="2628900" cy="543182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7546" y="363537"/>
            <a:ext cx="8770189" cy="543182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7" name="Title 1"/>
          <p:cNvSpPr txBox="1">
            <a:spLocks/>
          </p:cNvSpPr>
          <p:nvPr/>
        </p:nvSpPr>
        <p:spPr>
          <a:xfrm>
            <a:off x="287547" y="363537"/>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337415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4212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3474" y="1347429"/>
            <a:ext cx="11612352"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283474" y="4227154"/>
            <a:ext cx="1161235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95EDF-57F3-4D9B-A3F1-3D25799A44D7}"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489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7546" y="1825625"/>
            <a:ext cx="5742317" cy="401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199" y="1825625"/>
            <a:ext cx="5742317" cy="401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D08140-752F-4B10-9E9D-80571199EEB6}"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210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0723" y="365125"/>
            <a:ext cx="1161373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287547" y="1681163"/>
            <a:ext cx="57041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87546" y="2505075"/>
            <a:ext cx="5704160" cy="3309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199" y="1681163"/>
            <a:ext cx="57322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732252" cy="3309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D08140-752F-4B10-9E9D-80571199EEB6}"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5605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D08140-752F-4B10-9E9D-80571199EEB6}"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4802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08140-752F-4B10-9E9D-80571199EEB6}"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554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547"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459857" y="457201"/>
            <a:ext cx="744459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875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08140-752F-4B10-9E9D-80571199EEB6}"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495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547"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485735" y="457201"/>
            <a:ext cx="741871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875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95EDF-57F3-4D9B-A3F1-3D25799A44D7}"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402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287547" y="363537"/>
            <a:ext cx="11616906"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87547" y="1825625"/>
            <a:ext cx="11616906" cy="39972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8754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08140-752F-4B10-9E9D-80571199EEB6}" type="datetimeFigureOut">
              <a:rPr lang="en-GB" smtClean="0"/>
              <a:t>26/03/2024</a:t>
            </a:fld>
            <a:endParaRPr lang="en-GB"/>
          </a:p>
        </p:txBody>
      </p:sp>
      <p:sp>
        <p:nvSpPr>
          <p:cNvPr id="5" name="Footer Placeholder 4"/>
          <p:cNvSpPr>
            <a:spLocks noGrp="1"/>
          </p:cNvSpPr>
          <p:nvPr>
            <p:ph type="ftr" sz="quarter" idx="3"/>
          </p:nvPr>
        </p:nvSpPr>
        <p:spPr>
          <a:xfrm>
            <a:off x="348794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46884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iadc.org/wp-content/uploads/2014/03/sa04-05.pd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UULhwd4RHw?feature=oembed" TargetMode="External"/><Relationship Id="rId6" Type="http://schemas.openxmlformats.org/officeDocument/2006/relationships/hyperlink" Target="https://www.youtube.com/watch?v=tUULhwd4RHw&amp;t=3s"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mca-int.com/product/guidance-on-the-use-of-whip-checks-hose-restrai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so.org/standard/74155.html#:~:text=ISO%2FTS%2017165%2D2%3A2018%20provides%20guidelines%20for%20selection,11237%2C%20and%20hose%20fittings%20conforming" TargetMode="External"/><Relationship Id="rId5" Type="http://schemas.openxmlformats.org/officeDocument/2006/relationships/hyperlink" Target="https://publishing.energyinst.org/topics/asset-integrity/guidelines-for-the-management-of-flexible-hose-assemblies" TargetMode="External"/><Relationship Id="rId4" Type="http://schemas.openxmlformats.org/officeDocument/2006/relationships/hyperlink" Target="https://www.hse.gov.uk/pubns/books/hsg39.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2447" y="6071112"/>
            <a:ext cx="6165505"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Disclaimer: </a:t>
            </a:r>
            <a:r>
              <a:rPr kumimoji="0" lang="en-GB" sz="1200" b="0" i="0" u="none" strike="noStrike" kern="0" cap="none" spc="0" normalizeH="0" baseline="0" noProof="0" dirty="0">
                <a:ln>
                  <a:noFill/>
                </a:ln>
                <a:solidFill>
                  <a:schemeClr val="bg1"/>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grpSp>
        <p:nvGrpSpPr>
          <p:cNvPr id="13" name="Group 12"/>
          <p:cNvGrpSpPr>
            <a:grpSpLocks noChangeAspect="1"/>
          </p:cNvGrpSpPr>
          <p:nvPr/>
        </p:nvGrpSpPr>
        <p:grpSpPr>
          <a:xfrm>
            <a:off x="287547" y="6166365"/>
            <a:ext cx="1943100" cy="473075"/>
            <a:chOff x="5113338" y="3181350"/>
            <a:chExt cx="1943100" cy="473075"/>
          </a:xfrm>
        </p:grpSpPr>
        <p:sp>
          <p:nvSpPr>
            <p:cNvPr id="15" name="Freeform 6"/>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7"/>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Hexagon 17">
            <a:extLst>
              <a:ext uri="{FF2B5EF4-FFF2-40B4-BE49-F238E27FC236}">
                <a16:creationId xmlns:a16="http://schemas.microsoft.com/office/drawing/2014/main" id="{F9EC3E34-524D-D0C4-40BC-9E47446B9045}"/>
              </a:ext>
            </a:extLst>
          </p:cNvPr>
          <p:cNvSpPr/>
          <p:nvPr/>
        </p:nvSpPr>
        <p:spPr>
          <a:xfrm>
            <a:off x="4140300" y="1751243"/>
            <a:ext cx="72000" cy="7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6" name="Rectangle 115">
            <a:extLst>
              <a:ext uri="{FF2B5EF4-FFF2-40B4-BE49-F238E27FC236}">
                <a16:creationId xmlns:a16="http://schemas.microsoft.com/office/drawing/2014/main" id="{B11244DD-94B1-C750-86D3-B150A46C7AF3}"/>
              </a:ext>
            </a:extLst>
          </p:cNvPr>
          <p:cNvSpPr/>
          <p:nvPr/>
        </p:nvSpPr>
        <p:spPr>
          <a:xfrm>
            <a:off x="333783" y="420513"/>
            <a:ext cx="10103728" cy="769441"/>
          </a:xfrm>
          <a:prstGeom prst="rect">
            <a:avLst/>
          </a:prstGeom>
        </p:spPr>
        <p:txBody>
          <a:bodyPr wrap="none" lIns="91440" tIns="45720" rIns="91440" bIns="45720" anchor="t">
            <a:spAutoFit/>
          </a:bodyPr>
          <a:lstStyle/>
          <a:p>
            <a:r>
              <a:rPr lang="en-US" sz="4400" dirty="0">
                <a:solidFill>
                  <a:schemeClr val="bg1"/>
                </a:solidFill>
                <a:latin typeface="+mj-lt"/>
                <a:cs typeface="Calibri Light"/>
              </a:rPr>
              <a:t>Flexible hose whipping hazard management</a:t>
            </a:r>
            <a:endParaRPr lang="en-GB" sz="4400" dirty="0">
              <a:solidFill>
                <a:schemeClr val="bg1"/>
              </a:solidFill>
              <a:latin typeface="+mj-lt"/>
              <a:cs typeface="Calibri Light"/>
            </a:endParaRPr>
          </a:p>
        </p:txBody>
      </p:sp>
      <p:grpSp>
        <p:nvGrpSpPr>
          <p:cNvPr id="8" name="Group 7">
            <a:extLst>
              <a:ext uri="{FF2B5EF4-FFF2-40B4-BE49-F238E27FC236}">
                <a16:creationId xmlns:a16="http://schemas.microsoft.com/office/drawing/2014/main" id="{06DA5D2A-6FFC-4333-69B7-57DB7F17F535}"/>
              </a:ext>
            </a:extLst>
          </p:cNvPr>
          <p:cNvGrpSpPr>
            <a:grpSpLocks noGrp="1" noUngrp="1" noRot="1" noMove="1" noResize="1"/>
          </p:cNvGrpSpPr>
          <p:nvPr/>
        </p:nvGrpSpPr>
        <p:grpSpPr>
          <a:xfrm>
            <a:off x="1" y="1333171"/>
            <a:ext cx="11443141" cy="766233"/>
            <a:chOff x="1" y="1333171"/>
            <a:chExt cx="11443141" cy="766233"/>
          </a:xfrm>
        </p:grpSpPr>
        <p:sp>
          <p:nvSpPr>
            <p:cNvPr id="5" name="Rectangle 4">
              <a:extLst>
                <a:ext uri="{FF2B5EF4-FFF2-40B4-BE49-F238E27FC236}">
                  <a16:creationId xmlns:a16="http://schemas.microsoft.com/office/drawing/2014/main" id="{ECD97141-FA08-5C87-10A3-DB60DDC87FB5}"/>
                </a:ext>
              </a:extLst>
            </p:cNvPr>
            <p:cNvSpPr>
              <a:spLocks noGrp="1" noRot="1" noMove="1" noResize="1" noEditPoints="1" noAdjustHandles="1" noChangeArrowheads="1" noChangeShapeType="1"/>
            </p:cNvSpPr>
            <p:nvPr/>
          </p:nvSpPr>
          <p:spPr>
            <a:xfrm>
              <a:off x="1" y="1333171"/>
              <a:ext cx="11174930" cy="498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85BB69BC-BA0A-D377-1E4D-CA2F38CBC1A2}"/>
                </a:ext>
              </a:extLst>
            </p:cNvPr>
            <p:cNvSpPr>
              <a:spLocks noGrp="1" noRot="1" noMove="1" noResize="1" noEditPoints="1" noAdjustHandles="1" noChangeArrowheads="1" noChangeShapeType="1"/>
            </p:cNvSpPr>
            <p:nvPr/>
          </p:nvSpPr>
          <p:spPr>
            <a:xfrm rot="11837621">
              <a:off x="11048445" y="1369886"/>
              <a:ext cx="245245" cy="72951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C4AD2DF-FB50-28D7-CE0E-B852FF3A7EE7}"/>
                </a:ext>
              </a:extLst>
            </p:cNvPr>
            <p:cNvSpPr>
              <a:spLocks noGrp="1" noRot="1" noMove="1" noResize="1" noEditPoints="1" noAdjustHandles="1" noChangeArrowheads="1" noChangeShapeType="1"/>
            </p:cNvSpPr>
            <p:nvPr/>
          </p:nvSpPr>
          <p:spPr>
            <a:xfrm>
              <a:off x="11048239" y="1333171"/>
              <a:ext cx="394903" cy="89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39A80A5-C5AC-C27B-D470-9E5EFA036084}"/>
              </a:ext>
            </a:extLst>
          </p:cNvPr>
          <p:cNvGrpSpPr>
            <a:grpSpLocks noGrp="1" noUngrp="1" noRot="1" noMove="1" noResize="1"/>
          </p:cNvGrpSpPr>
          <p:nvPr/>
        </p:nvGrpSpPr>
        <p:grpSpPr>
          <a:xfrm>
            <a:off x="0" y="1359098"/>
            <a:ext cx="10039149" cy="4540001"/>
            <a:chOff x="0" y="1359098"/>
            <a:chExt cx="10039149" cy="4540001"/>
          </a:xfrm>
        </p:grpSpPr>
        <p:pic>
          <p:nvPicPr>
            <p:cNvPr id="3" name="Picture 2">
              <a:extLst>
                <a:ext uri="{FF2B5EF4-FFF2-40B4-BE49-F238E27FC236}">
                  <a16:creationId xmlns:a16="http://schemas.microsoft.com/office/drawing/2014/main" id="{AE8B4088-C329-8646-D61A-A0BA2EBF300E}"/>
                </a:ext>
              </a:extLst>
            </p:cNvPr>
            <p:cNvPicPr>
              <a:picLocks noGrp="1" noRot="1" noChangeAspect="1" noMove="1" noResize="1" noEditPoints="1" noAdjustHandles="1" noChangeArrowheads="1" noChangeShapeType="1" noCrop="1"/>
            </p:cNvPicPr>
            <p:nvPr/>
          </p:nvPicPr>
          <p:blipFill>
            <a:blip r:embed="rId3"/>
            <a:stretch>
              <a:fillRect/>
            </a:stretch>
          </p:blipFill>
          <p:spPr>
            <a:xfrm>
              <a:off x="0" y="3646858"/>
              <a:ext cx="3209564" cy="2252241"/>
            </a:xfrm>
            <a:prstGeom prst="rect">
              <a:avLst/>
            </a:prstGeom>
          </p:spPr>
        </p:pic>
        <p:pic>
          <p:nvPicPr>
            <p:cNvPr id="4" name="Picture 3">
              <a:extLst>
                <a:ext uri="{FF2B5EF4-FFF2-40B4-BE49-F238E27FC236}">
                  <a16:creationId xmlns:a16="http://schemas.microsoft.com/office/drawing/2014/main" id="{F2DA0C38-0E73-8947-38D6-E7074B5AB4D7}"/>
                </a:ext>
              </a:extLst>
            </p:cNvPr>
            <p:cNvPicPr>
              <a:picLocks noGrp="1" noRot="1" noChangeAspect="1" noMove="1" noResize="1" noEditPoints="1" noAdjustHandles="1" noChangeArrowheads="1" noChangeShapeType="1" noCrop="1"/>
            </p:cNvPicPr>
            <p:nvPr/>
          </p:nvPicPr>
          <p:blipFill>
            <a:blip r:embed="rId4"/>
            <a:stretch>
              <a:fillRect/>
            </a:stretch>
          </p:blipFill>
          <p:spPr>
            <a:xfrm>
              <a:off x="0" y="1359098"/>
              <a:ext cx="3181232" cy="2270481"/>
            </a:xfrm>
            <a:prstGeom prst="rect">
              <a:avLst/>
            </a:prstGeom>
          </p:spPr>
        </p:pic>
        <p:sp>
          <p:nvSpPr>
            <p:cNvPr id="2" name="Content Placeholder 3">
              <a:extLst>
                <a:ext uri="{FF2B5EF4-FFF2-40B4-BE49-F238E27FC236}">
                  <a16:creationId xmlns:a16="http://schemas.microsoft.com/office/drawing/2014/main" id="{49E90CEA-4F5D-14A5-AC50-2DB2F21C7E18}"/>
                </a:ext>
              </a:extLst>
            </p:cNvPr>
            <p:cNvSpPr txBox="1">
              <a:spLocks noGrp="1" noRot="1" noMove="1" noResize="1" noEditPoints="1" noAdjustHandles="1" noChangeArrowheads="1" noChangeShapeType="1"/>
            </p:cNvSpPr>
            <p:nvPr/>
          </p:nvSpPr>
          <p:spPr>
            <a:xfrm>
              <a:off x="3181232" y="1441892"/>
              <a:ext cx="6857917" cy="1556312"/>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latin typeface="+mj-lt"/>
                </a:rPr>
                <a:t>Flexible hoses are in use on most offshore assets but, in general, the running of hoses does not appear to be well managed. Whilst whipchecks are normally used at hose connections, sometimes they are installed incorrectly and hoses are often routed along walkways and without any intermediate restraint, increasing the threat of injury or death from hose whip. </a:t>
              </a:r>
              <a:endParaRPr lang="en-GB" sz="1800" dirty="0">
                <a:latin typeface="+mj-lt"/>
              </a:endParaRPr>
            </a:p>
          </p:txBody>
        </p:sp>
        <p:sp>
          <p:nvSpPr>
            <p:cNvPr id="9" name="Content Placeholder 3">
              <a:extLst>
                <a:ext uri="{FF2B5EF4-FFF2-40B4-BE49-F238E27FC236}">
                  <a16:creationId xmlns:a16="http://schemas.microsoft.com/office/drawing/2014/main" id="{14E72240-D14C-159B-F1DF-320E68596545}"/>
                </a:ext>
              </a:extLst>
            </p:cNvPr>
            <p:cNvSpPr txBox="1">
              <a:spLocks noGrp="1" noRot="1" noMove="1" noResize="1" noEditPoints="1" noAdjustHandles="1" noChangeArrowheads="1" noChangeShapeType="1"/>
            </p:cNvSpPr>
            <p:nvPr/>
          </p:nvSpPr>
          <p:spPr>
            <a:xfrm>
              <a:off x="3181232" y="3285854"/>
              <a:ext cx="6586369" cy="863600"/>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latin typeface="+mj-lt"/>
                </a:rPr>
                <a:t>Many are wound through or around structures, but this is insufficient to restrain a high- pressure hose that has been severed or disconnected.</a:t>
              </a:r>
            </a:p>
            <a:p>
              <a:endParaRPr lang="en-GB" sz="1800" dirty="0">
                <a:latin typeface="+mj-lt"/>
              </a:endParaRPr>
            </a:p>
          </p:txBody>
        </p:sp>
        <p:sp>
          <p:nvSpPr>
            <p:cNvPr id="10" name="Content Placeholder 3">
              <a:extLst>
                <a:ext uri="{FF2B5EF4-FFF2-40B4-BE49-F238E27FC236}">
                  <a16:creationId xmlns:a16="http://schemas.microsoft.com/office/drawing/2014/main" id="{1337E24A-4327-D328-4E87-845C43D52F17}"/>
                </a:ext>
              </a:extLst>
            </p:cNvPr>
            <p:cNvSpPr txBox="1">
              <a:spLocks noGrp="1" noRot="1" noMove="1" noResize="1" noEditPoints="1" noAdjustHandles="1" noChangeArrowheads="1" noChangeShapeType="1"/>
            </p:cNvSpPr>
            <p:nvPr/>
          </p:nvSpPr>
          <p:spPr>
            <a:xfrm>
              <a:off x="3181232" y="4510458"/>
              <a:ext cx="5664385" cy="863600"/>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latin typeface="+mj-lt"/>
                </a:rPr>
                <a:t>Fatalities continue to occur as a result of hose whipping incidents, even on non-high pressure hoses, eg International Association of Drilling Contractors (IADC) </a:t>
              </a:r>
              <a:r>
                <a:rPr lang="en-US" sz="1800" dirty="0">
                  <a:solidFill>
                    <a:srgbClr val="C00000"/>
                  </a:solidFill>
                  <a:latin typeface="+mj-lt"/>
                  <a:hlinkClick r:id="rId5">
                    <a:extLst>
                      <a:ext uri="{A12FA001-AC4F-418D-AE19-62706E023703}">
                        <ahyp:hlinkClr xmlns:ahyp="http://schemas.microsoft.com/office/drawing/2018/hyperlinkcolor" val="tx"/>
                      </a:ext>
                    </a:extLst>
                  </a:hlinkClick>
                </a:rPr>
                <a:t>Safety Alert 04-05.</a:t>
              </a:r>
              <a:endParaRPr lang="en-GB" sz="1800" dirty="0">
                <a:solidFill>
                  <a:srgbClr val="C00000"/>
                </a:solidFill>
                <a:latin typeface="+mj-lt"/>
              </a:endParaRPr>
            </a:p>
          </p:txBody>
        </p:sp>
      </p:grpSp>
    </p:spTree>
    <p:extLst>
      <p:ext uri="{BB962C8B-B14F-4D97-AF65-F5344CB8AC3E}">
        <p14:creationId xmlns:p14="http://schemas.microsoft.com/office/powerpoint/2010/main" val="2012161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615982-8013-D7C5-820E-4DAC191B186A}"/>
              </a:ext>
            </a:extLst>
          </p:cNvPr>
          <p:cNvSpPr>
            <a:spLocks/>
          </p:cNvSpPr>
          <p:nvPr/>
        </p:nvSpPr>
        <p:spPr>
          <a:xfrm>
            <a:off x="0" y="50951"/>
            <a:ext cx="12192000" cy="587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effectLst/>
                <a:latin typeface="Aptos" panose="020B0004020202020204" pitchFamily="34" charset="0"/>
                <a:ea typeface="Times New Roman" panose="02020603050405020304" pitchFamily="18" charset="0"/>
                <a:cs typeface="Aptos" panose="020B0004020202020204" pitchFamily="34" charset="0"/>
              </a:rPr>
              <a:t>Video clip from American Iron Works</a:t>
            </a:r>
            <a:endParaRPr lang="en-GB" dirty="0"/>
          </a:p>
        </p:txBody>
      </p:sp>
      <p:grpSp>
        <p:nvGrpSpPr>
          <p:cNvPr id="6" name="Group 5">
            <a:extLst>
              <a:ext uri="{FF2B5EF4-FFF2-40B4-BE49-F238E27FC236}">
                <a16:creationId xmlns:a16="http://schemas.microsoft.com/office/drawing/2014/main" id="{72D20368-EE55-49BA-523A-FCF4D6297523}"/>
              </a:ext>
            </a:extLst>
          </p:cNvPr>
          <p:cNvGrpSpPr>
            <a:grpSpLocks noChangeAspect="1"/>
          </p:cNvGrpSpPr>
          <p:nvPr/>
        </p:nvGrpSpPr>
        <p:grpSpPr>
          <a:xfrm>
            <a:off x="287547" y="6166365"/>
            <a:ext cx="1943100" cy="473075"/>
            <a:chOff x="5113338" y="3181350"/>
            <a:chExt cx="1943100" cy="473075"/>
          </a:xfrm>
        </p:grpSpPr>
        <p:sp>
          <p:nvSpPr>
            <p:cNvPr id="7" name="Freeform 6">
              <a:extLst>
                <a:ext uri="{FF2B5EF4-FFF2-40B4-BE49-F238E27FC236}">
                  <a16:creationId xmlns:a16="http://schemas.microsoft.com/office/drawing/2014/main" id="{BCB52ABE-95EE-ECC4-1DB4-29FFE230EB51}"/>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CB3CD988-1094-ED63-4935-B1A648ED7503}"/>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7" name="Title 1">
            <a:extLst>
              <a:ext uri="{FF2B5EF4-FFF2-40B4-BE49-F238E27FC236}">
                <a16:creationId xmlns:a16="http://schemas.microsoft.com/office/drawing/2014/main" id="{7DDB1EFF-D4BE-B1C1-5D71-DF79C6381DB6}"/>
              </a:ext>
            </a:extLst>
          </p:cNvPr>
          <p:cNvSpPr>
            <a:spLocks noGrp="1"/>
          </p:cNvSpPr>
          <p:nvPr>
            <p:ph type="title"/>
          </p:nvPr>
        </p:nvSpPr>
        <p:spPr>
          <a:xfrm>
            <a:off x="217006" y="-84754"/>
            <a:ext cx="11616906" cy="1325563"/>
          </a:xfrm>
        </p:spPr>
        <p:txBody>
          <a:bodyPr/>
          <a:lstStyle/>
          <a:p>
            <a:r>
              <a:rPr lang="en-GB" b="1" dirty="0">
                <a:solidFill>
                  <a:schemeClr val="bg1">
                    <a:lumMod val="50000"/>
                  </a:schemeClr>
                </a:solidFill>
              </a:rPr>
              <a:t>Hose whipping hazards</a:t>
            </a:r>
          </a:p>
        </p:txBody>
      </p:sp>
      <p:pic>
        <p:nvPicPr>
          <p:cNvPr id="3" name="Picture 2">
            <a:extLst>
              <a:ext uri="{FF2B5EF4-FFF2-40B4-BE49-F238E27FC236}">
                <a16:creationId xmlns:a16="http://schemas.microsoft.com/office/drawing/2014/main" id="{57347A5E-A7B1-F3FC-E48B-8CC3617DAB5E}"/>
              </a:ext>
            </a:extLst>
          </p:cNvPr>
          <p:cNvPicPr>
            <a:picLocks noChangeAspect="1"/>
          </p:cNvPicPr>
          <p:nvPr/>
        </p:nvPicPr>
        <p:blipFill>
          <a:blip r:embed="rId4"/>
          <a:stretch>
            <a:fillRect/>
          </a:stretch>
        </p:blipFill>
        <p:spPr>
          <a:xfrm rot="21135331">
            <a:off x="427736" y="1040885"/>
            <a:ext cx="1705453" cy="688165"/>
          </a:xfrm>
          <a:prstGeom prst="rect">
            <a:avLst/>
          </a:prstGeom>
        </p:spPr>
      </p:pic>
      <p:sp>
        <p:nvSpPr>
          <p:cNvPr id="14" name="TextBox 13">
            <a:extLst>
              <a:ext uri="{FF2B5EF4-FFF2-40B4-BE49-F238E27FC236}">
                <a16:creationId xmlns:a16="http://schemas.microsoft.com/office/drawing/2014/main" id="{66AA2354-D86A-E191-A011-C3173BB1C845}"/>
              </a:ext>
            </a:extLst>
          </p:cNvPr>
          <p:cNvSpPr txBox="1"/>
          <p:nvPr/>
        </p:nvSpPr>
        <p:spPr>
          <a:xfrm>
            <a:off x="314950" y="1806010"/>
            <a:ext cx="4975325" cy="4216539"/>
          </a:xfrm>
          <a:prstGeom prst="rect">
            <a:avLst/>
          </a:prstGeom>
          <a:noFill/>
        </p:spPr>
        <p:txBody>
          <a:bodyPr wrap="square" rtlCol="0">
            <a:spAutoFit/>
          </a:bodyPr>
          <a:lstStyle/>
          <a:p>
            <a:pPr marL="285750" indent="-285750">
              <a:buClr>
                <a:srgbClr val="C00000"/>
              </a:buClr>
              <a:buFont typeface="Calibri" panose="020F0502020204030204" pitchFamily="34" charset="0"/>
              <a:buChar char="∆"/>
            </a:pPr>
            <a:r>
              <a:rPr lang="en-US" sz="1500" dirty="0"/>
              <a:t>Whipping: Loose end(s) flail around when disconnected/ severed</a:t>
            </a:r>
          </a:p>
          <a:p>
            <a:pPr marL="285750" indent="-285750">
              <a:buClr>
                <a:srgbClr val="C00000"/>
              </a:buClr>
              <a:buFont typeface="Calibri" panose="020F0502020204030204" pitchFamily="34" charset="0"/>
              <a:buChar char="∆"/>
            </a:pPr>
            <a:r>
              <a:rPr lang="en-US" sz="1500" dirty="0"/>
              <a:t>Straightening : A bent hose will try to straighten when pressurized</a:t>
            </a:r>
          </a:p>
          <a:p>
            <a:pPr marL="285750" indent="-285750">
              <a:buClr>
                <a:srgbClr val="C00000"/>
              </a:buClr>
              <a:buFont typeface="Calibri" panose="020F0502020204030204" pitchFamily="34" charset="0"/>
              <a:buChar char="∆"/>
            </a:pPr>
            <a:r>
              <a:rPr lang="en-US" sz="1500" dirty="0"/>
              <a:t>Blow-out/projectiles</a:t>
            </a:r>
          </a:p>
          <a:p>
            <a:pPr marL="285750" indent="-285750">
              <a:buClr>
                <a:srgbClr val="C00000"/>
              </a:buClr>
              <a:buFont typeface="Calibri" panose="020F0502020204030204" pitchFamily="34" charset="0"/>
              <a:buChar char="∆"/>
            </a:pPr>
            <a:r>
              <a:rPr lang="en-US" sz="1500" dirty="0"/>
              <a:t>Blast overpressure: Stored energy explosion (gas hoses) </a:t>
            </a:r>
          </a:p>
          <a:p>
            <a:pPr marL="285750" indent="-285750">
              <a:buClr>
                <a:srgbClr val="C00000"/>
              </a:buClr>
              <a:buFont typeface="Calibri" panose="020F0502020204030204" pitchFamily="34" charset="0"/>
              <a:buChar char="∆"/>
            </a:pPr>
            <a:r>
              <a:rPr lang="en-US" sz="1500" dirty="0"/>
              <a:t>Elastic release </a:t>
            </a:r>
          </a:p>
          <a:p>
            <a:pPr marL="285750" indent="-285750">
              <a:buClr>
                <a:srgbClr val="C00000"/>
              </a:buClr>
              <a:buFont typeface="Calibri" panose="020F0502020204030204" pitchFamily="34" charset="0"/>
              <a:buChar char="∆"/>
            </a:pPr>
            <a:r>
              <a:rPr lang="en-US" sz="1500" dirty="0"/>
              <a:t>Fluid injection injuries: Lacerations or injection under skin</a:t>
            </a:r>
          </a:p>
          <a:p>
            <a:pPr marL="285750" indent="-285750">
              <a:buClr>
                <a:srgbClr val="C00000"/>
              </a:buClr>
              <a:buFont typeface="Calibri" panose="020F0502020204030204" pitchFamily="34" charset="0"/>
              <a:buChar char="∆"/>
            </a:pPr>
            <a:r>
              <a:rPr lang="en-US" sz="1500" dirty="0"/>
              <a:t>Harmful fluid contact </a:t>
            </a:r>
          </a:p>
          <a:p>
            <a:pPr marL="285750" indent="-285750">
              <a:buClr>
                <a:srgbClr val="C00000"/>
              </a:buClr>
              <a:buFont typeface="Calibri" panose="020F0502020204030204" pitchFamily="34" charset="0"/>
              <a:buChar char="∆"/>
            </a:pPr>
            <a:r>
              <a:rPr lang="en-US" sz="1500" dirty="0"/>
              <a:t>Thrust force: Increases with hose diameter and pressure</a:t>
            </a:r>
          </a:p>
          <a:p>
            <a:pPr marL="285750" indent="-285750">
              <a:buClr>
                <a:srgbClr val="C00000"/>
              </a:buClr>
              <a:buFont typeface="Calibri" panose="020F0502020204030204" pitchFamily="34" charset="0"/>
              <a:buChar char="∆"/>
            </a:pPr>
            <a:r>
              <a:rPr lang="en-US" sz="1500" dirty="0"/>
              <a:t>Liquid systems loose pressure rapidly unless pumped/accumulated  </a:t>
            </a:r>
          </a:p>
          <a:p>
            <a:pPr marL="285750" indent="-285750">
              <a:buClr>
                <a:srgbClr val="C00000"/>
              </a:buClr>
              <a:buFont typeface="Calibri" panose="020F0502020204030204" pitchFamily="34" charset="0"/>
              <a:buChar char="∆"/>
            </a:pPr>
            <a:r>
              <a:rPr lang="en-US" sz="1500" dirty="0"/>
              <a:t>Gas/air systems can retain significant pressure and continue to flail/whip – higher risk (more than 200x greater stored energy than liquid systems with the same pressure / volume)</a:t>
            </a:r>
          </a:p>
          <a:p>
            <a:endParaRPr lang="en-US" sz="1400" dirty="0"/>
          </a:p>
          <a:p>
            <a:endParaRPr lang="en-GB" sz="1400" b="1" dirty="0">
              <a:solidFill>
                <a:srgbClr val="C00000"/>
              </a:solidFill>
            </a:endParaRPr>
          </a:p>
        </p:txBody>
      </p:sp>
      <p:pic>
        <p:nvPicPr>
          <p:cNvPr id="2" name="Online Media 1" title="Whip Check Vs Cable Choker">
            <a:hlinkClick r:id="" action="ppaction://media"/>
            <a:extLst>
              <a:ext uri="{FF2B5EF4-FFF2-40B4-BE49-F238E27FC236}">
                <a16:creationId xmlns:a16="http://schemas.microsoft.com/office/drawing/2014/main" id="{3BB4AB07-1856-949F-DF86-D1555115AAF9}"/>
              </a:ext>
            </a:extLst>
          </p:cNvPr>
          <p:cNvPicPr>
            <a:picLocks noRot="1" noChangeAspect="1"/>
          </p:cNvPicPr>
          <p:nvPr>
            <a:videoFile r:link="rId1"/>
          </p:nvPr>
        </p:nvPicPr>
        <p:blipFill>
          <a:blip r:embed="rId5"/>
          <a:stretch>
            <a:fillRect/>
          </a:stretch>
        </p:blipFill>
        <p:spPr>
          <a:xfrm>
            <a:off x="5722560" y="1247922"/>
            <a:ext cx="6354193" cy="3590119"/>
          </a:xfrm>
          <a:prstGeom prst="rect">
            <a:avLst/>
          </a:prstGeom>
        </p:spPr>
      </p:pic>
      <p:sp>
        <p:nvSpPr>
          <p:cNvPr id="5" name="Rectangle 4">
            <a:extLst>
              <a:ext uri="{FF2B5EF4-FFF2-40B4-BE49-F238E27FC236}">
                <a16:creationId xmlns:a16="http://schemas.microsoft.com/office/drawing/2014/main" id="{7B298ECD-7198-7078-01DF-9C610E17080D}"/>
              </a:ext>
            </a:extLst>
          </p:cNvPr>
          <p:cNvSpPr/>
          <p:nvPr/>
        </p:nvSpPr>
        <p:spPr>
          <a:xfrm>
            <a:off x="2737309" y="6172069"/>
            <a:ext cx="5585760" cy="461665"/>
          </a:xfrm>
          <a:prstGeom prst="rect">
            <a:avLst/>
          </a:prstGeom>
        </p:spPr>
        <p:txBody>
          <a:bodyPr wrap="none" lIns="91440" tIns="45720" rIns="91440" bIns="45720" anchor="t">
            <a:spAutoFit/>
          </a:bodyPr>
          <a:lstStyle/>
          <a:p>
            <a:r>
              <a:rPr lang="en-US" sz="2400" dirty="0">
                <a:solidFill>
                  <a:schemeClr val="bg1"/>
                </a:solidFill>
                <a:latin typeface="+mj-lt"/>
                <a:cs typeface="Calibri Light"/>
              </a:rPr>
              <a:t>Flexible hose whipping hazard management</a:t>
            </a:r>
            <a:endParaRPr lang="en-GB" sz="2400" dirty="0">
              <a:solidFill>
                <a:schemeClr val="bg1"/>
              </a:solidFill>
              <a:latin typeface="+mj-lt"/>
              <a:cs typeface="Calibri Light"/>
            </a:endParaRPr>
          </a:p>
        </p:txBody>
      </p:sp>
      <p:sp>
        <p:nvSpPr>
          <p:cNvPr id="4" name="TextBox 3">
            <a:hlinkClick r:id="rId6"/>
            <a:extLst>
              <a:ext uri="{FF2B5EF4-FFF2-40B4-BE49-F238E27FC236}">
                <a16:creationId xmlns:a16="http://schemas.microsoft.com/office/drawing/2014/main" id="{25F70BAB-B579-6BB1-D43C-EA19840AC6D1}"/>
              </a:ext>
            </a:extLst>
          </p:cNvPr>
          <p:cNvSpPr txBox="1"/>
          <p:nvPr/>
        </p:nvSpPr>
        <p:spPr>
          <a:xfrm>
            <a:off x="5605225" y="4927335"/>
            <a:ext cx="4975325" cy="307777"/>
          </a:xfrm>
          <a:prstGeom prst="rect">
            <a:avLst/>
          </a:prstGeom>
          <a:noFill/>
        </p:spPr>
        <p:txBody>
          <a:bodyPr wrap="square" rtlCol="0">
            <a:spAutoFit/>
          </a:bodyPr>
          <a:lstStyle/>
          <a:p>
            <a:pPr>
              <a:buClr>
                <a:srgbClr val="C00000"/>
              </a:buClr>
            </a:pPr>
            <a:r>
              <a:rPr lang="en-US" sz="1400" b="1" dirty="0">
                <a:solidFill>
                  <a:srgbClr val="C00000"/>
                </a:solidFill>
              </a:rPr>
              <a:t>Video from American Iron Works</a:t>
            </a:r>
            <a:endParaRPr lang="en-GB" sz="1400" b="1" dirty="0">
              <a:solidFill>
                <a:srgbClr val="C00000"/>
              </a:solidFill>
            </a:endParaRPr>
          </a:p>
        </p:txBody>
      </p:sp>
    </p:spTree>
    <p:extLst>
      <p:ext uri="{BB962C8B-B14F-4D97-AF65-F5344CB8AC3E}">
        <p14:creationId xmlns:p14="http://schemas.microsoft.com/office/powerpoint/2010/main" val="41456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0F32-22FB-E465-1047-C577BBFBB8E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FFA3EA1-7829-4FB2-E5E0-968CA09CE03B}"/>
              </a:ext>
            </a:extLst>
          </p:cNvPr>
          <p:cNvSpPr>
            <a:spLocks/>
          </p:cNvSpPr>
          <p:nvPr/>
        </p:nvSpPr>
        <p:spPr>
          <a:xfrm>
            <a:off x="0" y="1"/>
            <a:ext cx="12192000" cy="599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6" name="Group 5">
            <a:extLst>
              <a:ext uri="{FF2B5EF4-FFF2-40B4-BE49-F238E27FC236}">
                <a16:creationId xmlns:a16="http://schemas.microsoft.com/office/drawing/2014/main" id="{C00F9888-F8F7-0B8B-ACAB-C08D67B682C5}"/>
              </a:ext>
            </a:extLst>
          </p:cNvPr>
          <p:cNvGrpSpPr>
            <a:grpSpLocks noChangeAspect="1"/>
          </p:cNvGrpSpPr>
          <p:nvPr/>
        </p:nvGrpSpPr>
        <p:grpSpPr>
          <a:xfrm>
            <a:off x="287547" y="6166365"/>
            <a:ext cx="1943100" cy="473075"/>
            <a:chOff x="5113338" y="3181350"/>
            <a:chExt cx="1943100" cy="473075"/>
          </a:xfrm>
        </p:grpSpPr>
        <p:sp>
          <p:nvSpPr>
            <p:cNvPr id="7" name="Freeform 6">
              <a:extLst>
                <a:ext uri="{FF2B5EF4-FFF2-40B4-BE49-F238E27FC236}">
                  <a16:creationId xmlns:a16="http://schemas.microsoft.com/office/drawing/2014/main" id="{7AF31579-6A4B-A54B-7963-54AE1CD0F18D}"/>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8E588225-84FF-D5D4-D7F5-B4FC23B584A6}"/>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7" name="Title 1">
            <a:extLst>
              <a:ext uri="{FF2B5EF4-FFF2-40B4-BE49-F238E27FC236}">
                <a16:creationId xmlns:a16="http://schemas.microsoft.com/office/drawing/2014/main" id="{7E04E8D6-9526-3F22-6CA0-6AB97151E2E1}"/>
              </a:ext>
            </a:extLst>
          </p:cNvPr>
          <p:cNvSpPr>
            <a:spLocks noGrp="1"/>
          </p:cNvSpPr>
          <p:nvPr>
            <p:ph type="title"/>
          </p:nvPr>
        </p:nvSpPr>
        <p:spPr>
          <a:xfrm>
            <a:off x="217006" y="-84754"/>
            <a:ext cx="4539458" cy="1325563"/>
          </a:xfrm>
        </p:spPr>
        <p:txBody>
          <a:bodyPr/>
          <a:lstStyle/>
          <a:p>
            <a:r>
              <a:rPr lang="en-GB" b="1" dirty="0">
                <a:solidFill>
                  <a:schemeClr val="bg1">
                    <a:lumMod val="50000"/>
                  </a:schemeClr>
                </a:solidFill>
              </a:rPr>
              <a:t>Restraint types</a:t>
            </a:r>
          </a:p>
        </p:txBody>
      </p:sp>
      <p:grpSp>
        <p:nvGrpSpPr>
          <p:cNvPr id="4" name="Group 3">
            <a:extLst>
              <a:ext uri="{FF2B5EF4-FFF2-40B4-BE49-F238E27FC236}">
                <a16:creationId xmlns:a16="http://schemas.microsoft.com/office/drawing/2014/main" id="{88D0913D-5215-81AF-C094-62F12B256E1D}"/>
              </a:ext>
            </a:extLst>
          </p:cNvPr>
          <p:cNvGrpSpPr/>
          <p:nvPr/>
        </p:nvGrpSpPr>
        <p:grpSpPr>
          <a:xfrm>
            <a:off x="230236" y="1091697"/>
            <a:ext cx="6526017" cy="4842706"/>
            <a:chOff x="230236" y="1091697"/>
            <a:chExt cx="6526017" cy="4842706"/>
          </a:xfrm>
        </p:grpSpPr>
        <p:pic>
          <p:nvPicPr>
            <p:cNvPr id="1026" name="Picture 2" descr="American Iron Works-Whip Stops">
              <a:extLst>
                <a:ext uri="{FF2B5EF4-FFF2-40B4-BE49-F238E27FC236}">
                  <a16:creationId xmlns:a16="http://schemas.microsoft.com/office/drawing/2014/main" id="{D1A34CE2-F50D-4AB4-8EAC-322C5BB9E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42" y="2704317"/>
              <a:ext cx="1981612" cy="1301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erican Iron Works-Piping Hobbles">
              <a:extLst>
                <a:ext uri="{FF2B5EF4-FFF2-40B4-BE49-F238E27FC236}">
                  <a16:creationId xmlns:a16="http://schemas.microsoft.com/office/drawing/2014/main" id="{11641589-A2B3-ED88-9821-00A506AE2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064" y="2694745"/>
              <a:ext cx="2013247" cy="1323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Iron Works-Red Iron Chokers">
              <a:extLst>
                <a:ext uri="{FF2B5EF4-FFF2-40B4-BE49-F238E27FC236}">
                  <a16:creationId xmlns:a16="http://schemas.microsoft.com/office/drawing/2014/main" id="{F2EF198F-24C0-4C94-B608-75E8E9F36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094" y="2676717"/>
              <a:ext cx="2016159" cy="1341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Iron Works-Cable Hose Restrainst">
              <a:extLst>
                <a:ext uri="{FF2B5EF4-FFF2-40B4-BE49-F238E27FC236}">
                  <a16:creationId xmlns:a16="http://schemas.microsoft.com/office/drawing/2014/main" id="{E5425753-C101-EAFB-F62D-D36DF1B1A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42" y="1091697"/>
              <a:ext cx="2013245" cy="1285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erican Iron Works-Nylon Hose Chokers">
              <a:extLst>
                <a:ext uri="{FF2B5EF4-FFF2-40B4-BE49-F238E27FC236}">
                  <a16:creationId xmlns:a16="http://schemas.microsoft.com/office/drawing/2014/main" id="{CDFEE4C3-269F-5849-1473-41209C6FC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7064" y="1091697"/>
              <a:ext cx="2013245" cy="1285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erican Iron Works-Cable Choker Hose Restraints">
              <a:extLst>
                <a:ext uri="{FF2B5EF4-FFF2-40B4-BE49-F238E27FC236}">
                  <a16:creationId xmlns:a16="http://schemas.microsoft.com/office/drawing/2014/main" id="{CA677CD9-50AD-514F-D8F0-C0727B53A1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653" y="1092322"/>
              <a:ext cx="2020989" cy="1290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0845F7-96DC-F0F8-E3B8-6041FD2EA5E7}"/>
                </a:ext>
              </a:extLst>
            </p:cNvPr>
            <p:cNvPicPr>
              <a:picLocks noChangeAspect="1"/>
            </p:cNvPicPr>
            <p:nvPr/>
          </p:nvPicPr>
          <p:blipFill>
            <a:blip r:embed="rId9"/>
            <a:stretch>
              <a:fillRect/>
            </a:stretch>
          </p:blipFill>
          <p:spPr>
            <a:xfrm>
              <a:off x="230236" y="4251283"/>
              <a:ext cx="6525406" cy="1683120"/>
            </a:xfrm>
            <a:prstGeom prst="rect">
              <a:avLst/>
            </a:prstGeom>
          </p:spPr>
        </p:pic>
        <p:sp>
          <p:nvSpPr>
            <p:cNvPr id="9" name="TextBox 8">
              <a:extLst>
                <a:ext uri="{FF2B5EF4-FFF2-40B4-BE49-F238E27FC236}">
                  <a16:creationId xmlns:a16="http://schemas.microsoft.com/office/drawing/2014/main" id="{BCBBE87B-8DE2-3F27-F65D-BA382A397EBD}"/>
                </a:ext>
              </a:extLst>
            </p:cNvPr>
            <p:cNvSpPr txBox="1"/>
            <p:nvPr/>
          </p:nvSpPr>
          <p:spPr>
            <a:xfrm>
              <a:off x="274842" y="2346208"/>
              <a:ext cx="1955805" cy="307777"/>
            </a:xfrm>
            <a:prstGeom prst="rect">
              <a:avLst/>
            </a:prstGeom>
            <a:noFill/>
          </p:spPr>
          <p:txBody>
            <a:bodyPr wrap="square" rtlCol="0">
              <a:spAutoFit/>
            </a:bodyPr>
            <a:lstStyle/>
            <a:p>
              <a:pPr algn="ctr">
                <a:buClr>
                  <a:srgbClr val="C00000"/>
                </a:buClr>
              </a:pPr>
              <a:r>
                <a:rPr lang="en-US" sz="1400" b="1" dirty="0"/>
                <a:t>200 PSI Whip Checks</a:t>
              </a:r>
              <a:endParaRPr lang="en-GB" sz="1400" b="1" dirty="0">
                <a:solidFill>
                  <a:srgbClr val="C00000"/>
                </a:solidFill>
              </a:endParaRPr>
            </a:p>
          </p:txBody>
        </p:sp>
        <p:sp>
          <p:nvSpPr>
            <p:cNvPr id="12" name="TextBox 11">
              <a:extLst>
                <a:ext uri="{FF2B5EF4-FFF2-40B4-BE49-F238E27FC236}">
                  <a16:creationId xmlns:a16="http://schemas.microsoft.com/office/drawing/2014/main" id="{2DC66234-4DEB-23E4-3318-EE403E86DCCE}"/>
                </a:ext>
              </a:extLst>
            </p:cNvPr>
            <p:cNvSpPr txBox="1"/>
            <p:nvPr/>
          </p:nvSpPr>
          <p:spPr>
            <a:xfrm>
              <a:off x="2524242" y="2339356"/>
              <a:ext cx="1955805" cy="307777"/>
            </a:xfrm>
            <a:prstGeom prst="rect">
              <a:avLst/>
            </a:prstGeom>
            <a:noFill/>
          </p:spPr>
          <p:txBody>
            <a:bodyPr wrap="square" rtlCol="0">
              <a:spAutoFit/>
            </a:bodyPr>
            <a:lstStyle/>
            <a:p>
              <a:pPr algn="ctr">
                <a:buClr>
                  <a:srgbClr val="C00000"/>
                </a:buClr>
              </a:pPr>
              <a:r>
                <a:rPr lang="en-US" sz="1400" b="1" dirty="0"/>
                <a:t>Nylon Hose Chokers</a:t>
              </a:r>
              <a:endParaRPr lang="en-GB" sz="1400" b="1" dirty="0">
                <a:solidFill>
                  <a:srgbClr val="C00000"/>
                </a:solidFill>
              </a:endParaRPr>
            </a:p>
          </p:txBody>
        </p:sp>
        <p:sp>
          <p:nvSpPr>
            <p:cNvPr id="15" name="TextBox 14">
              <a:extLst>
                <a:ext uri="{FF2B5EF4-FFF2-40B4-BE49-F238E27FC236}">
                  <a16:creationId xmlns:a16="http://schemas.microsoft.com/office/drawing/2014/main" id="{596C06C3-DA62-B39C-1E8B-9AE75C54A1F7}"/>
                </a:ext>
              </a:extLst>
            </p:cNvPr>
            <p:cNvSpPr txBox="1"/>
            <p:nvPr/>
          </p:nvSpPr>
          <p:spPr>
            <a:xfrm>
              <a:off x="4756464" y="2336133"/>
              <a:ext cx="1955804" cy="307777"/>
            </a:xfrm>
            <a:prstGeom prst="rect">
              <a:avLst/>
            </a:prstGeom>
            <a:noFill/>
          </p:spPr>
          <p:txBody>
            <a:bodyPr wrap="square" rtlCol="0">
              <a:spAutoFit/>
            </a:bodyPr>
            <a:lstStyle/>
            <a:p>
              <a:pPr algn="ctr">
                <a:buClr>
                  <a:srgbClr val="C00000"/>
                </a:buClr>
              </a:pPr>
              <a:r>
                <a:rPr lang="en-US" sz="1400" b="1" dirty="0"/>
                <a:t>Cable Hose Chokers</a:t>
              </a:r>
              <a:endParaRPr lang="en-GB" sz="1400" b="1" dirty="0">
                <a:solidFill>
                  <a:srgbClr val="C00000"/>
                </a:solidFill>
              </a:endParaRPr>
            </a:p>
          </p:txBody>
        </p:sp>
        <p:sp>
          <p:nvSpPr>
            <p:cNvPr id="16" name="TextBox 15">
              <a:extLst>
                <a:ext uri="{FF2B5EF4-FFF2-40B4-BE49-F238E27FC236}">
                  <a16:creationId xmlns:a16="http://schemas.microsoft.com/office/drawing/2014/main" id="{B76030D1-319D-F99B-182A-2BDB6F5E8DA4}"/>
                </a:ext>
              </a:extLst>
            </p:cNvPr>
            <p:cNvSpPr txBox="1"/>
            <p:nvPr/>
          </p:nvSpPr>
          <p:spPr>
            <a:xfrm>
              <a:off x="301505" y="3987509"/>
              <a:ext cx="1929103" cy="307777"/>
            </a:xfrm>
            <a:prstGeom prst="rect">
              <a:avLst/>
            </a:prstGeom>
            <a:noFill/>
          </p:spPr>
          <p:txBody>
            <a:bodyPr wrap="square" rtlCol="0">
              <a:spAutoFit/>
            </a:bodyPr>
            <a:lstStyle/>
            <a:p>
              <a:pPr algn="ctr">
                <a:buClr>
                  <a:srgbClr val="C00000"/>
                </a:buClr>
              </a:pPr>
              <a:r>
                <a:rPr lang="en-US" sz="1400" b="1" dirty="0"/>
                <a:t>Whip Stops</a:t>
              </a:r>
              <a:endParaRPr lang="en-GB" sz="1400" b="1" dirty="0">
                <a:solidFill>
                  <a:srgbClr val="C00000"/>
                </a:solidFill>
              </a:endParaRPr>
            </a:p>
          </p:txBody>
        </p:sp>
        <p:sp>
          <p:nvSpPr>
            <p:cNvPr id="17" name="TextBox 16">
              <a:extLst>
                <a:ext uri="{FF2B5EF4-FFF2-40B4-BE49-F238E27FC236}">
                  <a16:creationId xmlns:a16="http://schemas.microsoft.com/office/drawing/2014/main" id="{6707F97D-6697-0070-478E-CAEB1DF62E71}"/>
                </a:ext>
              </a:extLst>
            </p:cNvPr>
            <p:cNvSpPr txBox="1"/>
            <p:nvPr/>
          </p:nvSpPr>
          <p:spPr>
            <a:xfrm>
              <a:off x="2550944" y="3987510"/>
              <a:ext cx="1929103" cy="307777"/>
            </a:xfrm>
            <a:prstGeom prst="rect">
              <a:avLst/>
            </a:prstGeom>
            <a:noFill/>
          </p:spPr>
          <p:txBody>
            <a:bodyPr wrap="square" rtlCol="0">
              <a:spAutoFit/>
            </a:bodyPr>
            <a:lstStyle/>
            <a:p>
              <a:pPr algn="ctr">
                <a:buClr>
                  <a:srgbClr val="C00000"/>
                </a:buClr>
              </a:pPr>
              <a:r>
                <a:rPr lang="en-US" sz="1400" b="1" dirty="0"/>
                <a:t>Piping Hobbles</a:t>
              </a:r>
              <a:endParaRPr lang="en-GB" sz="1400" b="1" dirty="0">
                <a:solidFill>
                  <a:srgbClr val="C00000"/>
                </a:solidFill>
              </a:endParaRPr>
            </a:p>
          </p:txBody>
        </p:sp>
        <p:sp>
          <p:nvSpPr>
            <p:cNvPr id="18" name="TextBox 17">
              <a:extLst>
                <a:ext uri="{FF2B5EF4-FFF2-40B4-BE49-F238E27FC236}">
                  <a16:creationId xmlns:a16="http://schemas.microsoft.com/office/drawing/2014/main" id="{A50995B3-33D9-C797-D760-2EB08023DA2E}"/>
                </a:ext>
              </a:extLst>
            </p:cNvPr>
            <p:cNvSpPr txBox="1"/>
            <p:nvPr/>
          </p:nvSpPr>
          <p:spPr>
            <a:xfrm>
              <a:off x="4777127" y="3995674"/>
              <a:ext cx="1929103" cy="307777"/>
            </a:xfrm>
            <a:prstGeom prst="rect">
              <a:avLst/>
            </a:prstGeom>
            <a:noFill/>
          </p:spPr>
          <p:txBody>
            <a:bodyPr wrap="square" rtlCol="0">
              <a:spAutoFit/>
            </a:bodyPr>
            <a:lstStyle/>
            <a:p>
              <a:pPr algn="ctr">
                <a:buClr>
                  <a:srgbClr val="C00000"/>
                </a:buClr>
              </a:pPr>
              <a:r>
                <a:rPr lang="en-US" sz="1400" b="1" dirty="0"/>
                <a:t>Red Iron Chokers</a:t>
              </a:r>
              <a:endParaRPr lang="en-GB" sz="1400" b="1" dirty="0">
                <a:solidFill>
                  <a:srgbClr val="C00000"/>
                </a:solidFill>
              </a:endParaRPr>
            </a:p>
          </p:txBody>
        </p:sp>
      </p:grpSp>
      <p:sp>
        <p:nvSpPr>
          <p:cNvPr id="2" name="Title 1">
            <a:extLst>
              <a:ext uri="{FF2B5EF4-FFF2-40B4-BE49-F238E27FC236}">
                <a16:creationId xmlns:a16="http://schemas.microsoft.com/office/drawing/2014/main" id="{54CC50CC-D26D-1661-7905-38283B460323}"/>
              </a:ext>
            </a:extLst>
          </p:cNvPr>
          <p:cNvSpPr txBox="1">
            <a:spLocks/>
          </p:cNvSpPr>
          <p:nvPr/>
        </p:nvSpPr>
        <p:spPr>
          <a:xfrm>
            <a:off x="7010248" y="-84754"/>
            <a:ext cx="4539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lumMod val="50000"/>
                  </a:schemeClr>
                </a:solidFill>
              </a:rPr>
              <a:t>Restraint guidance</a:t>
            </a:r>
          </a:p>
        </p:txBody>
      </p:sp>
      <p:sp>
        <p:nvSpPr>
          <p:cNvPr id="10" name="TextBox 9">
            <a:extLst>
              <a:ext uri="{FF2B5EF4-FFF2-40B4-BE49-F238E27FC236}">
                <a16:creationId xmlns:a16="http://schemas.microsoft.com/office/drawing/2014/main" id="{2179B594-919E-18CC-56DB-FD455E51314C}"/>
              </a:ext>
            </a:extLst>
          </p:cNvPr>
          <p:cNvSpPr txBox="1"/>
          <p:nvPr/>
        </p:nvSpPr>
        <p:spPr>
          <a:xfrm>
            <a:off x="7078936" y="1151647"/>
            <a:ext cx="4706186" cy="5386090"/>
          </a:xfrm>
          <a:prstGeom prst="rect">
            <a:avLst/>
          </a:prstGeom>
          <a:noFill/>
        </p:spPr>
        <p:txBody>
          <a:bodyPr wrap="square" rtlCol="0">
            <a:spAutoFit/>
          </a:bodyPr>
          <a:lstStyle/>
          <a:p>
            <a:pPr>
              <a:buClr>
                <a:srgbClr val="C00000"/>
              </a:buClr>
            </a:pPr>
            <a:r>
              <a:rPr lang="en-US" sz="1600" dirty="0"/>
              <a:t>For all high pressure liquid hoses (&gt;= 20 bar, #300), or air/gas hoses &gt;= 5 </a:t>
            </a:r>
            <a:r>
              <a:rPr lang="en-US" sz="1600" dirty="0" err="1"/>
              <a:t>barg</a:t>
            </a:r>
            <a:r>
              <a:rPr lang="en-US" sz="1600" dirty="0"/>
              <a:t>: </a:t>
            </a:r>
          </a:p>
          <a:p>
            <a:pPr>
              <a:buClr>
                <a:srgbClr val="C00000"/>
              </a:buClr>
            </a:pPr>
            <a:endParaRPr lang="en-US" sz="1600" dirty="0"/>
          </a:p>
          <a:p>
            <a:pPr marL="285750" indent="-285750">
              <a:buClr>
                <a:srgbClr val="C00000"/>
              </a:buClr>
              <a:buFont typeface="Calibri" panose="020F0502020204030204" pitchFamily="34" charset="0"/>
              <a:buChar char="∆"/>
            </a:pPr>
            <a:r>
              <a:rPr lang="en-US" sz="1600" dirty="0"/>
              <a:t>Route away from pedestrian areas (avoid line of fire hazards) but otherwise should follow as straight a path as possible</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Apply whipchecks at each hose-to-hose coupling</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Check pressure ratings on HP hose restraints </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Secure/restrain hose every 2m to </a:t>
            </a:r>
            <a:r>
              <a:rPr lang="en-US" sz="1600" dirty="0" err="1"/>
              <a:t>minimise</a:t>
            </a:r>
            <a:r>
              <a:rPr lang="en-US" sz="1600" dirty="0"/>
              <a:t> flail radius (clamps or whipchecks) - consider more if risk level is higher</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Consider shielding/guarding if restraint is not practicable</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endParaRPr lang="en-US" sz="1400" dirty="0"/>
          </a:p>
          <a:p>
            <a:pPr marL="285750" indent="-285750">
              <a:buClr>
                <a:srgbClr val="C00000"/>
              </a:buClr>
              <a:buFont typeface="Calibri" panose="020F0502020204030204" pitchFamily="34" charset="0"/>
              <a:buChar char="∆"/>
            </a:pPr>
            <a:endParaRPr lang="en-US" sz="1400" dirty="0"/>
          </a:p>
          <a:p>
            <a:endParaRPr lang="en-US" sz="1400" dirty="0"/>
          </a:p>
          <a:p>
            <a:r>
              <a:rPr lang="en-US" sz="1400" dirty="0"/>
              <a:t> </a:t>
            </a:r>
            <a:endParaRPr lang="en-GB" sz="1400" b="1" dirty="0">
              <a:solidFill>
                <a:srgbClr val="C00000"/>
              </a:solidFill>
            </a:endParaRPr>
          </a:p>
        </p:txBody>
      </p:sp>
      <p:sp>
        <p:nvSpPr>
          <p:cNvPr id="11" name="Rectangle 10">
            <a:extLst>
              <a:ext uri="{FF2B5EF4-FFF2-40B4-BE49-F238E27FC236}">
                <a16:creationId xmlns:a16="http://schemas.microsoft.com/office/drawing/2014/main" id="{6A91E7A5-CE61-0BD4-ECEB-181321B00812}"/>
              </a:ext>
            </a:extLst>
          </p:cNvPr>
          <p:cNvSpPr/>
          <p:nvPr/>
        </p:nvSpPr>
        <p:spPr>
          <a:xfrm>
            <a:off x="2737309" y="6172069"/>
            <a:ext cx="5585760" cy="461665"/>
          </a:xfrm>
          <a:prstGeom prst="rect">
            <a:avLst/>
          </a:prstGeom>
        </p:spPr>
        <p:txBody>
          <a:bodyPr wrap="none" lIns="91440" tIns="45720" rIns="91440" bIns="45720" anchor="t">
            <a:spAutoFit/>
          </a:bodyPr>
          <a:lstStyle/>
          <a:p>
            <a:r>
              <a:rPr lang="en-US" sz="2400" dirty="0">
                <a:solidFill>
                  <a:schemeClr val="bg1"/>
                </a:solidFill>
                <a:latin typeface="+mj-lt"/>
                <a:cs typeface="Calibri Light"/>
              </a:rPr>
              <a:t>Flexible hose whipping hazard management</a:t>
            </a:r>
            <a:endParaRPr lang="en-GB" sz="2400" dirty="0">
              <a:solidFill>
                <a:schemeClr val="bg1"/>
              </a:solidFill>
              <a:latin typeface="+mj-lt"/>
              <a:cs typeface="Calibri Light"/>
            </a:endParaRPr>
          </a:p>
        </p:txBody>
      </p:sp>
      <p:sp>
        <p:nvSpPr>
          <p:cNvPr id="3" name="TextBox 2">
            <a:extLst>
              <a:ext uri="{FF2B5EF4-FFF2-40B4-BE49-F238E27FC236}">
                <a16:creationId xmlns:a16="http://schemas.microsoft.com/office/drawing/2014/main" id="{770DE87C-172A-A9CA-14B3-37FFCB6D32B2}"/>
              </a:ext>
            </a:extLst>
          </p:cNvPr>
          <p:cNvSpPr txBox="1"/>
          <p:nvPr/>
        </p:nvSpPr>
        <p:spPr>
          <a:xfrm>
            <a:off x="7132480" y="5582955"/>
            <a:ext cx="4975325" cy="307777"/>
          </a:xfrm>
          <a:prstGeom prst="rect">
            <a:avLst/>
          </a:prstGeom>
          <a:noFill/>
        </p:spPr>
        <p:txBody>
          <a:bodyPr wrap="square" rtlCol="0">
            <a:spAutoFit/>
          </a:bodyPr>
          <a:lstStyle/>
          <a:p>
            <a:pPr>
              <a:buClr>
                <a:srgbClr val="C00000"/>
              </a:buClr>
            </a:pPr>
            <a:r>
              <a:rPr lang="en-US" sz="1400" b="1" dirty="0">
                <a:solidFill>
                  <a:srgbClr val="C00000"/>
                </a:solidFill>
              </a:rPr>
              <a:t>Images from American Iron Works &amp; </a:t>
            </a:r>
            <a:r>
              <a:rPr lang="en-US" sz="1400" b="1" dirty="0" err="1">
                <a:solidFill>
                  <a:srgbClr val="C00000"/>
                </a:solidFill>
              </a:rPr>
              <a:t>Stopflex</a:t>
            </a:r>
            <a:endParaRPr lang="en-GB" sz="1400" b="1" dirty="0">
              <a:solidFill>
                <a:srgbClr val="C00000"/>
              </a:solidFill>
            </a:endParaRPr>
          </a:p>
        </p:txBody>
      </p:sp>
    </p:spTree>
    <p:extLst>
      <p:ext uri="{BB962C8B-B14F-4D97-AF65-F5344CB8AC3E}">
        <p14:creationId xmlns:p14="http://schemas.microsoft.com/office/powerpoint/2010/main" val="195433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0F32-22FB-E465-1047-C577BBFBB8E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FFA3EA1-7829-4FB2-E5E0-968CA09CE03B}"/>
              </a:ext>
            </a:extLst>
          </p:cNvPr>
          <p:cNvSpPr>
            <a:spLocks/>
          </p:cNvSpPr>
          <p:nvPr/>
        </p:nvSpPr>
        <p:spPr>
          <a:xfrm>
            <a:off x="0" y="118687"/>
            <a:ext cx="12192000" cy="587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6" name="Group 5">
            <a:extLst>
              <a:ext uri="{FF2B5EF4-FFF2-40B4-BE49-F238E27FC236}">
                <a16:creationId xmlns:a16="http://schemas.microsoft.com/office/drawing/2014/main" id="{C00F9888-F8F7-0B8B-ACAB-C08D67B682C5}"/>
              </a:ext>
            </a:extLst>
          </p:cNvPr>
          <p:cNvGrpSpPr>
            <a:grpSpLocks noChangeAspect="1"/>
          </p:cNvGrpSpPr>
          <p:nvPr/>
        </p:nvGrpSpPr>
        <p:grpSpPr>
          <a:xfrm>
            <a:off x="287547" y="6166365"/>
            <a:ext cx="1943100" cy="473075"/>
            <a:chOff x="5113338" y="3181350"/>
            <a:chExt cx="1943100" cy="473075"/>
          </a:xfrm>
        </p:grpSpPr>
        <p:sp>
          <p:nvSpPr>
            <p:cNvPr id="7" name="Freeform 6">
              <a:extLst>
                <a:ext uri="{FF2B5EF4-FFF2-40B4-BE49-F238E27FC236}">
                  <a16:creationId xmlns:a16="http://schemas.microsoft.com/office/drawing/2014/main" id="{7AF31579-6A4B-A54B-7963-54AE1CD0F18D}"/>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8E588225-84FF-D5D4-D7F5-B4FC23B584A6}"/>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7" name="Title 1">
            <a:extLst>
              <a:ext uri="{FF2B5EF4-FFF2-40B4-BE49-F238E27FC236}">
                <a16:creationId xmlns:a16="http://schemas.microsoft.com/office/drawing/2014/main" id="{7E04E8D6-9526-3F22-6CA0-6AB97151E2E1}"/>
              </a:ext>
            </a:extLst>
          </p:cNvPr>
          <p:cNvSpPr>
            <a:spLocks noGrp="1"/>
          </p:cNvSpPr>
          <p:nvPr>
            <p:ph type="title"/>
          </p:nvPr>
        </p:nvSpPr>
        <p:spPr>
          <a:xfrm>
            <a:off x="217006" y="-84754"/>
            <a:ext cx="7961794" cy="1325563"/>
          </a:xfrm>
        </p:spPr>
        <p:txBody>
          <a:bodyPr>
            <a:normAutofit/>
          </a:bodyPr>
          <a:lstStyle/>
          <a:p>
            <a:r>
              <a:rPr lang="en-GB" b="1" dirty="0" err="1">
                <a:solidFill>
                  <a:schemeClr val="bg1">
                    <a:lumMod val="50000"/>
                  </a:schemeClr>
                </a:solidFill>
              </a:rPr>
              <a:t>Whipcheck</a:t>
            </a:r>
            <a:r>
              <a:rPr lang="en-GB" b="1" dirty="0">
                <a:solidFill>
                  <a:schemeClr val="bg1">
                    <a:lumMod val="50000"/>
                  </a:schemeClr>
                </a:solidFill>
              </a:rPr>
              <a:t> installation guidance</a:t>
            </a:r>
          </a:p>
        </p:txBody>
      </p:sp>
      <p:sp>
        <p:nvSpPr>
          <p:cNvPr id="10" name="TextBox 9">
            <a:extLst>
              <a:ext uri="{FF2B5EF4-FFF2-40B4-BE49-F238E27FC236}">
                <a16:creationId xmlns:a16="http://schemas.microsoft.com/office/drawing/2014/main" id="{2179B594-919E-18CC-56DB-FD455E51314C}"/>
              </a:ext>
            </a:extLst>
          </p:cNvPr>
          <p:cNvSpPr txBox="1"/>
          <p:nvPr/>
        </p:nvSpPr>
        <p:spPr>
          <a:xfrm>
            <a:off x="287546" y="926167"/>
            <a:ext cx="7484853" cy="4985980"/>
          </a:xfrm>
          <a:prstGeom prst="rect">
            <a:avLst/>
          </a:prstGeom>
          <a:noFill/>
        </p:spPr>
        <p:txBody>
          <a:bodyPr wrap="square" rtlCol="0">
            <a:spAutoFit/>
          </a:bodyPr>
          <a:lstStyle/>
          <a:p>
            <a:pPr>
              <a:buClr>
                <a:srgbClr val="C00000"/>
              </a:buClr>
            </a:pPr>
            <a:endParaRPr lang="en-US" sz="1600" dirty="0"/>
          </a:p>
          <a:p>
            <a:pPr marL="285750" indent="-285750">
              <a:buClr>
                <a:srgbClr val="C00000"/>
              </a:buClr>
              <a:buFont typeface="Calibri" panose="020F0502020204030204" pitchFamily="34" charset="0"/>
              <a:buChar char="∆"/>
            </a:pPr>
            <a:r>
              <a:rPr lang="en-US" sz="1600" dirty="0"/>
              <a:t>On </a:t>
            </a:r>
            <a:r>
              <a:rPr lang="en-US" sz="1600" dirty="0" err="1"/>
              <a:t>crowsfoot</a:t>
            </a:r>
            <a:r>
              <a:rPr lang="en-US" sz="1600" dirty="0"/>
              <a:t> connectors, check that the R-pin or other securing mechanism is installed to prevent inadvertent disconnection.</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On systems that are high pressure (&gt;= 20 bar or &gt;= class 300#), check that the </a:t>
            </a:r>
            <a:r>
              <a:rPr lang="en-US" sz="1600" dirty="0" err="1"/>
              <a:t>whipcheck</a:t>
            </a:r>
            <a:r>
              <a:rPr lang="en-US" sz="1600" dirty="0"/>
              <a:t> is rated for the system pressure - labelled with safe working pressure. </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Confirm that the </a:t>
            </a:r>
            <a:r>
              <a:rPr lang="en-US" sz="1600" dirty="0" err="1"/>
              <a:t>whipcheck</a:t>
            </a:r>
            <a:r>
              <a:rPr lang="en-US" sz="1600" dirty="0"/>
              <a:t> is in good condition and free from corrosion, damage to wire cables and that the end sleeve is free to move.</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Confirm that the </a:t>
            </a:r>
            <a:r>
              <a:rPr lang="en-US" sz="1600" dirty="0" err="1"/>
              <a:t>whipcheck</a:t>
            </a:r>
            <a:r>
              <a:rPr lang="en-US" sz="1600" dirty="0"/>
              <a:t> is installed on the hose(s) at least 3 diameters from the end fitting rather than on the end fitting (to catch the hose if it blows off at the end fitting).</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When installing at the equipment end, ensure that the </a:t>
            </a:r>
            <a:r>
              <a:rPr lang="en-US" sz="1600" dirty="0" err="1"/>
              <a:t>whipcheck</a:t>
            </a:r>
            <a:r>
              <a:rPr lang="en-US" sz="1600" dirty="0"/>
              <a:t> is connected to a strong metallic point that is welded or screwed in place.</a:t>
            </a:r>
          </a:p>
          <a:p>
            <a:pPr marL="285750" indent="-285750">
              <a:buClr>
                <a:srgbClr val="C00000"/>
              </a:buClr>
              <a:buFont typeface="Calibri" panose="020F0502020204030204" pitchFamily="34" charset="0"/>
              <a:buChar char="∆"/>
            </a:pPr>
            <a:endParaRPr lang="en-US" sz="1600" dirty="0"/>
          </a:p>
          <a:p>
            <a:pPr marL="285750" indent="-285750">
              <a:buClr>
                <a:srgbClr val="C00000"/>
              </a:buClr>
              <a:buFont typeface="Calibri" panose="020F0502020204030204" pitchFamily="34" charset="0"/>
              <a:buChar char="∆"/>
            </a:pPr>
            <a:r>
              <a:rPr lang="en-US" sz="1600" dirty="0"/>
              <a:t>Ensure that the </a:t>
            </a:r>
            <a:r>
              <a:rPr lang="en-US" sz="1600" dirty="0" err="1"/>
              <a:t>whipcheck</a:t>
            </a:r>
            <a:r>
              <a:rPr lang="en-US" sz="1600" dirty="0"/>
              <a:t> is extended along the hose rather than slack in a loop (to </a:t>
            </a:r>
            <a:r>
              <a:rPr lang="en-US" sz="1600" dirty="0" err="1"/>
              <a:t>minimise</a:t>
            </a:r>
            <a:r>
              <a:rPr lang="en-US" sz="1600" dirty="0"/>
              <a:t> shock loading on the </a:t>
            </a:r>
            <a:r>
              <a:rPr lang="en-US" sz="1600" dirty="0" err="1"/>
              <a:t>whipcheck</a:t>
            </a:r>
            <a:r>
              <a:rPr lang="en-US" sz="1600" dirty="0"/>
              <a:t> if the hose parts).</a:t>
            </a:r>
            <a:endParaRPr lang="en-US" sz="1400" dirty="0"/>
          </a:p>
          <a:p>
            <a:r>
              <a:rPr lang="en-US" sz="1400" dirty="0"/>
              <a:t> </a:t>
            </a:r>
            <a:endParaRPr lang="en-GB" sz="1400" b="1" dirty="0">
              <a:solidFill>
                <a:srgbClr val="C00000"/>
              </a:solidFill>
            </a:endParaRPr>
          </a:p>
        </p:txBody>
      </p:sp>
      <p:pic>
        <p:nvPicPr>
          <p:cNvPr id="11" name="Picture 10">
            <a:extLst>
              <a:ext uri="{FF2B5EF4-FFF2-40B4-BE49-F238E27FC236}">
                <a16:creationId xmlns:a16="http://schemas.microsoft.com/office/drawing/2014/main" id="{F45228F6-EFB8-23E4-F3DF-430A12D2FADB}"/>
              </a:ext>
            </a:extLst>
          </p:cNvPr>
          <p:cNvPicPr>
            <a:picLocks noChangeAspect="1"/>
          </p:cNvPicPr>
          <p:nvPr/>
        </p:nvPicPr>
        <p:blipFill>
          <a:blip r:embed="rId3"/>
          <a:stretch>
            <a:fillRect/>
          </a:stretch>
        </p:blipFill>
        <p:spPr>
          <a:xfrm>
            <a:off x="8179722" y="1376427"/>
            <a:ext cx="3864431" cy="2585973"/>
          </a:xfrm>
          <a:prstGeom prst="rect">
            <a:avLst/>
          </a:prstGeom>
        </p:spPr>
      </p:pic>
      <p:sp>
        <p:nvSpPr>
          <p:cNvPr id="14" name="Rectangle 13">
            <a:extLst>
              <a:ext uri="{FF2B5EF4-FFF2-40B4-BE49-F238E27FC236}">
                <a16:creationId xmlns:a16="http://schemas.microsoft.com/office/drawing/2014/main" id="{714DEBB6-1641-BCDD-D3F8-0A7695023F39}"/>
              </a:ext>
            </a:extLst>
          </p:cNvPr>
          <p:cNvSpPr/>
          <p:nvPr/>
        </p:nvSpPr>
        <p:spPr>
          <a:xfrm>
            <a:off x="2737309" y="6172069"/>
            <a:ext cx="5585760" cy="461665"/>
          </a:xfrm>
          <a:prstGeom prst="rect">
            <a:avLst/>
          </a:prstGeom>
        </p:spPr>
        <p:txBody>
          <a:bodyPr wrap="none" lIns="91440" tIns="45720" rIns="91440" bIns="45720" anchor="t">
            <a:spAutoFit/>
          </a:bodyPr>
          <a:lstStyle/>
          <a:p>
            <a:r>
              <a:rPr lang="en-US" sz="2400" dirty="0">
                <a:solidFill>
                  <a:schemeClr val="bg1"/>
                </a:solidFill>
                <a:latin typeface="+mj-lt"/>
                <a:cs typeface="Calibri Light"/>
              </a:rPr>
              <a:t>Flexible hose whipping hazard management</a:t>
            </a:r>
            <a:endParaRPr lang="en-GB" sz="2400" dirty="0">
              <a:solidFill>
                <a:schemeClr val="bg1"/>
              </a:solidFill>
              <a:latin typeface="+mj-lt"/>
              <a:cs typeface="Calibri Light"/>
            </a:endParaRPr>
          </a:p>
        </p:txBody>
      </p:sp>
      <p:sp>
        <p:nvSpPr>
          <p:cNvPr id="2" name="TextBox 1">
            <a:extLst>
              <a:ext uri="{FF2B5EF4-FFF2-40B4-BE49-F238E27FC236}">
                <a16:creationId xmlns:a16="http://schemas.microsoft.com/office/drawing/2014/main" id="{84509B35-921C-BB67-90B5-AA73FAD3460F}"/>
              </a:ext>
            </a:extLst>
          </p:cNvPr>
          <p:cNvSpPr txBox="1"/>
          <p:nvPr/>
        </p:nvSpPr>
        <p:spPr>
          <a:xfrm>
            <a:off x="8059945" y="4098018"/>
            <a:ext cx="4975325" cy="307777"/>
          </a:xfrm>
          <a:prstGeom prst="rect">
            <a:avLst/>
          </a:prstGeom>
          <a:noFill/>
        </p:spPr>
        <p:txBody>
          <a:bodyPr wrap="square" rtlCol="0">
            <a:spAutoFit/>
          </a:bodyPr>
          <a:lstStyle/>
          <a:p>
            <a:pPr>
              <a:buClr>
                <a:srgbClr val="C00000"/>
              </a:buClr>
            </a:pPr>
            <a:r>
              <a:rPr lang="en-US" sz="1400" b="1" dirty="0">
                <a:solidFill>
                  <a:srgbClr val="C00000"/>
                </a:solidFill>
              </a:rPr>
              <a:t>Image from </a:t>
            </a:r>
            <a:r>
              <a:rPr lang="en-US" sz="1400" b="1" dirty="0" err="1">
                <a:solidFill>
                  <a:srgbClr val="C00000"/>
                </a:solidFill>
              </a:rPr>
              <a:t>WhipChek</a:t>
            </a:r>
            <a:endParaRPr lang="en-GB" sz="1400" b="1" dirty="0">
              <a:solidFill>
                <a:srgbClr val="C00000"/>
              </a:solidFill>
            </a:endParaRPr>
          </a:p>
        </p:txBody>
      </p:sp>
    </p:spTree>
    <p:extLst>
      <p:ext uri="{BB962C8B-B14F-4D97-AF65-F5344CB8AC3E}">
        <p14:creationId xmlns:p14="http://schemas.microsoft.com/office/powerpoint/2010/main" val="114592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0F32-22FB-E465-1047-C577BBFBB8E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FFA3EA1-7829-4FB2-E5E0-968CA09CE03B}"/>
              </a:ext>
            </a:extLst>
          </p:cNvPr>
          <p:cNvSpPr>
            <a:spLocks/>
          </p:cNvSpPr>
          <p:nvPr/>
        </p:nvSpPr>
        <p:spPr>
          <a:xfrm>
            <a:off x="0" y="118687"/>
            <a:ext cx="12192000" cy="587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6" name="Group 5">
            <a:extLst>
              <a:ext uri="{FF2B5EF4-FFF2-40B4-BE49-F238E27FC236}">
                <a16:creationId xmlns:a16="http://schemas.microsoft.com/office/drawing/2014/main" id="{C00F9888-F8F7-0B8B-ACAB-C08D67B682C5}"/>
              </a:ext>
            </a:extLst>
          </p:cNvPr>
          <p:cNvGrpSpPr>
            <a:grpSpLocks noChangeAspect="1"/>
          </p:cNvGrpSpPr>
          <p:nvPr/>
        </p:nvGrpSpPr>
        <p:grpSpPr>
          <a:xfrm>
            <a:off x="287547" y="6166365"/>
            <a:ext cx="1943100" cy="473075"/>
            <a:chOff x="5113338" y="3181350"/>
            <a:chExt cx="1943100" cy="473075"/>
          </a:xfrm>
        </p:grpSpPr>
        <p:sp>
          <p:nvSpPr>
            <p:cNvPr id="7" name="Freeform 6">
              <a:extLst>
                <a:ext uri="{FF2B5EF4-FFF2-40B4-BE49-F238E27FC236}">
                  <a16:creationId xmlns:a16="http://schemas.microsoft.com/office/drawing/2014/main" id="{7AF31579-6A4B-A54B-7963-54AE1CD0F18D}"/>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8E588225-84FF-D5D4-D7F5-B4FC23B584A6}"/>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7" name="Title 1">
            <a:extLst>
              <a:ext uri="{FF2B5EF4-FFF2-40B4-BE49-F238E27FC236}">
                <a16:creationId xmlns:a16="http://schemas.microsoft.com/office/drawing/2014/main" id="{7E04E8D6-9526-3F22-6CA0-6AB97151E2E1}"/>
              </a:ext>
            </a:extLst>
          </p:cNvPr>
          <p:cNvSpPr>
            <a:spLocks noGrp="1"/>
          </p:cNvSpPr>
          <p:nvPr>
            <p:ph type="title"/>
          </p:nvPr>
        </p:nvSpPr>
        <p:spPr>
          <a:xfrm>
            <a:off x="217006" y="-84754"/>
            <a:ext cx="4539458" cy="1325563"/>
          </a:xfrm>
        </p:spPr>
        <p:txBody>
          <a:bodyPr/>
          <a:lstStyle/>
          <a:p>
            <a:r>
              <a:rPr lang="en-GB" b="1" dirty="0">
                <a:solidFill>
                  <a:schemeClr val="bg1">
                    <a:lumMod val="50000"/>
                  </a:schemeClr>
                </a:solidFill>
              </a:rPr>
              <a:t>Useful references</a:t>
            </a:r>
          </a:p>
        </p:txBody>
      </p:sp>
      <p:sp>
        <p:nvSpPr>
          <p:cNvPr id="3" name="TextBox 2">
            <a:extLst>
              <a:ext uri="{FF2B5EF4-FFF2-40B4-BE49-F238E27FC236}">
                <a16:creationId xmlns:a16="http://schemas.microsoft.com/office/drawing/2014/main" id="{BB770670-E68D-A2C5-A484-A486F364F635}"/>
              </a:ext>
            </a:extLst>
          </p:cNvPr>
          <p:cNvSpPr txBox="1"/>
          <p:nvPr/>
        </p:nvSpPr>
        <p:spPr>
          <a:xfrm>
            <a:off x="303608" y="1172388"/>
            <a:ext cx="7131930" cy="3170099"/>
          </a:xfrm>
          <a:prstGeom prst="rect">
            <a:avLst/>
          </a:prstGeom>
          <a:noFill/>
        </p:spPr>
        <p:txBody>
          <a:bodyPr wrap="square" rtlCol="0">
            <a:spAutoFit/>
          </a:bodyPr>
          <a:lstStyle/>
          <a:p>
            <a:pPr>
              <a:buClr>
                <a:srgbClr val="C00000"/>
              </a:buClr>
            </a:pPr>
            <a:endParaRPr lang="en-US" sz="1600" dirty="0"/>
          </a:p>
          <a:p>
            <a:pPr marL="285750" indent="-285750">
              <a:buClr>
                <a:srgbClr val="C00000"/>
              </a:buClr>
              <a:buFont typeface="Calibri" panose="020F0502020204030204" pitchFamily="34" charset="0"/>
              <a:buChar char="∆"/>
            </a:pPr>
            <a:r>
              <a:rPr lang="en-US" sz="1600" dirty="0">
                <a:solidFill>
                  <a:srgbClr val="C00000"/>
                </a:solidFill>
                <a:hlinkClick r:id="rId3">
                  <a:extLst>
                    <a:ext uri="{A12FA001-AC4F-418D-AE19-62706E023703}">
                      <ahyp:hlinkClr xmlns:ahyp="http://schemas.microsoft.com/office/drawing/2018/hyperlinkcolor" val="tx"/>
                    </a:ext>
                  </a:extLst>
                </a:hlinkClick>
              </a:rPr>
              <a:t>IMCA - Guidance on the Use of Whip Checks (Hose Restraints)</a:t>
            </a:r>
            <a:endParaRPr lang="en-US" sz="1600" dirty="0">
              <a:solidFill>
                <a:srgbClr val="C00000"/>
              </a:solidFill>
            </a:endParaRPr>
          </a:p>
          <a:p>
            <a:pPr marL="285750" indent="-285750">
              <a:buClr>
                <a:srgbClr val="C00000"/>
              </a:buClr>
              <a:buFont typeface="Calibri" panose="020F0502020204030204" pitchFamily="34" charset="0"/>
              <a:buChar char="∆"/>
            </a:pPr>
            <a:r>
              <a:rPr lang="en-US" sz="1600" dirty="0">
                <a:solidFill>
                  <a:srgbClr val="C00000"/>
                </a:solidFill>
                <a:hlinkClick r:id="rId4">
                  <a:extLst>
                    <a:ext uri="{A12FA001-AC4F-418D-AE19-62706E023703}">
                      <ahyp:hlinkClr xmlns:ahyp="http://schemas.microsoft.com/office/drawing/2018/hyperlinkcolor" val="tx"/>
                    </a:ext>
                  </a:extLst>
                </a:hlinkClick>
              </a:rPr>
              <a:t>Health and Safety Executive – Compressed air safety (HSG39)</a:t>
            </a:r>
            <a:endParaRPr lang="en-US" sz="1600" dirty="0">
              <a:solidFill>
                <a:srgbClr val="C00000"/>
              </a:solidFill>
            </a:endParaRPr>
          </a:p>
          <a:p>
            <a:pPr marL="285750" indent="-285750">
              <a:buClr>
                <a:srgbClr val="C00000"/>
              </a:buClr>
              <a:buFont typeface="Calibri" panose="020F0502020204030204" pitchFamily="34" charset="0"/>
              <a:buChar char="∆"/>
            </a:pPr>
            <a:r>
              <a:rPr lang="en-US" sz="1600" dirty="0">
                <a:solidFill>
                  <a:srgbClr val="C00000"/>
                </a:solidFill>
                <a:hlinkClick r:id="rId5">
                  <a:extLst>
                    <a:ext uri="{A12FA001-AC4F-418D-AE19-62706E023703}">
                      <ahyp:hlinkClr xmlns:ahyp="http://schemas.microsoft.com/office/drawing/2018/hyperlinkcolor" val="tx"/>
                    </a:ext>
                  </a:extLst>
                </a:hlinkClick>
              </a:rPr>
              <a:t>Energy Institute - Guidelines for the Management of Flexible Hose Assemblies</a:t>
            </a:r>
            <a:endParaRPr lang="en-US" sz="1600" dirty="0">
              <a:solidFill>
                <a:srgbClr val="C00000"/>
              </a:solidFill>
            </a:endParaRPr>
          </a:p>
          <a:p>
            <a:pPr marL="285750" indent="-285750">
              <a:buClr>
                <a:srgbClr val="C00000"/>
              </a:buClr>
              <a:buFont typeface="Calibri" panose="020F0502020204030204" pitchFamily="34" charset="0"/>
              <a:buChar char="∆"/>
            </a:pPr>
            <a:r>
              <a:rPr lang="en-US" sz="1600" i="0" u="sng" strike="noStrike" dirty="0">
                <a:solidFill>
                  <a:srgbClr val="C00000"/>
                </a:solidFill>
                <a:effectLst/>
                <a:hlinkClick r:id="rId6">
                  <a:extLst>
                    <a:ext uri="{A12FA001-AC4F-418D-AE19-62706E023703}">
                      <ahyp:hlinkClr xmlns:ahyp="http://schemas.microsoft.com/office/drawing/2018/hyperlinkcolor" val="tx"/>
                    </a:ext>
                  </a:extLst>
                </a:hlinkClick>
              </a:rPr>
              <a:t>ISO/TS 17165-2:2018 - Hydraulic fluid power</a:t>
            </a:r>
          </a:p>
          <a:p>
            <a:pPr marL="285750" indent="-285750">
              <a:buClr>
                <a:srgbClr val="C00000"/>
              </a:buClr>
              <a:buFont typeface="Calibri" panose="020F0502020204030204" pitchFamily="34" charset="0"/>
              <a:buChar char="∆"/>
            </a:pPr>
            <a:r>
              <a:rPr lang="en-US" sz="1600" b="0" i="0" u="sng" dirty="0">
                <a:solidFill>
                  <a:srgbClr val="C00000"/>
                </a:solidFill>
                <a:effectLst/>
                <a:cs typeface="Arial" panose="020B0604020202020204" pitchFamily="34" charset="0"/>
                <a:hlinkClick r:id="rId3">
                  <a:extLst>
                    <a:ext uri="{A12FA001-AC4F-418D-AE19-62706E023703}">
                      <ahyp:hlinkClr xmlns:ahyp="http://schemas.microsoft.com/office/drawing/2018/hyperlinkcolor" val="tx"/>
                    </a:ext>
                  </a:extLst>
                </a:hlinkClick>
              </a:rPr>
              <a:t>IMCA – D065 Guidance on the use of whip checks (hose restraints)</a:t>
            </a:r>
          </a:p>
          <a:p>
            <a:pPr marL="285750" indent="-285750">
              <a:buClr>
                <a:srgbClr val="C00000"/>
              </a:buClr>
              <a:buFont typeface="Calibri" panose="020F0502020204030204" pitchFamily="34" charset="0"/>
              <a:buChar char="∆"/>
            </a:pPr>
            <a:endParaRPr lang="en-US" sz="1600" i="0" u="sng" strike="noStrike" dirty="0">
              <a:solidFill>
                <a:srgbClr val="C00000"/>
              </a:solidFill>
              <a:effectLst/>
              <a:hlinkClick r:id="rId6">
                <a:extLst>
                  <a:ext uri="{A12FA001-AC4F-418D-AE19-62706E023703}">
                    <ahyp:hlinkClr xmlns:ahyp="http://schemas.microsoft.com/office/drawing/2018/hyperlinkcolor" val="tx"/>
                  </a:ext>
                </a:extLst>
              </a:hlinkClick>
            </a:endParaRPr>
          </a:p>
          <a:p>
            <a:pPr marL="285750" indent="-285750">
              <a:buClr>
                <a:srgbClr val="C00000"/>
              </a:buClr>
              <a:buFont typeface="Calibri" panose="020F0502020204030204" pitchFamily="34" charset="0"/>
              <a:buChar char="∆"/>
            </a:pPr>
            <a:endParaRPr lang="en-US" sz="1600" dirty="0">
              <a:solidFill>
                <a:srgbClr val="C00000"/>
              </a:solidFill>
            </a:endParaRPr>
          </a:p>
          <a:p>
            <a:pPr marL="285750" indent="-285750">
              <a:buClr>
                <a:srgbClr val="C00000"/>
              </a:buClr>
              <a:buFont typeface="Calibri" panose="020F0502020204030204" pitchFamily="34" charset="0"/>
              <a:buChar char="∆"/>
            </a:pPr>
            <a:endParaRPr lang="en-US" sz="1600" dirty="0">
              <a:solidFill>
                <a:srgbClr val="C00000"/>
              </a:solidFill>
            </a:endParaRPr>
          </a:p>
          <a:p>
            <a:pPr marL="285750" indent="-285750">
              <a:buClr>
                <a:srgbClr val="C00000"/>
              </a:buClr>
              <a:buFont typeface="Calibri" panose="020F0502020204030204" pitchFamily="34" charset="0"/>
              <a:buChar char="∆"/>
            </a:pPr>
            <a:endParaRPr lang="en-US" sz="1400" dirty="0"/>
          </a:p>
          <a:p>
            <a:pPr marL="285750" indent="-285750">
              <a:buClr>
                <a:srgbClr val="C00000"/>
              </a:buClr>
              <a:buFont typeface="Calibri" panose="020F0502020204030204" pitchFamily="34" charset="0"/>
              <a:buChar char="∆"/>
            </a:pPr>
            <a:endParaRPr lang="en-US" sz="1400" dirty="0"/>
          </a:p>
          <a:p>
            <a:endParaRPr lang="en-US" sz="1400" dirty="0"/>
          </a:p>
          <a:p>
            <a:r>
              <a:rPr lang="en-US" sz="1400" dirty="0"/>
              <a:t> </a:t>
            </a:r>
            <a:endParaRPr lang="en-GB" sz="1400" b="1" dirty="0">
              <a:solidFill>
                <a:srgbClr val="C00000"/>
              </a:solidFill>
            </a:endParaRPr>
          </a:p>
        </p:txBody>
      </p:sp>
      <p:sp>
        <p:nvSpPr>
          <p:cNvPr id="5" name="Rectangle 4">
            <a:extLst>
              <a:ext uri="{FF2B5EF4-FFF2-40B4-BE49-F238E27FC236}">
                <a16:creationId xmlns:a16="http://schemas.microsoft.com/office/drawing/2014/main" id="{D6FD43F3-0163-6C3F-56C9-9B581189444C}"/>
              </a:ext>
            </a:extLst>
          </p:cNvPr>
          <p:cNvSpPr/>
          <p:nvPr/>
        </p:nvSpPr>
        <p:spPr>
          <a:xfrm>
            <a:off x="2737309" y="6172069"/>
            <a:ext cx="5585760" cy="461665"/>
          </a:xfrm>
          <a:prstGeom prst="rect">
            <a:avLst/>
          </a:prstGeom>
        </p:spPr>
        <p:txBody>
          <a:bodyPr wrap="none" lIns="91440" tIns="45720" rIns="91440" bIns="45720" anchor="t">
            <a:spAutoFit/>
          </a:bodyPr>
          <a:lstStyle/>
          <a:p>
            <a:r>
              <a:rPr lang="en-US" sz="2400" dirty="0">
                <a:solidFill>
                  <a:schemeClr val="bg1"/>
                </a:solidFill>
                <a:latin typeface="+mj-lt"/>
                <a:cs typeface="Calibri Light"/>
              </a:rPr>
              <a:t>Flexible hose whipping hazard management</a:t>
            </a:r>
            <a:endParaRPr lang="en-GB" sz="2400" dirty="0">
              <a:solidFill>
                <a:schemeClr val="bg1"/>
              </a:solidFill>
              <a:latin typeface="+mj-lt"/>
              <a:cs typeface="Calibri Light"/>
            </a:endParaRPr>
          </a:p>
        </p:txBody>
      </p:sp>
    </p:spTree>
    <p:extLst>
      <p:ext uri="{BB962C8B-B14F-4D97-AF65-F5344CB8AC3E}">
        <p14:creationId xmlns:p14="http://schemas.microsoft.com/office/powerpoint/2010/main" val="1670969472"/>
      </p:ext>
    </p:extLst>
  </p:cSld>
  <p:clrMapOvr>
    <a:masterClrMapping/>
  </p:clrMapOvr>
</p:sld>
</file>

<file path=ppt/theme/theme1.xml><?xml version="1.0" encoding="utf-8"?>
<a:theme xmlns:a="http://schemas.openxmlformats.org/drawingml/2006/main" name="StepChange16by9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pChange16by9 Master" id="{08A2AA5A-0237-4AF3-A6E3-8AB639B703B7}" vid="{BCE51013-BDF5-48DA-A1CE-F02A3297A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2D37327F43414C8A1FA6BBEAF90219" ma:contentTypeVersion="12" ma:contentTypeDescription="Create a new document." ma:contentTypeScope="" ma:versionID="e0cd7006f9b974be3f2f880c8e500174">
  <xsd:schema xmlns:xsd="http://www.w3.org/2001/XMLSchema" xmlns:xs="http://www.w3.org/2001/XMLSchema" xmlns:p="http://schemas.microsoft.com/office/2006/metadata/properties" xmlns:ns2="91f072bd-04a1-4eed-8c47-a6f108d4ab48" xmlns:ns3="01ade9d7-ea90-4179-ba46-2f61298f3bf6" targetNamespace="http://schemas.microsoft.com/office/2006/metadata/properties" ma:root="true" ma:fieldsID="09839e533715ee87076da88dba9ff765" ns2:_="" ns3:_="">
    <xsd:import namespace="91f072bd-04a1-4eed-8c47-a6f108d4ab48"/>
    <xsd:import namespace="01ade9d7-ea90-4179-ba46-2f61298f3b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072bd-04a1-4eed-8c47-a6f108d4ab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ade9d7-ea90-4179-ba46-2f61298f3b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6C0D79-DD5F-449C-81B4-A75806162201}">
  <ds:schemaRefs>
    <ds:schemaRef ds:uri="http://schemas.microsoft.com/sharepoint/v3/contenttype/forms"/>
  </ds:schemaRefs>
</ds:datastoreItem>
</file>

<file path=customXml/itemProps2.xml><?xml version="1.0" encoding="utf-8"?>
<ds:datastoreItem xmlns:ds="http://schemas.openxmlformats.org/officeDocument/2006/customXml" ds:itemID="{4B7B2D64-4EE9-4454-83D7-A470F55EC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072bd-04a1-4eed-8c47-a6f108d4ab48"/>
    <ds:schemaRef ds:uri="01ade9d7-ea90-4179-ba46-2f61298f3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D74098-F395-47AF-86C5-EB6605ACE04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679</TotalTime>
  <Words>775</Words>
  <Application>Microsoft Office PowerPoint</Application>
  <PresentationFormat>Widescreen</PresentationFormat>
  <Paragraphs>88</Paragraphs>
  <Slides>5</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Calibri Light</vt:lpstr>
      <vt:lpstr>StepChange16by9 Master</vt:lpstr>
      <vt:lpstr>PowerPoint Presentation</vt:lpstr>
      <vt:lpstr>Hose whipping hazards</vt:lpstr>
      <vt:lpstr>Restraint types</vt:lpstr>
      <vt:lpstr>Whipcheck installation guidance</vt:lpstr>
      <vt:lpstr>Useful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Sharing &amp; Learning</dc:title>
  <dc:creator>Gillian Simpson</dc:creator>
  <cp:lastModifiedBy>Aimie Clark</cp:lastModifiedBy>
  <cp:revision>39</cp:revision>
  <dcterms:created xsi:type="dcterms:W3CDTF">2018-06-19T13:17:58Z</dcterms:created>
  <dcterms:modified xsi:type="dcterms:W3CDTF">2024-03-26T11:42:57Z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9bf4a9-87bd-4dbf-a36c-1db5158e5def_Enabled">
    <vt:lpwstr>True</vt:lpwstr>
  </property>
  <property fmtid="{D5CDD505-2E9C-101B-9397-08002B2CF9AE}" pid="3" name="MSIP_Label_569bf4a9-87bd-4dbf-a36c-1db5158e5def_SiteId">
    <vt:lpwstr>ea80952e-a476-42d4-aaf4-5457852b0f7e</vt:lpwstr>
  </property>
  <property fmtid="{D5CDD505-2E9C-101B-9397-08002B2CF9AE}" pid="4" name="MSIP_Label_569bf4a9-87bd-4dbf-a36c-1db5158e5def_Owner">
    <vt:lpwstr>david.lane@bp.com</vt:lpwstr>
  </property>
  <property fmtid="{D5CDD505-2E9C-101B-9397-08002B2CF9AE}" pid="5" name="MSIP_Label_569bf4a9-87bd-4dbf-a36c-1db5158e5def_SetDate">
    <vt:lpwstr>2019-08-05T10:28:02.0350225Z</vt:lpwstr>
  </property>
  <property fmtid="{D5CDD505-2E9C-101B-9397-08002B2CF9AE}" pid="6" name="MSIP_Label_569bf4a9-87bd-4dbf-a36c-1db5158e5def_Name">
    <vt:lpwstr>General</vt:lpwstr>
  </property>
  <property fmtid="{D5CDD505-2E9C-101B-9397-08002B2CF9AE}" pid="7" name="MSIP_Label_569bf4a9-87bd-4dbf-a36c-1db5158e5def_Application">
    <vt:lpwstr>Microsoft Azure Information Protection</vt:lpwstr>
  </property>
  <property fmtid="{D5CDD505-2E9C-101B-9397-08002B2CF9AE}" pid="8" name="MSIP_Label_569bf4a9-87bd-4dbf-a36c-1db5158e5def_ActionId">
    <vt:lpwstr>d05bc4cb-a2ae-404e-a2a3-cd23fdfc19cf</vt:lpwstr>
  </property>
  <property fmtid="{D5CDD505-2E9C-101B-9397-08002B2CF9AE}" pid="9" name="MSIP_Label_569bf4a9-87bd-4dbf-a36c-1db5158e5def_Extended_MSFT_Method">
    <vt:lpwstr>Manual</vt:lpwstr>
  </property>
  <property fmtid="{D5CDD505-2E9C-101B-9397-08002B2CF9AE}" pid="10" name="Sensitivity">
    <vt:lpwstr>General</vt:lpwstr>
  </property>
  <property fmtid="{D5CDD505-2E9C-101B-9397-08002B2CF9AE}" pid="11" name="ContentTypeId">
    <vt:lpwstr>0x010100A12D37327F43414C8A1FA6BBEAF90219</vt:lpwstr>
  </property>
</Properties>
</file>